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ink/ink3.xml" ContentType="application/inkml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1893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1969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1925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Default Extension="emf" ContentType="image/x-emf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2-11T22:22:27.1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28416 9208 0,'-17'0'125</inkml:trace>
  <inkml:trace contextRef="#ctx0" brushRef="#br0" timeOffset="214.9571">28434 9313 0,'0'0'16,"18"18"-16,-18 0 0,17-1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138.xml"/><Relationship Id="rId117" Type="http://schemas.openxmlformats.org/officeDocument/2006/relationships/tags" Target="../tags/tag1229.xml"/><Relationship Id="rId21" Type="http://schemas.openxmlformats.org/officeDocument/2006/relationships/tags" Target="../tags/tag1133.xml"/><Relationship Id="rId42" Type="http://schemas.openxmlformats.org/officeDocument/2006/relationships/tags" Target="../tags/tag1154.xml"/><Relationship Id="rId47" Type="http://schemas.openxmlformats.org/officeDocument/2006/relationships/tags" Target="../tags/tag1159.xml"/><Relationship Id="rId63" Type="http://schemas.openxmlformats.org/officeDocument/2006/relationships/tags" Target="../tags/tag1175.xml"/><Relationship Id="rId68" Type="http://schemas.openxmlformats.org/officeDocument/2006/relationships/tags" Target="../tags/tag1180.xml"/><Relationship Id="rId84" Type="http://schemas.openxmlformats.org/officeDocument/2006/relationships/tags" Target="../tags/tag1196.xml"/><Relationship Id="rId89" Type="http://schemas.openxmlformats.org/officeDocument/2006/relationships/tags" Target="../tags/tag1201.xml"/><Relationship Id="rId112" Type="http://schemas.openxmlformats.org/officeDocument/2006/relationships/tags" Target="../tags/tag1224.xml"/><Relationship Id="rId133" Type="http://schemas.openxmlformats.org/officeDocument/2006/relationships/tags" Target="../tags/tag1245.xml"/><Relationship Id="rId138" Type="http://schemas.openxmlformats.org/officeDocument/2006/relationships/tags" Target="../tags/tag1250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128.xml"/><Relationship Id="rId107" Type="http://schemas.openxmlformats.org/officeDocument/2006/relationships/tags" Target="../tags/tag1219.xml"/><Relationship Id="rId11" Type="http://schemas.openxmlformats.org/officeDocument/2006/relationships/tags" Target="../tags/tag1123.xml"/><Relationship Id="rId32" Type="http://schemas.openxmlformats.org/officeDocument/2006/relationships/tags" Target="../tags/tag1144.xml"/><Relationship Id="rId37" Type="http://schemas.openxmlformats.org/officeDocument/2006/relationships/tags" Target="../tags/tag1149.xml"/><Relationship Id="rId53" Type="http://schemas.openxmlformats.org/officeDocument/2006/relationships/tags" Target="../tags/tag1165.xml"/><Relationship Id="rId58" Type="http://schemas.openxmlformats.org/officeDocument/2006/relationships/tags" Target="../tags/tag1170.xml"/><Relationship Id="rId74" Type="http://schemas.openxmlformats.org/officeDocument/2006/relationships/tags" Target="../tags/tag1186.xml"/><Relationship Id="rId79" Type="http://schemas.openxmlformats.org/officeDocument/2006/relationships/tags" Target="../tags/tag1191.xml"/><Relationship Id="rId102" Type="http://schemas.openxmlformats.org/officeDocument/2006/relationships/tags" Target="../tags/tag1214.xml"/><Relationship Id="rId123" Type="http://schemas.openxmlformats.org/officeDocument/2006/relationships/tags" Target="../tags/tag1235.xml"/><Relationship Id="rId128" Type="http://schemas.openxmlformats.org/officeDocument/2006/relationships/tags" Target="../tags/tag1240.xml"/><Relationship Id="rId144" Type="http://schemas.openxmlformats.org/officeDocument/2006/relationships/tags" Target="../tags/tag1256.xml"/><Relationship Id="rId149" Type="http://schemas.openxmlformats.org/officeDocument/2006/relationships/tags" Target="../tags/tag1261.xml"/><Relationship Id="rId5" Type="http://schemas.openxmlformats.org/officeDocument/2006/relationships/tags" Target="../tags/tag1117.xml"/><Relationship Id="rId90" Type="http://schemas.openxmlformats.org/officeDocument/2006/relationships/tags" Target="../tags/tag1202.xml"/><Relationship Id="rId95" Type="http://schemas.openxmlformats.org/officeDocument/2006/relationships/tags" Target="../tags/tag1207.xml"/><Relationship Id="rId22" Type="http://schemas.openxmlformats.org/officeDocument/2006/relationships/tags" Target="../tags/tag1134.xml"/><Relationship Id="rId27" Type="http://schemas.openxmlformats.org/officeDocument/2006/relationships/tags" Target="../tags/tag1139.xml"/><Relationship Id="rId43" Type="http://schemas.openxmlformats.org/officeDocument/2006/relationships/tags" Target="../tags/tag1155.xml"/><Relationship Id="rId48" Type="http://schemas.openxmlformats.org/officeDocument/2006/relationships/tags" Target="../tags/tag1160.xml"/><Relationship Id="rId64" Type="http://schemas.openxmlformats.org/officeDocument/2006/relationships/tags" Target="../tags/tag1176.xml"/><Relationship Id="rId69" Type="http://schemas.openxmlformats.org/officeDocument/2006/relationships/tags" Target="../tags/tag1181.xml"/><Relationship Id="rId113" Type="http://schemas.openxmlformats.org/officeDocument/2006/relationships/tags" Target="../tags/tag1225.xml"/><Relationship Id="rId118" Type="http://schemas.openxmlformats.org/officeDocument/2006/relationships/tags" Target="../tags/tag1230.xml"/><Relationship Id="rId134" Type="http://schemas.openxmlformats.org/officeDocument/2006/relationships/tags" Target="../tags/tag1246.xml"/><Relationship Id="rId139" Type="http://schemas.openxmlformats.org/officeDocument/2006/relationships/tags" Target="../tags/tag1251.xml"/><Relationship Id="rId80" Type="http://schemas.openxmlformats.org/officeDocument/2006/relationships/tags" Target="../tags/tag1192.xml"/><Relationship Id="rId85" Type="http://schemas.openxmlformats.org/officeDocument/2006/relationships/tags" Target="../tags/tag1197.xml"/><Relationship Id="rId150" Type="http://schemas.openxmlformats.org/officeDocument/2006/relationships/tags" Target="../tags/tag1262.xml"/><Relationship Id="rId12" Type="http://schemas.openxmlformats.org/officeDocument/2006/relationships/tags" Target="../tags/tag1124.xml"/><Relationship Id="rId17" Type="http://schemas.openxmlformats.org/officeDocument/2006/relationships/tags" Target="../tags/tag1129.xml"/><Relationship Id="rId25" Type="http://schemas.openxmlformats.org/officeDocument/2006/relationships/tags" Target="../tags/tag1137.xml"/><Relationship Id="rId33" Type="http://schemas.openxmlformats.org/officeDocument/2006/relationships/tags" Target="../tags/tag1145.xml"/><Relationship Id="rId38" Type="http://schemas.openxmlformats.org/officeDocument/2006/relationships/tags" Target="../tags/tag1150.xml"/><Relationship Id="rId46" Type="http://schemas.openxmlformats.org/officeDocument/2006/relationships/tags" Target="../tags/tag1158.xml"/><Relationship Id="rId59" Type="http://schemas.openxmlformats.org/officeDocument/2006/relationships/tags" Target="../tags/tag1171.xml"/><Relationship Id="rId67" Type="http://schemas.openxmlformats.org/officeDocument/2006/relationships/tags" Target="../tags/tag1179.xml"/><Relationship Id="rId103" Type="http://schemas.openxmlformats.org/officeDocument/2006/relationships/tags" Target="../tags/tag1215.xml"/><Relationship Id="rId108" Type="http://schemas.openxmlformats.org/officeDocument/2006/relationships/tags" Target="../tags/tag1220.xml"/><Relationship Id="rId116" Type="http://schemas.openxmlformats.org/officeDocument/2006/relationships/tags" Target="../tags/tag1228.xml"/><Relationship Id="rId124" Type="http://schemas.openxmlformats.org/officeDocument/2006/relationships/tags" Target="../tags/tag1236.xml"/><Relationship Id="rId129" Type="http://schemas.openxmlformats.org/officeDocument/2006/relationships/tags" Target="../tags/tag1241.xml"/><Relationship Id="rId137" Type="http://schemas.openxmlformats.org/officeDocument/2006/relationships/tags" Target="../tags/tag1249.xml"/><Relationship Id="rId20" Type="http://schemas.openxmlformats.org/officeDocument/2006/relationships/tags" Target="../tags/tag1132.xml"/><Relationship Id="rId41" Type="http://schemas.openxmlformats.org/officeDocument/2006/relationships/tags" Target="../tags/tag1153.xml"/><Relationship Id="rId54" Type="http://schemas.openxmlformats.org/officeDocument/2006/relationships/tags" Target="../tags/tag1166.xml"/><Relationship Id="rId62" Type="http://schemas.openxmlformats.org/officeDocument/2006/relationships/tags" Target="../tags/tag1174.xml"/><Relationship Id="rId70" Type="http://schemas.openxmlformats.org/officeDocument/2006/relationships/tags" Target="../tags/tag1182.xml"/><Relationship Id="rId75" Type="http://schemas.openxmlformats.org/officeDocument/2006/relationships/tags" Target="../tags/tag1187.xml"/><Relationship Id="rId83" Type="http://schemas.openxmlformats.org/officeDocument/2006/relationships/tags" Target="../tags/tag1195.xml"/><Relationship Id="rId88" Type="http://schemas.openxmlformats.org/officeDocument/2006/relationships/tags" Target="../tags/tag1200.xml"/><Relationship Id="rId91" Type="http://schemas.openxmlformats.org/officeDocument/2006/relationships/tags" Target="../tags/tag1203.xml"/><Relationship Id="rId96" Type="http://schemas.openxmlformats.org/officeDocument/2006/relationships/tags" Target="../tags/tag1208.xml"/><Relationship Id="rId111" Type="http://schemas.openxmlformats.org/officeDocument/2006/relationships/tags" Target="../tags/tag1223.xml"/><Relationship Id="rId132" Type="http://schemas.openxmlformats.org/officeDocument/2006/relationships/tags" Target="../tags/tag1244.xml"/><Relationship Id="rId140" Type="http://schemas.openxmlformats.org/officeDocument/2006/relationships/tags" Target="../tags/tag1252.xml"/><Relationship Id="rId145" Type="http://schemas.openxmlformats.org/officeDocument/2006/relationships/tags" Target="../tags/tag1257.xml"/><Relationship Id="rId153" Type="http://schemas.openxmlformats.org/officeDocument/2006/relationships/tags" Target="../tags/tag1265.xml"/><Relationship Id="rId1" Type="http://schemas.openxmlformats.org/officeDocument/2006/relationships/tags" Target="../tags/tag1113.xml"/><Relationship Id="rId6" Type="http://schemas.openxmlformats.org/officeDocument/2006/relationships/tags" Target="../tags/tag1118.xml"/><Relationship Id="rId15" Type="http://schemas.openxmlformats.org/officeDocument/2006/relationships/tags" Target="../tags/tag1127.xml"/><Relationship Id="rId23" Type="http://schemas.openxmlformats.org/officeDocument/2006/relationships/tags" Target="../tags/tag1135.xml"/><Relationship Id="rId28" Type="http://schemas.openxmlformats.org/officeDocument/2006/relationships/tags" Target="../tags/tag1140.xml"/><Relationship Id="rId36" Type="http://schemas.openxmlformats.org/officeDocument/2006/relationships/tags" Target="../tags/tag1148.xml"/><Relationship Id="rId49" Type="http://schemas.openxmlformats.org/officeDocument/2006/relationships/tags" Target="../tags/tag1161.xml"/><Relationship Id="rId57" Type="http://schemas.openxmlformats.org/officeDocument/2006/relationships/tags" Target="../tags/tag1169.xml"/><Relationship Id="rId106" Type="http://schemas.openxmlformats.org/officeDocument/2006/relationships/tags" Target="../tags/tag1218.xml"/><Relationship Id="rId114" Type="http://schemas.openxmlformats.org/officeDocument/2006/relationships/tags" Target="../tags/tag1226.xml"/><Relationship Id="rId119" Type="http://schemas.openxmlformats.org/officeDocument/2006/relationships/tags" Target="../tags/tag1231.xml"/><Relationship Id="rId127" Type="http://schemas.openxmlformats.org/officeDocument/2006/relationships/tags" Target="../tags/tag1239.xml"/><Relationship Id="rId10" Type="http://schemas.openxmlformats.org/officeDocument/2006/relationships/tags" Target="../tags/tag1122.xml"/><Relationship Id="rId31" Type="http://schemas.openxmlformats.org/officeDocument/2006/relationships/tags" Target="../tags/tag1143.xml"/><Relationship Id="rId44" Type="http://schemas.openxmlformats.org/officeDocument/2006/relationships/tags" Target="../tags/tag1156.xml"/><Relationship Id="rId52" Type="http://schemas.openxmlformats.org/officeDocument/2006/relationships/tags" Target="../tags/tag1164.xml"/><Relationship Id="rId60" Type="http://schemas.openxmlformats.org/officeDocument/2006/relationships/tags" Target="../tags/tag1172.xml"/><Relationship Id="rId65" Type="http://schemas.openxmlformats.org/officeDocument/2006/relationships/tags" Target="../tags/tag1177.xml"/><Relationship Id="rId73" Type="http://schemas.openxmlformats.org/officeDocument/2006/relationships/tags" Target="../tags/tag1185.xml"/><Relationship Id="rId78" Type="http://schemas.openxmlformats.org/officeDocument/2006/relationships/tags" Target="../tags/tag1190.xml"/><Relationship Id="rId81" Type="http://schemas.openxmlformats.org/officeDocument/2006/relationships/tags" Target="../tags/tag1193.xml"/><Relationship Id="rId86" Type="http://schemas.openxmlformats.org/officeDocument/2006/relationships/tags" Target="../tags/tag1198.xml"/><Relationship Id="rId94" Type="http://schemas.openxmlformats.org/officeDocument/2006/relationships/tags" Target="../tags/tag1206.xml"/><Relationship Id="rId99" Type="http://schemas.openxmlformats.org/officeDocument/2006/relationships/tags" Target="../tags/tag1211.xml"/><Relationship Id="rId101" Type="http://schemas.openxmlformats.org/officeDocument/2006/relationships/tags" Target="../tags/tag1213.xml"/><Relationship Id="rId122" Type="http://schemas.openxmlformats.org/officeDocument/2006/relationships/tags" Target="../tags/tag1234.xml"/><Relationship Id="rId130" Type="http://schemas.openxmlformats.org/officeDocument/2006/relationships/tags" Target="../tags/tag1242.xml"/><Relationship Id="rId135" Type="http://schemas.openxmlformats.org/officeDocument/2006/relationships/tags" Target="../tags/tag1247.xml"/><Relationship Id="rId143" Type="http://schemas.openxmlformats.org/officeDocument/2006/relationships/tags" Target="../tags/tag1255.xml"/><Relationship Id="rId148" Type="http://schemas.openxmlformats.org/officeDocument/2006/relationships/tags" Target="../tags/tag1260.xml"/><Relationship Id="rId151" Type="http://schemas.openxmlformats.org/officeDocument/2006/relationships/tags" Target="../tags/tag1263.xml"/><Relationship Id="rId4" Type="http://schemas.openxmlformats.org/officeDocument/2006/relationships/tags" Target="../tags/tag1116.xml"/><Relationship Id="rId9" Type="http://schemas.openxmlformats.org/officeDocument/2006/relationships/tags" Target="../tags/tag1121.xml"/><Relationship Id="rId13" Type="http://schemas.openxmlformats.org/officeDocument/2006/relationships/tags" Target="../tags/tag1125.xml"/><Relationship Id="rId18" Type="http://schemas.openxmlformats.org/officeDocument/2006/relationships/tags" Target="../tags/tag1130.xml"/><Relationship Id="rId39" Type="http://schemas.openxmlformats.org/officeDocument/2006/relationships/tags" Target="../tags/tag1151.xml"/><Relationship Id="rId109" Type="http://schemas.openxmlformats.org/officeDocument/2006/relationships/tags" Target="../tags/tag1221.xml"/><Relationship Id="rId34" Type="http://schemas.openxmlformats.org/officeDocument/2006/relationships/tags" Target="../tags/tag1146.xml"/><Relationship Id="rId50" Type="http://schemas.openxmlformats.org/officeDocument/2006/relationships/tags" Target="../tags/tag1162.xml"/><Relationship Id="rId55" Type="http://schemas.openxmlformats.org/officeDocument/2006/relationships/tags" Target="../tags/tag1167.xml"/><Relationship Id="rId76" Type="http://schemas.openxmlformats.org/officeDocument/2006/relationships/tags" Target="../tags/tag1188.xml"/><Relationship Id="rId97" Type="http://schemas.openxmlformats.org/officeDocument/2006/relationships/tags" Target="../tags/tag1209.xml"/><Relationship Id="rId104" Type="http://schemas.openxmlformats.org/officeDocument/2006/relationships/tags" Target="../tags/tag1216.xml"/><Relationship Id="rId120" Type="http://schemas.openxmlformats.org/officeDocument/2006/relationships/tags" Target="../tags/tag1232.xml"/><Relationship Id="rId125" Type="http://schemas.openxmlformats.org/officeDocument/2006/relationships/tags" Target="../tags/tag1237.xml"/><Relationship Id="rId141" Type="http://schemas.openxmlformats.org/officeDocument/2006/relationships/tags" Target="../tags/tag1253.xml"/><Relationship Id="rId146" Type="http://schemas.openxmlformats.org/officeDocument/2006/relationships/tags" Target="../tags/tag1258.xml"/><Relationship Id="rId7" Type="http://schemas.openxmlformats.org/officeDocument/2006/relationships/tags" Target="../tags/tag1119.xml"/><Relationship Id="rId71" Type="http://schemas.openxmlformats.org/officeDocument/2006/relationships/tags" Target="../tags/tag1183.xml"/><Relationship Id="rId92" Type="http://schemas.openxmlformats.org/officeDocument/2006/relationships/tags" Target="../tags/tag1204.xml"/><Relationship Id="rId2" Type="http://schemas.openxmlformats.org/officeDocument/2006/relationships/tags" Target="../tags/tag1114.xml"/><Relationship Id="rId29" Type="http://schemas.openxmlformats.org/officeDocument/2006/relationships/tags" Target="../tags/tag1141.xml"/><Relationship Id="rId24" Type="http://schemas.openxmlformats.org/officeDocument/2006/relationships/tags" Target="../tags/tag1136.xml"/><Relationship Id="rId40" Type="http://schemas.openxmlformats.org/officeDocument/2006/relationships/tags" Target="../tags/tag1152.xml"/><Relationship Id="rId45" Type="http://schemas.openxmlformats.org/officeDocument/2006/relationships/tags" Target="../tags/tag1157.xml"/><Relationship Id="rId66" Type="http://schemas.openxmlformats.org/officeDocument/2006/relationships/tags" Target="../tags/tag1178.xml"/><Relationship Id="rId87" Type="http://schemas.openxmlformats.org/officeDocument/2006/relationships/tags" Target="../tags/tag1199.xml"/><Relationship Id="rId110" Type="http://schemas.openxmlformats.org/officeDocument/2006/relationships/tags" Target="../tags/tag1222.xml"/><Relationship Id="rId115" Type="http://schemas.openxmlformats.org/officeDocument/2006/relationships/tags" Target="../tags/tag1227.xml"/><Relationship Id="rId131" Type="http://schemas.openxmlformats.org/officeDocument/2006/relationships/tags" Target="../tags/tag1243.xml"/><Relationship Id="rId136" Type="http://schemas.openxmlformats.org/officeDocument/2006/relationships/tags" Target="../tags/tag1248.xml"/><Relationship Id="rId61" Type="http://schemas.openxmlformats.org/officeDocument/2006/relationships/tags" Target="../tags/tag1173.xml"/><Relationship Id="rId82" Type="http://schemas.openxmlformats.org/officeDocument/2006/relationships/tags" Target="../tags/tag1194.xml"/><Relationship Id="rId152" Type="http://schemas.openxmlformats.org/officeDocument/2006/relationships/tags" Target="../tags/tag1264.xml"/><Relationship Id="rId19" Type="http://schemas.openxmlformats.org/officeDocument/2006/relationships/tags" Target="../tags/tag1131.xml"/><Relationship Id="rId14" Type="http://schemas.openxmlformats.org/officeDocument/2006/relationships/tags" Target="../tags/tag1126.xml"/><Relationship Id="rId30" Type="http://schemas.openxmlformats.org/officeDocument/2006/relationships/tags" Target="../tags/tag1142.xml"/><Relationship Id="rId35" Type="http://schemas.openxmlformats.org/officeDocument/2006/relationships/tags" Target="../tags/tag1147.xml"/><Relationship Id="rId56" Type="http://schemas.openxmlformats.org/officeDocument/2006/relationships/tags" Target="../tags/tag1168.xml"/><Relationship Id="rId77" Type="http://schemas.openxmlformats.org/officeDocument/2006/relationships/tags" Target="../tags/tag1189.xml"/><Relationship Id="rId100" Type="http://schemas.openxmlformats.org/officeDocument/2006/relationships/tags" Target="../tags/tag1212.xml"/><Relationship Id="rId105" Type="http://schemas.openxmlformats.org/officeDocument/2006/relationships/tags" Target="../tags/tag1217.xml"/><Relationship Id="rId126" Type="http://schemas.openxmlformats.org/officeDocument/2006/relationships/tags" Target="../tags/tag1238.xml"/><Relationship Id="rId147" Type="http://schemas.openxmlformats.org/officeDocument/2006/relationships/tags" Target="../tags/tag1259.xml"/><Relationship Id="rId8" Type="http://schemas.openxmlformats.org/officeDocument/2006/relationships/tags" Target="../tags/tag1120.xml"/><Relationship Id="rId51" Type="http://schemas.openxmlformats.org/officeDocument/2006/relationships/tags" Target="../tags/tag1163.xml"/><Relationship Id="rId72" Type="http://schemas.openxmlformats.org/officeDocument/2006/relationships/tags" Target="../tags/tag1184.xml"/><Relationship Id="rId93" Type="http://schemas.openxmlformats.org/officeDocument/2006/relationships/tags" Target="../tags/tag1205.xml"/><Relationship Id="rId98" Type="http://schemas.openxmlformats.org/officeDocument/2006/relationships/tags" Target="../tags/tag1210.xml"/><Relationship Id="rId121" Type="http://schemas.openxmlformats.org/officeDocument/2006/relationships/tags" Target="../tags/tag1233.xml"/><Relationship Id="rId142" Type="http://schemas.openxmlformats.org/officeDocument/2006/relationships/tags" Target="../tags/tag1254.xml"/><Relationship Id="rId3" Type="http://schemas.openxmlformats.org/officeDocument/2006/relationships/tags" Target="../tags/tag11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3.xml"/><Relationship Id="rId13" Type="http://schemas.openxmlformats.org/officeDocument/2006/relationships/tags" Target="../tags/tag1278.xml"/><Relationship Id="rId18" Type="http://schemas.openxmlformats.org/officeDocument/2006/relationships/tags" Target="../tags/tag1283.xml"/><Relationship Id="rId26" Type="http://schemas.openxmlformats.org/officeDocument/2006/relationships/tags" Target="../tags/tag1291.xml"/><Relationship Id="rId39" Type="http://schemas.openxmlformats.org/officeDocument/2006/relationships/tags" Target="../tags/tag1304.xml"/><Relationship Id="rId3" Type="http://schemas.openxmlformats.org/officeDocument/2006/relationships/tags" Target="../tags/tag1268.xml"/><Relationship Id="rId21" Type="http://schemas.openxmlformats.org/officeDocument/2006/relationships/tags" Target="../tags/tag1286.xml"/><Relationship Id="rId34" Type="http://schemas.openxmlformats.org/officeDocument/2006/relationships/tags" Target="../tags/tag1299.xml"/><Relationship Id="rId7" Type="http://schemas.openxmlformats.org/officeDocument/2006/relationships/tags" Target="../tags/tag1272.xml"/><Relationship Id="rId12" Type="http://schemas.openxmlformats.org/officeDocument/2006/relationships/tags" Target="../tags/tag1277.xml"/><Relationship Id="rId17" Type="http://schemas.openxmlformats.org/officeDocument/2006/relationships/tags" Target="../tags/tag1282.xml"/><Relationship Id="rId25" Type="http://schemas.openxmlformats.org/officeDocument/2006/relationships/tags" Target="../tags/tag1290.xml"/><Relationship Id="rId33" Type="http://schemas.openxmlformats.org/officeDocument/2006/relationships/tags" Target="../tags/tag1298.xml"/><Relationship Id="rId38" Type="http://schemas.openxmlformats.org/officeDocument/2006/relationships/tags" Target="../tags/tag1303.xml"/><Relationship Id="rId2" Type="http://schemas.openxmlformats.org/officeDocument/2006/relationships/tags" Target="../tags/tag1267.xml"/><Relationship Id="rId16" Type="http://schemas.openxmlformats.org/officeDocument/2006/relationships/tags" Target="../tags/tag1281.xml"/><Relationship Id="rId20" Type="http://schemas.openxmlformats.org/officeDocument/2006/relationships/tags" Target="../tags/tag1285.xml"/><Relationship Id="rId29" Type="http://schemas.openxmlformats.org/officeDocument/2006/relationships/tags" Target="../tags/tag1294.xml"/><Relationship Id="rId1" Type="http://schemas.openxmlformats.org/officeDocument/2006/relationships/tags" Target="../tags/tag1266.xml"/><Relationship Id="rId6" Type="http://schemas.openxmlformats.org/officeDocument/2006/relationships/tags" Target="../tags/tag1271.xml"/><Relationship Id="rId11" Type="http://schemas.openxmlformats.org/officeDocument/2006/relationships/tags" Target="../tags/tag1276.xml"/><Relationship Id="rId24" Type="http://schemas.openxmlformats.org/officeDocument/2006/relationships/tags" Target="../tags/tag1289.xml"/><Relationship Id="rId32" Type="http://schemas.openxmlformats.org/officeDocument/2006/relationships/tags" Target="../tags/tag1297.xml"/><Relationship Id="rId37" Type="http://schemas.openxmlformats.org/officeDocument/2006/relationships/tags" Target="../tags/tag1302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1270.xml"/><Relationship Id="rId15" Type="http://schemas.openxmlformats.org/officeDocument/2006/relationships/tags" Target="../tags/tag1280.xml"/><Relationship Id="rId23" Type="http://schemas.openxmlformats.org/officeDocument/2006/relationships/tags" Target="../tags/tag1288.xml"/><Relationship Id="rId28" Type="http://schemas.openxmlformats.org/officeDocument/2006/relationships/tags" Target="../tags/tag1293.xml"/><Relationship Id="rId36" Type="http://schemas.openxmlformats.org/officeDocument/2006/relationships/tags" Target="../tags/tag1301.xml"/><Relationship Id="rId10" Type="http://schemas.openxmlformats.org/officeDocument/2006/relationships/tags" Target="../tags/tag1275.xml"/><Relationship Id="rId19" Type="http://schemas.openxmlformats.org/officeDocument/2006/relationships/tags" Target="../tags/tag1284.xml"/><Relationship Id="rId31" Type="http://schemas.openxmlformats.org/officeDocument/2006/relationships/tags" Target="../tags/tag1296.xml"/><Relationship Id="rId4" Type="http://schemas.openxmlformats.org/officeDocument/2006/relationships/tags" Target="../tags/tag1269.xml"/><Relationship Id="rId9" Type="http://schemas.openxmlformats.org/officeDocument/2006/relationships/tags" Target="../tags/tag1274.xml"/><Relationship Id="rId14" Type="http://schemas.openxmlformats.org/officeDocument/2006/relationships/tags" Target="../tags/tag1279.xml"/><Relationship Id="rId22" Type="http://schemas.openxmlformats.org/officeDocument/2006/relationships/tags" Target="../tags/tag1287.xml"/><Relationship Id="rId27" Type="http://schemas.openxmlformats.org/officeDocument/2006/relationships/tags" Target="../tags/tag1292.xml"/><Relationship Id="rId30" Type="http://schemas.openxmlformats.org/officeDocument/2006/relationships/tags" Target="../tags/tag1295.xml"/><Relationship Id="rId35" Type="http://schemas.openxmlformats.org/officeDocument/2006/relationships/tags" Target="../tags/tag130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330.xml"/><Relationship Id="rId117" Type="http://schemas.openxmlformats.org/officeDocument/2006/relationships/tags" Target="../tags/tag1421.xml"/><Relationship Id="rId21" Type="http://schemas.openxmlformats.org/officeDocument/2006/relationships/tags" Target="../tags/tag1325.xml"/><Relationship Id="rId42" Type="http://schemas.openxmlformats.org/officeDocument/2006/relationships/tags" Target="../tags/tag1346.xml"/><Relationship Id="rId47" Type="http://schemas.openxmlformats.org/officeDocument/2006/relationships/tags" Target="../tags/tag1351.xml"/><Relationship Id="rId63" Type="http://schemas.openxmlformats.org/officeDocument/2006/relationships/tags" Target="../tags/tag1367.xml"/><Relationship Id="rId68" Type="http://schemas.openxmlformats.org/officeDocument/2006/relationships/tags" Target="../tags/tag1372.xml"/><Relationship Id="rId84" Type="http://schemas.openxmlformats.org/officeDocument/2006/relationships/tags" Target="../tags/tag1388.xml"/><Relationship Id="rId89" Type="http://schemas.openxmlformats.org/officeDocument/2006/relationships/tags" Target="../tags/tag1393.xml"/><Relationship Id="rId112" Type="http://schemas.openxmlformats.org/officeDocument/2006/relationships/tags" Target="../tags/tag1416.xml"/><Relationship Id="rId133" Type="http://schemas.openxmlformats.org/officeDocument/2006/relationships/tags" Target="../tags/tag1437.xml"/><Relationship Id="rId138" Type="http://schemas.openxmlformats.org/officeDocument/2006/relationships/tags" Target="../tags/tag1442.xml"/><Relationship Id="rId16" Type="http://schemas.openxmlformats.org/officeDocument/2006/relationships/tags" Target="../tags/tag1320.xml"/><Relationship Id="rId107" Type="http://schemas.openxmlformats.org/officeDocument/2006/relationships/tags" Target="../tags/tag1411.xml"/><Relationship Id="rId11" Type="http://schemas.openxmlformats.org/officeDocument/2006/relationships/tags" Target="../tags/tag1315.xml"/><Relationship Id="rId32" Type="http://schemas.openxmlformats.org/officeDocument/2006/relationships/tags" Target="../tags/tag1336.xml"/><Relationship Id="rId37" Type="http://schemas.openxmlformats.org/officeDocument/2006/relationships/tags" Target="../tags/tag1341.xml"/><Relationship Id="rId53" Type="http://schemas.openxmlformats.org/officeDocument/2006/relationships/tags" Target="../tags/tag1357.xml"/><Relationship Id="rId58" Type="http://schemas.openxmlformats.org/officeDocument/2006/relationships/tags" Target="../tags/tag1362.xml"/><Relationship Id="rId74" Type="http://schemas.openxmlformats.org/officeDocument/2006/relationships/tags" Target="../tags/tag1378.xml"/><Relationship Id="rId79" Type="http://schemas.openxmlformats.org/officeDocument/2006/relationships/tags" Target="../tags/tag1383.xml"/><Relationship Id="rId102" Type="http://schemas.openxmlformats.org/officeDocument/2006/relationships/tags" Target="../tags/tag1406.xml"/><Relationship Id="rId123" Type="http://schemas.openxmlformats.org/officeDocument/2006/relationships/tags" Target="../tags/tag1427.xml"/><Relationship Id="rId128" Type="http://schemas.openxmlformats.org/officeDocument/2006/relationships/tags" Target="../tags/tag1432.xml"/><Relationship Id="rId144" Type="http://schemas.openxmlformats.org/officeDocument/2006/relationships/tags" Target="../tags/tag1448.xml"/><Relationship Id="rId5" Type="http://schemas.openxmlformats.org/officeDocument/2006/relationships/tags" Target="../tags/tag1309.xml"/><Relationship Id="rId90" Type="http://schemas.openxmlformats.org/officeDocument/2006/relationships/tags" Target="../tags/tag1394.xml"/><Relationship Id="rId95" Type="http://schemas.openxmlformats.org/officeDocument/2006/relationships/tags" Target="../tags/tag1399.xml"/><Relationship Id="rId22" Type="http://schemas.openxmlformats.org/officeDocument/2006/relationships/tags" Target="../tags/tag1326.xml"/><Relationship Id="rId27" Type="http://schemas.openxmlformats.org/officeDocument/2006/relationships/tags" Target="../tags/tag1331.xml"/><Relationship Id="rId43" Type="http://schemas.openxmlformats.org/officeDocument/2006/relationships/tags" Target="../tags/tag1347.xml"/><Relationship Id="rId48" Type="http://schemas.openxmlformats.org/officeDocument/2006/relationships/tags" Target="../tags/tag1352.xml"/><Relationship Id="rId64" Type="http://schemas.openxmlformats.org/officeDocument/2006/relationships/tags" Target="../tags/tag1368.xml"/><Relationship Id="rId69" Type="http://schemas.openxmlformats.org/officeDocument/2006/relationships/tags" Target="../tags/tag1373.xml"/><Relationship Id="rId113" Type="http://schemas.openxmlformats.org/officeDocument/2006/relationships/tags" Target="../tags/tag1417.xml"/><Relationship Id="rId118" Type="http://schemas.openxmlformats.org/officeDocument/2006/relationships/tags" Target="../tags/tag1422.xml"/><Relationship Id="rId134" Type="http://schemas.openxmlformats.org/officeDocument/2006/relationships/tags" Target="../tags/tag1438.xml"/><Relationship Id="rId139" Type="http://schemas.openxmlformats.org/officeDocument/2006/relationships/tags" Target="../tags/tag1443.xml"/><Relationship Id="rId80" Type="http://schemas.openxmlformats.org/officeDocument/2006/relationships/tags" Target="../tags/tag1384.xml"/><Relationship Id="rId85" Type="http://schemas.openxmlformats.org/officeDocument/2006/relationships/tags" Target="../tags/tag1389.xml"/><Relationship Id="rId3" Type="http://schemas.openxmlformats.org/officeDocument/2006/relationships/tags" Target="../tags/tag1307.xml"/><Relationship Id="rId12" Type="http://schemas.openxmlformats.org/officeDocument/2006/relationships/tags" Target="../tags/tag1316.xml"/><Relationship Id="rId17" Type="http://schemas.openxmlformats.org/officeDocument/2006/relationships/tags" Target="../tags/tag1321.xml"/><Relationship Id="rId25" Type="http://schemas.openxmlformats.org/officeDocument/2006/relationships/tags" Target="../tags/tag1329.xml"/><Relationship Id="rId33" Type="http://schemas.openxmlformats.org/officeDocument/2006/relationships/tags" Target="../tags/tag1337.xml"/><Relationship Id="rId38" Type="http://schemas.openxmlformats.org/officeDocument/2006/relationships/tags" Target="../tags/tag1342.xml"/><Relationship Id="rId46" Type="http://schemas.openxmlformats.org/officeDocument/2006/relationships/tags" Target="../tags/tag1350.xml"/><Relationship Id="rId59" Type="http://schemas.openxmlformats.org/officeDocument/2006/relationships/tags" Target="../tags/tag1363.xml"/><Relationship Id="rId67" Type="http://schemas.openxmlformats.org/officeDocument/2006/relationships/tags" Target="../tags/tag1371.xml"/><Relationship Id="rId103" Type="http://schemas.openxmlformats.org/officeDocument/2006/relationships/tags" Target="../tags/tag1407.xml"/><Relationship Id="rId108" Type="http://schemas.openxmlformats.org/officeDocument/2006/relationships/tags" Target="../tags/tag1412.xml"/><Relationship Id="rId116" Type="http://schemas.openxmlformats.org/officeDocument/2006/relationships/tags" Target="../tags/tag1420.xml"/><Relationship Id="rId124" Type="http://schemas.openxmlformats.org/officeDocument/2006/relationships/tags" Target="../tags/tag1428.xml"/><Relationship Id="rId129" Type="http://schemas.openxmlformats.org/officeDocument/2006/relationships/tags" Target="../tags/tag1433.xml"/><Relationship Id="rId137" Type="http://schemas.openxmlformats.org/officeDocument/2006/relationships/tags" Target="../tags/tag1441.xml"/><Relationship Id="rId20" Type="http://schemas.openxmlformats.org/officeDocument/2006/relationships/tags" Target="../tags/tag1324.xml"/><Relationship Id="rId41" Type="http://schemas.openxmlformats.org/officeDocument/2006/relationships/tags" Target="../tags/tag1345.xml"/><Relationship Id="rId54" Type="http://schemas.openxmlformats.org/officeDocument/2006/relationships/tags" Target="../tags/tag1358.xml"/><Relationship Id="rId62" Type="http://schemas.openxmlformats.org/officeDocument/2006/relationships/tags" Target="../tags/tag1366.xml"/><Relationship Id="rId70" Type="http://schemas.openxmlformats.org/officeDocument/2006/relationships/tags" Target="../tags/tag1374.xml"/><Relationship Id="rId75" Type="http://schemas.openxmlformats.org/officeDocument/2006/relationships/tags" Target="../tags/tag1379.xml"/><Relationship Id="rId83" Type="http://schemas.openxmlformats.org/officeDocument/2006/relationships/tags" Target="../tags/tag1387.xml"/><Relationship Id="rId88" Type="http://schemas.openxmlformats.org/officeDocument/2006/relationships/tags" Target="../tags/tag1392.xml"/><Relationship Id="rId91" Type="http://schemas.openxmlformats.org/officeDocument/2006/relationships/tags" Target="../tags/tag1395.xml"/><Relationship Id="rId96" Type="http://schemas.openxmlformats.org/officeDocument/2006/relationships/tags" Target="../tags/tag1400.xml"/><Relationship Id="rId111" Type="http://schemas.openxmlformats.org/officeDocument/2006/relationships/tags" Target="../tags/tag1415.xml"/><Relationship Id="rId132" Type="http://schemas.openxmlformats.org/officeDocument/2006/relationships/tags" Target="../tags/tag1436.xml"/><Relationship Id="rId140" Type="http://schemas.openxmlformats.org/officeDocument/2006/relationships/tags" Target="../tags/tag1444.xml"/><Relationship Id="rId145" Type="http://schemas.openxmlformats.org/officeDocument/2006/relationships/tags" Target="../tags/tag1449.xml"/><Relationship Id="rId1" Type="http://schemas.openxmlformats.org/officeDocument/2006/relationships/tags" Target="../tags/tag1305.xml"/><Relationship Id="rId6" Type="http://schemas.openxmlformats.org/officeDocument/2006/relationships/tags" Target="../tags/tag1310.xml"/><Relationship Id="rId15" Type="http://schemas.openxmlformats.org/officeDocument/2006/relationships/tags" Target="../tags/tag1319.xml"/><Relationship Id="rId23" Type="http://schemas.openxmlformats.org/officeDocument/2006/relationships/tags" Target="../tags/tag1327.xml"/><Relationship Id="rId28" Type="http://schemas.openxmlformats.org/officeDocument/2006/relationships/tags" Target="../tags/tag1332.xml"/><Relationship Id="rId36" Type="http://schemas.openxmlformats.org/officeDocument/2006/relationships/tags" Target="../tags/tag1340.xml"/><Relationship Id="rId49" Type="http://schemas.openxmlformats.org/officeDocument/2006/relationships/tags" Target="../tags/tag1353.xml"/><Relationship Id="rId57" Type="http://schemas.openxmlformats.org/officeDocument/2006/relationships/tags" Target="../tags/tag1361.xml"/><Relationship Id="rId106" Type="http://schemas.openxmlformats.org/officeDocument/2006/relationships/tags" Target="../tags/tag1410.xml"/><Relationship Id="rId114" Type="http://schemas.openxmlformats.org/officeDocument/2006/relationships/tags" Target="../tags/tag1418.xml"/><Relationship Id="rId119" Type="http://schemas.openxmlformats.org/officeDocument/2006/relationships/tags" Target="../tags/tag1423.xml"/><Relationship Id="rId127" Type="http://schemas.openxmlformats.org/officeDocument/2006/relationships/tags" Target="../tags/tag1431.xml"/><Relationship Id="rId10" Type="http://schemas.openxmlformats.org/officeDocument/2006/relationships/tags" Target="../tags/tag1314.xml"/><Relationship Id="rId31" Type="http://schemas.openxmlformats.org/officeDocument/2006/relationships/tags" Target="../tags/tag1335.xml"/><Relationship Id="rId44" Type="http://schemas.openxmlformats.org/officeDocument/2006/relationships/tags" Target="../tags/tag1348.xml"/><Relationship Id="rId52" Type="http://schemas.openxmlformats.org/officeDocument/2006/relationships/tags" Target="../tags/tag1356.xml"/><Relationship Id="rId60" Type="http://schemas.openxmlformats.org/officeDocument/2006/relationships/tags" Target="../tags/tag1364.xml"/><Relationship Id="rId65" Type="http://schemas.openxmlformats.org/officeDocument/2006/relationships/tags" Target="../tags/tag1369.xml"/><Relationship Id="rId73" Type="http://schemas.openxmlformats.org/officeDocument/2006/relationships/tags" Target="../tags/tag1377.xml"/><Relationship Id="rId78" Type="http://schemas.openxmlformats.org/officeDocument/2006/relationships/tags" Target="../tags/tag1382.xml"/><Relationship Id="rId81" Type="http://schemas.openxmlformats.org/officeDocument/2006/relationships/tags" Target="../tags/tag1385.xml"/><Relationship Id="rId86" Type="http://schemas.openxmlformats.org/officeDocument/2006/relationships/tags" Target="../tags/tag1390.xml"/><Relationship Id="rId94" Type="http://schemas.openxmlformats.org/officeDocument/2006/relationships/tags" Target="../tags/tag1398.xml"/><Relationship Id="rId99" Type="http://schemas.openxmlformats.org/officeDocument/2006/relationships/tags" Target="../tags/tag1403.xml"/><Relationship Id="rId101" Type="http://schemas.openxmlformats.org/officeDocument/2006/relationships/tags" Target="../tags/tag1405.xml"/><Relationship Id="rId122" Type="http://schemas.openxmlformats.org/officeDocument/2006/relationships/tags" Target="../tags/tag1426.xml"/><Relationship Id="rId130" Type="http://schemas.openxmlformats.org/officeDocument/2006/relationships/tags" Target="../tags/tag1434.xml"/><Relationship Id="rId135" Type="http://schemas.openxmlformats.org/officeDocument/2006/relationships/tags" Target="../tags/tag1439.xml"/><Relationship Id="rId143" Type="http://schemas.openxmlformats.org/officeDocument/2006/relationships/tags" Target="../tags/tag1447.xml"/><Relationship Id="rId148" Type="http://schemas.openxmlformats.org/officeDocument/2006/relationships/slideLayout" Target="../slideLayouts/slideLayout1.xml"/><Relationship Id="rId4" Type="http://schemas.openxmlformats.org/officeDocument/2006/relationships/tags" Target="../tags/tag1308.xml"/><Relationship Id="rId9" Type="http://schemas.openxmlformats.org/officeDocument/2006/relationships/tags" Target="../tags/tag1313.xml"/><Relationship Id="rId13" Type="http://schemas.openxmlformats.org/officeDocument/2006/relationships/tags" Target="../tags/tag1317.xml"/><Relationship Id="rId18" Type="http://schemas.openxmlformats.org/officeDocument/2006/relationships/tags" Target="../tags/tag1322.xml"/><Relationship Id="rId39" Type="http://schemas.openxmlformats.org/officeDocument/2006/relationships/tags" Target="../tags/tag1343.xml"/><Relationship Id="rId109" Type="http://schemas.openxmlformats.org/officeDocument/2006/relationships/tags" Target="../tags/tag1413.xml"/><Relationship Id="rId34" Type="http://schemas.openxmlformats.org/officeDocument/2006/relationships/tags" Target="../tags/tag1338.xml"/><Relationship Id="rId50" Type="http://schemas.openxmlformats.org/officeDocument/2006/relationships/tags" Target="../tags/tag1354.xml"/><Relationship Id="rId55" Type="http://schemas.openxmlformats.org/officeDocument/2006/relationships/tags" Target="../tags/tag1359.xml"/><Relationship Id="rId76" Type="http://schemas.openxmlformats.org/officeDocument/2006/relationships/tags" Target="../tags/tag1380.xml"/><Relationship Id="rId97" Type="http://schemas.openxmlformats.org/officeDocument/2006/relationships/tags" Target="../tags/tag1401.xml"/><Relationship Id="rId104" Type="http://schemas.openxmlformats.org/officeDocument/2006/relationships/tags" Target="../tags/tag1408.xml"/><Relationship Id="rId120" Type="http://schemas.openxmlformats.org/officeDocument/2006/relationships/tags" Target="../tags/tag1424.xml"/><Relationship Id="rId125" Type="http://schemas.openxmlformats.org/officeDocument/2006/relationships/tags" Target="../tags/tag1429.xml"/><Relationship Id="rId141" Type="http://schemas.openxmlformats.org/officeDocument/2006/relationships/tags" Target="../tags/tag1445.xml"/><Relationship Id="rId146" Type="http://schemas.openxmlformats.org/officeDocument/2006/relationships/tags" Target="../tags/tag1450.xml"/><Relationship Id="rId7" Type="http://schemas.openxmlformats.org/officeDocument/2006/relationships/tags" Target="../tags/tag1311.xml"/><Relationship Id="rId71" Type="http://schemas.openxmlformats.org/officeDocument/2006/relationships/tags" Target="../tags/tag1375.xml"/><Relationship Id="rId92" Type="http://schemas.openxmlformats.org/officeDocument/2006/relationships/tags" Target="../tags/tag1396.xml"/><Relationship Id="rId2" Type="http://schemas.openxmlformats.org/officeDocument/2006/relationships/tags" Target="../tags/tag1306.xml"/><Relationship Id="rId29" Type="http://schemas.openxmlformats.org/officeDocument/2006/relationships/tags" Target="../tags/tag1333.xml"/><Relationship Id="rId24" Type="http://schemas.openxmlformats.org/officeDocument/2006/relationships/tags" Target="../tags/tag1328.xml"/><Relationship Id="rId40" Type="http://schemas.openxmlformats.org/officeDocument/2006/relationships/tags" Target="../tags/tag1344.xml"/><Relationship Id="rId45" Type="http://schemas.openxmlformats.org/officeDocument/2006/relationships/tags" Target="../tags/tag1349.xml"/><Relationship Id="rId66" Type="http://schemas.openxmlformats.org/officeDocument/2006/relationships/tags" Target="../tags/tag1370.xml"/><Relationship Id="rId87" Type="http://schemas.openxmlformats.org/officeDocument/2006/relationships/tags" Target="../tags/tag1391.xml"/><Relationship Id="rId110" Type="http://schemas.openxmlformats.org/officeDocument/2006/relationships/tags" Target="../tags/tag1414.xml"/><Relationship Id="rId115" Type="http://schemas.openxmlformats.org/officeDocument/2006/relationships/tags" Target="../tags/tag1419.xml"/><Relationship Id="rId131" Type="http://schemas.openxmlformats.org/officeDocument/2006/relationships/tags" Target="../tags/tag1435.xml"/><Relationship Id="rId136" Type="http://schemas.openxmlformats.org/officeDocument/2006/relationships/tags" Target="../tags/tag1440.xml"/><Relationship Id="rId61" Type="http://schemas.openxmlformats.org/officeDocument/2006/relationships/tags" Target="../tags/tag1365.xml"/><Relationship Id="rId82" Type="http://schemas.openxmlformats.org/officeDocument/2006/relationships/tags" Target="../tags/tag1386.xml"/><Relationship Id="rId19" Type="http://schemas.openxmlformats.org/officeDocument/2006/relationships/tags" Target="../tags/tag1323.xml"/><Relationship Id="rId14" Type="http://schemas.openxmlformats.org/officeDocument/2006/relationships/tags" Target="../tags/tag1318.xml"/><Relationship Id="rId30" Type="http://schemas.openxmlformats.org/officeDocument/2006/relationships/tags" Target="../tags/tag1334.xml"/><Relationship Id="rId35" Type="http://schemas.openxmlformats.org/officeDocument/2006/relationships/tags" Target="../tags/tag1339.xml"/><Relationship Id="rId56" Type="http://schemas.openxmlformats.org/officeDocument/2006/relationships/tags" Target="../tags/tag1360.xml"/><Relationship Id="rId77" Type="http://schemas.openxmlformats.org/officeDocument/2006/relationships/tags" Target="../tags/tag1381.xml"/><Relationship Id="rId100" Type="http://schemas.openxmlformats.org/officeDocument/2006/relationships/tags" Target="../tags/tag1404.xml"/><Relationship Id="rId105" Type="http://schemas.openxmlformats.org/officeDocument/2006/relationships/tags" Target="../tags/tag1409.xml"/><Relationship Id="rId126" Type="http://schemas.openxmlformats.org/officeDocument/2006/relationships/tags" Target="../tags/tag1430.xml"/><Relationship Id="rId147" Type="http://schemas.openxmlformats.org/officeDocument/2006/relationships/tags" Target="../tags/tag1451.xml"/><Relationship Id="rId8" Type="http://schemas.openxmlformats.org/officeDocument/2006/relationships/tags" Target="../tags/tag1312.xml"/><Relationship Id="rId51" Type="http://schemas.openxmlformats.org/officeDocument/2006/relationships/tags" Target="../tags/tag1355.xml"/><Relationship Id="rId72" Type="http://schemas.openxmlformats.org/officeDocument/2006/relationships/tags" Target="../tags/tag1376.xml"/><Relationship Id="rId93" Type="http://schemas.openxmlformats.org/officeDocument/2006/relationships/tags" Target="../tags/tag1397.xml"/><Relationship Id="rId98" Type="http://schemas.openxmlformats.org/officeDocument/2006/relationships/tags" Target="../tags/tag1402.xml"/><Relationship Id="rId121" Type="http://schemas.openxmlformats.org/officeDocument/2006/relationships/tags" Target="../tags/tag1425.xml"/><Relationship Id="rId142" Type="http://schemas.openxmlformats.org/officeDocument/2006/relationships/tags" Target="../tags/tag144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477.xml"/><Relationship Id="rId117" Type="http://schemas.openxmlformats.org/officeDocument/2006/relationships/tags" Target="../tags/tag1568.xml"/><Relationship Id="rId21" Type="http://schemas.openxmlformats.org/officeDocument/2006/relationships/tags" Target="../tags/tag1472.xml"/><Relationship Id="rId42" Type="http://schemas.openxmlformats.org/officeDocument/2006/relationships/tags" Target="../tags/tag1493.xml"/><Relationship Id="rId47" Type="http://schemas.openxmlformats.org/officeDocument/2006/relationships/tags" Target="../tags/tag1498.xml"/><Relationship Id="rId63" Type="http://schemas.openxmlformats.org/officeDocument/2006/relationships/tags" Target="../tags/tag1514.xml"/><Relationship Id="rId68" Type="http://schemas.openxmlformats.org/officeDocument/2006/relationships/tags" Target="../tags/tag1519.xml"/><Relationship Id="rId84" Type="http://schemas.openxmlformats.org/officeDocument/2006/relationships/tags" Target="../tags/tag1535.xml"/><Relationship Id="rId89" Type="http://schemas.openxmlformats.org/officeDocument/2006/relationships/tags" Target="../tags/tag1540.xml"/><Relationship Id="rId112" Type="http://schemas.openxmlformats.org/officeDocument/2006/relationships/tags" Target="../tags/tag1563.xml"/><Relationship Id="rId133" Type="http://schemas.openxmlformats.org/officeDocument/2006/relationships/tags" Target="../tags/tag1584.xml"/><Relationship Id="rId138" Type="http://schemas.openxmlformats.org/officeDocument/2006/relationships/tags" Target="../tags/tag1589.xml"/><Relationship Id="rId16" Type="http://schemas.openxmlformats.org/officeDocument/2006/relationships/tags" Target="../tags/tag1467.xml"/><Relationship Id="rId107" Type="http://schemas.openxmlformats.org/officeDocument/2006/relationships/tags" Target="../tags/tag1558.xml"/><Relationship Id="rId11" Type="http://schemas.openxmlformats.org/officeDocument/2006/relationships/tags" Target="../tags/tag1462.xml"/><Relationship Id="rId32" Type="http://schemas.openxmlformats.org/officeDocument/2006/relationships/tags" Target="../tags/tag1483.xml"/><Relationship Id="rId37" Type="http://schemas.openxmlformats.org/officeDocument/2006/relationships/tags" Target="../tags/tag1488.xml"/><Relationship Id="rId53" Type="http://schemas.openxmlformats.org/officeDocument/2006/relationships/tags" Target="../tags/tag1504.xml"/><Relationship Id="rId58" Type="http://schemas.openxmlformats.org/officeDocument/2006/relationships/tags" Target="../tags/tag1509.xml"/><Relationship Id="rId74" Type="http://schemas.openxmlformats.org/officeDocument/2006/relationships/tags" Target="../tags/tag1525.xml"/><Relationship Id="rId79" Type="http://schemas.openxmlformats.org/officeDocument/2006/relationships/tags" Target="../tags/tag1530.xml"/><Relationship Id="rId102" Type="http://schemas.openxmlformats.org/officeDocument/2006/relationships/tags" Target="../tags/tag1553.xml"/><Relationship Id="rId123" Type="http://schemas.openxmlformats.org/officeDocument/2006/relationships/tags" Target="../tags/tag1574.xml"/><Relationship Id="rId128" Type="http://schemas.openxmlformats.org/officeDocument/2006/relationships/tags" Target="../tags/tag1579.xml"/><Relationship Id="rId144" Type="http://schemas.openxmlformats.org/officeDocument/2006/relationships/tags" Target="../tags/tag1595.xml"/><Relationship Id="rId5" Type="http://schemas.openxmlformats.org/officeDocument/2006/relationships/tags" Target="../tags/tag1456.xml"/><Relationship Id="rId90" Type="http://schemas.openxmlformats.org/officeDocument/2006/relationships/tags" Target="../tags/tag1541.xml"/><Relationship Id="rId95" Type="http://schemas.openxmlformats.org/officeDocument/2006/relationships/tags" Target="../tags/tag1546.xml"/><Relationship Id="rId22" Type="http://schemas.openxmlformats.org/officeDocument/2006/relationships/tags" Target="../tags/tag1473.xml"/><Relationship Id="rId27" Type="http://schemas.openxmlformats.org/officeDocument/2006/relationships/tags" Target="../tags/tag1478.xml"/><Relationship Id="rId43" Type="http://schemas.openxmlformats.org/officeDocument/2006/relationships/tags" Target="../tags/tag1494.xml"/><Relationship Id="rId48" Type="http://schemas.openxmlformats.org/officeDocument/2006/relationships/tags" Target="../tags/tag1499.xml"/><Relationship Id="rId64" Type="http://schemas.openxmlformats.org/officeDocument/2006/relationships/tags" Target="../tags/tag1515.xml"/><Relationship Id="rId69" Type="http://schemas.openxmlformats.org/officeDocument/2006/relationships/tags" Target="../tags/tag1520.xml"/><Relationship Id="rId113" Type="http://schemas.openxmlformats.org/officeDocument/2006/relationships/tags" Target="../tags/tag1564.xml"/><Relationship Id="rId118" Type="http://schemas.openxmlformats.org/officeDocument/2006/relationships/tags" Target="../tags/tag1569.xml"/><Relationship Id="rId134" Type="http://schemas.openxmlformats.org/officeDocument/2006/relationships/tags" Target="../tags/tag1585.xml"/><Relationship Id="rId139" Type="http://schemas.openxmlformats.org/officeDocument/2006/relationships/tags" Target="../tags/tag1590.xml"/><Relationship Id="rId80" Type="http://schemas.openxmlformats.org/officeDocument/2006/relationships/tags" Target="../tags/tag1531.xml"/><Relationship Id="rId85" Type="http://schemas.openxmlformats.org/officeDocument/2006/relationships/tags" Target="../tags/tag1536.xml"/><Relationship Id="rId3" Type="http://schemas.openxmlformats.org/officeDocument/2006/relationships/tags" Target="../tags/tag1454.xml"/><Relationship Id="rId12" Type="http://schemas.openxmlformats.org/officeDocument/2006/relationships/tags" Target="../tags/tag1463.xml"/><Relationship Id="rId17" Type="http://schemas.openxmlformats.org/officeDocument/2006/relationships/tags" Target="../tags/tag1468.xml"/><Relationship Id="rId25" Type="http://schemas.openxmlformats.org/officeDocument/2006/relationships/tags" Target="../tags/tag1476.xml"/><Relationship Id="rId33" Type="http://schemas.openxmlformats.org/officeDocument/2006/relationships/tags" Target="../tags/tag1484.xml"/><Relationship Id="rId38" Type="http://schemas.openxmlformats.org/officeDocument/2006/relationships/tags" Target="../tags/tag1489.xml"/><Relationship Id="rId46" Type="http://schemas.openxmlformats.org/officeDocument/2006/relationships/tags" Target="../tags/tag1497.xml"/><Relationship Id="rId59" Type="http://schemas.openxmlformats.org/officeDocument/2006/relationships/tags" Target="../tags/tag1510.xml"/><Relationship Id="rId67" Type="http://schemas.openxmlformats.org/officeDocument/2006/relationships/tags" Target="../tags/tag1518.xml"/><Relationship Id="rId103" Type="http://schemas.openxmlformats.org/officeDocument/2006/relationships/tags" Target="../tags/tag1554.xml"/><Relationship Id="rId108" Type="http://schemas.openxmlformats.org/officeDocument/2006/relationships/tags" Target="../tags/tag1559.xml"/><Relationship Id="rId116" Type="http://schemas.openxmlformats.org/officeDocument/2006/relationships/tags" Target="../tags/tag1567.xml"/><Relationship Id="rId124" Type="http://schemas.openxmlformats.org/officeDocument/2006/relationships/tags" Target="../tags/tag1575.xml"/><Relationship Id="rId129" Type="http://schemas.openxmlformats.org/officeDocument/2006/relationships/tags" Target="../tags/tag1580.xml"/><Relationship Id="rId137" Type="http://schemas.openxmlformats.org/officeDocument/2006/relationships/tags" Target="../tags/tag1588.xml"/><Relationship Id="rId20" Type="http://schemas.openxmlformats.org/officeDocument/2006/relationships/tags" Target="../tags/tag1471.xml"/><Relationship Id="rId41" Type="http://schemas.openxmlformats.org/officeDocument/2006/relationships/tags" Target="../tags/tag1492.xml"/><Relationship Id="rId54" Type="http://schemas.openxmlformats.org/officeDocument/2006/relationships/tags" Target="../tags/tag1505.xml"/><Relationship Id="rId62" Type="http://schemas.openxmlformats.org/officeDocument/2006/relationships/tags" Target="../tags/tag1513.xml"/><Relationship Id="rId70" Type="http://schemas.openxmlformats.org/officeDocument/2006/relationships/tags" Target="../tags/tag1521.xml"/><Relationship Id="rId75" Type="http://schemas.openxmlformats.org/officeDocument/2006/relationships/tags" Target="../tags/tag1526.xml"/><Relationship Id="rId83" Type="http://schemas.openxmlformats.org/officeDocument/2006/relationships/tags" Target="../tags/tag1534.xml"/><Relationship Id="rId88" Type="http://schemas.openxmlformats.org/officeDocument/2006/relationships/tags" Target="../tags/tag1539.xml"/><Relationship Id="rId91" Type="http://schemas.openxmlformats.org/officeDocument/2006/relationships/tags" Target="../tags/tag1542.xml"/><Relationship Id="rId96" Type="http://schemas.openxmlformats.org/officeDocument/2006/relationships/tags" Target="../tags/tag1547.xml"/><Relationship Id="rId111" Type="http://schemas.openxmlformats.org/officeDocument/2006/relationships/tags" Target="../tags/tag1562.xml"/><Relationship Id="rId132" Type="http://schemas.openxmlformats.org/officeDocument/2006/relationships/tags" Target="../tags/tag1583.xml"/><Relationship Id="rId140" Type="http://schemas.openxmlformats.org/officeDocument/2006/relationships/tags" Target="../tags/tag1591.xml"/><Relationship Id="rId145" Type="http://schemas.openxmlformats.org/officeDocument/2006/relationships/tags" Target="../tags/tag1596.xml"/><Relationship Id="rId1" Type="http://schemas.openxmlformats.org/officeDocument/2006/relationships/tags" Target="../tags/tag1452.xml"/><Relationship Id="rId6" Type="http://schemas.openxmlformats.org/officeDocument/2006/relationships/tags" Target="../tags/tag1457.xml"/><Relationship Id="rId15" Type="http://schemas.openxmlformats.org/officeDocument/2006/relationships/tags" Target="../tags/tag1466.xml"/><Relationship Id="rId23" Type="http://schemas.openxmlformats.org/officeDocument/2006/relationships/tags" Target="../tags/tag1474.xml"/><Relationship Id="rId28" Type="http://schemas.openxmlformats.org/officeDocument/2006/relationships/tags" Target="../tags/tag1479.xml"/><Relationship Id="rId36" Type="http://schemas.openxmlformats.org/officeDocument/2006/relationships/tags" Target="../tags/tag1487.xml"/><Relationship Id="rId49" Type="http://schemas.openxmlformats.org/officeDocument/2006/relationships/tags" Target="../tags/tag1500.xml"/><Relationship Id="rId57" Type="http://schemas.openxmlformats.org/officeDocument/2006/relationships/tags" Target="../tags/tag1508.xml"/><Relationship Id="rId106" Type="http://schemas.openxmlformats.org/officeDocument/2006/relationships/tags" Target="../tags/tag1557.xml"/><Relationship Id="rId114" Type="http://schemas.openxmlformats.org/officeDocument/2006/relationships/tags" Target="../tags/tag1565.xml"/><Relationship Id="rId119" Type="http://schemas.openxmlformats.org/officeDocument/2006/relationships/tags" Target="../tags/tag1570.xml"/><Relationship Id="rId127" Type="http://schemas.openxmlformats.org/officeDocument/2006/relationships/tags" Target="../tags/tag1578.xml"/><Relationship Id="rId10" Type="http://schemas.openxmlformats.org/officeDocument/2006/relationships/tags" Target="../tags/tag1461.xml"/><Relationship Id="rId31" Type="http://schemas.openxmlformats.org/officeDocument/2006/relationships/tags" Target="../tags/tag1482.xml"/><Relationship Id="rId44" Type="http://schemas.openxmlformats.org/officeDocument/2006/relationships/tags" Target="../tags/tag1495.xml"/><Relationship Id="rId52" Type="http://schemas.openxmlformats.org/officeDocument/2006/relationships/tags" Target="../tags/tag1503.xml"/><Relationship Id="rId60" Type="http://schemas.openxmlformats.org/officeDocument/2006/relationships/tags" Target="../tags/tag1511.xml"/><Relationship Id="rId65" Type="http://schemas.openxmlformats.org/officeDocument/2006/relationships/tags" Target="../tags/tag1516.xml"/><Relationship Id="rId73" Type="http://schemas.openxmlformats.org/officeDocument/2006/relationships/tags" Target="../tags/tag1524.xml"/><Relationship Id="rId78" Type="http://schemas.openxmlformats.org/officeDocument/2006/relationships/tags" Target="../tags/tag1529.xml"/><Relationship Id="rId81" Type="http://schemas.openxmlformats.org/officeDocument/2006/relationships/tags" Target="../tags/tag1532.xml"/><Relationship Id="rId86" Type="http://schemas.openxmlformats.org/officeDocument/2006/relationships/tags" Target="../tags/tag1537.xml"/><Relationship Id="rId94" Type="http://schemas.openxmlformats.org/officeDocument/2006/relationships/tags" Target="../tags/tag1545.xml"/><Relationship Id="rId99" Type="http://schemas.openxmlformats.org/officeDocument/2006/relationships/tags" Target="../tags/tag1550.xml"/><Relationship Id="rId101" Type="http://schemas.openxmlformats.org/officeDocument/2006/relationships/tags" Target="../tags/tag1552.xml"/><Relationship Id="rId122" Type="http://schemas.openxmlformats.org/officeDocument/2006/relationships/tags" Target="../tags/tag1573.xml"/><Relationship Id="rId130" Type="http://schemas.openxmlformats.org/officeDocument/2006/relationships/tags" Target="../tags/tag1581.xml"/><Relationship Id="rId135" Type="http://schemas.openxmlformats.org/officeDocument/2006/relationships/tags" Target="../tags/tag1586.xml"/><Relationship Id="rId143" Type="http://schemas.openxmlformats.org/officeDocument/2006/relationships/tags" Target="../tags/tag1594.xml"/><Relationship Id="rId4" Type="http://schemas.openxmlformats.org/officeDocument/2006/relationships/tags" Target="../tags/tag1455.xml"/><Relationship Id="rId9" Type="http://schemas.openxmlformats.org/officeDocument/2006/relationships/tags" Target="../tags/tag1460.xml"/><Relationship Id="rId13" Type="http://schemas.openxmlformats.org/officeDocument/2006/relationships/tags" Target="../tags/tag1464.xml"/><Relationship Id="rId18" Type="http://schemas.openxmlformats.org/officeDocument/2006/relationships/tags" Target="../tags/tag1469.xml"/><Relationship Id="rId39" Type="http://schemas.openxmlformats.org/officeDocument/2006/relationships/tags" Target="../tags/tag1490.xml"/><Relationship Id="rId109" Type="http://schemas.openxmlformats.org/officeDocument/2006/relationships/tags" Target="../tags/tag1560.xml"/><Relationship Id="rId34" Type="http://schemas.openxmlformats.org/officeDocument/2006/relationships/tags" Target="../tags/tag1485.xml"/><Relationship Id="rId50" Type="http://schemas.openxmlformats.org/officeDocument/2006/relationships/tags" Target="../tags/tag1501.xml"/><Relationship Id="rId55" Type="http://schemas.openxmlformats.org/officeDocument/2006/relationships/tags" Target="../tags/tag1506.xml"/><Relationship Id="rId76" Type="http://schemas.openxmlformats.org/officeDocument/2006/relationships/tags" Target="../tags/tag1527.xml"/><Relationship Id="rId97" Type="http://schemas.openxmlformats.org/officeDocument/2006/relationships/tags" Target="../tags/tag1548.xml"/><Relationship Id="rId104" Type="http://schemas.openxmlformats.org/officeDocument/2006/relationships/tags" Target="../tags/tag1555.xml"/><Relationship Id="rId120" Type="http://schemas.openxmlformats.org/officeDocument/2006/relationships/tags" Target="../tags/tag1571.xml"/><Relationship Id="rId125" Type="http://schemas.openxmlformats.org/officeDocument/2006/relationships/tags" Target="../tags/tag1576.xml"/><Relationship Id="rId141" Type="http://schemas.openxmlformats.org/officeDocument/2006/relationships/tags" Target="../tags/tag1592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1458.xml"/><Relationship Id="rId71" Type="http://schemas.openxmlformats.org/officeDocument/2006/relationships/tags" Target="../tags/tag1522.xml"/><Relationship Id="rId92" Type="http://schemas.openxmlformats.org/officeDocument/2006/relationships/tags" Target="../tags/tag1543.xml"/><Relationship Id="rId2" Type="http://schemas.openxmlformats.org/officeDocument/2006/relationships/tags" Target="../tags/tag1453.xml"/><Relationship Id="rId29" Type="http://schemas.openxmlformats.org/officeDocument/2006/relationships/tags" Target="../tags/tag1480.xml"/><Relationship Id="rId24" Type="http://schemas.openxmlformats.org/officeDocument/2006/relationships/tags" Target="../tags/tag1475.xml"/><Relationship Id="rId40" Type="http://schemas.openxmlformats.org/officeDocument/2006/relationships/tags" Target="../tags/tag1491.xml"/><Relationship Id="rId45" Type="http://schemas.openxmlformats.org/officeDocument/2006/relationships/tags" Target="../tags/tag1496.xml"/><Relationship Id="rId66" Type="http://schemas.openxmlformats.org/officeDocument/2006/relationships/tags" Target="../tags/tag1517.xml"/><Relationship Id="rId87" Type="http://schemas.openxmlformats.org/officeDocument/2006/relationships/tags" Target="../tags/tag1538.xml"/><Relationship Id="rId110" Type="http://schemas.openxmlformats.org/officeDocument/2006/relationships/tags" Target="../tags/tag1561.xml"/><Relationship Id="rId115" Type="http://schemas.openxmlformats.org/officeDocument/2006/relationships/tags" Target="../tags/tag1566.xml"/><Relationship Id="rId131" Type="http://schemas.openxmlformats.org/officeDocument/2006/relationships/tags" Target="../tags/tag1582.xml"/><Relationship Id="rId136" Type="http://schemas.openxmlformats.org/officeDocument/2006/relationships/tags" Target="../tags/tag1587.xml"/><Relationship Id="rId61" Type="http://schemas.openxmlformats.org/officeDocument/2006/relationships/tags" Target="../tags/tag1512.xml"/><Relationship Id="rId82" Type="http://schemas.openxmlformats.org/officeDocument/2006/relationships/tags" Target="../tags/tag1533.xml"/><Relationship Id="rId19" Type="http://schemas.openxmlformats.org/officeDocument/2006/relationships/tags" Target="../tags/tag1470.xml"/><Relationship Id="rId14" Type="http://schemas.openxmlformats.org/officeDocument/2006/relationships/tags" Target="../tags/tag1465.xml"/><Relationship Id="rId30" Type="http://schemas.openxmlformats.org/officeDocument/2006/relationships/tags" Target="../tags/tag1481.xml"/><Relationship Id="rId35" Type="http://schemas.openxmlformats.org/officeDocument/2006/relationships/tags" Target="../tags/tag1486.xml"/><Relationship Id="rId56" Type="http://schemas.openxmlformats.org/officeDocument/2006/relationships/tags" Target="../tags/tag1507.xml"/><Relationship Id="rId77" Type="http://schemas.openxmlformats.org/officeDocument/2006/relationships/tags" Target="../tags/tag1528.xml"/><Relationship Id="rId100" Type="http://schemas.openxmlformats.org/officeDocument/2006/relationships/tags" Target="../tags/tag1551.xml"/><Relationship Id="rId105" Type="http://schemas.openxmlformats.org/officeDocument/2006/relationships/tags" Target="../tags/tag1556.xml"/><Relationship Id="rId126" Type="http://schemas.openxmlformats.org/officeDocument/2006/relationships/tags" Target="../tags/tag1577.xml"/><Relationship Id="rId8" Type="http://schemas.openxmlformats.org/officeDocument/2006/relationships/tags" Target="../tags/tag1459.xml"/><Relationship Id="rId51" Type="http://schemas.openxmlformats.org/officeDocument/2006/relationships/tags" Target="../tags/tag1502.xml"/><Relationship Id="rId72" Type="http://schemas.openxmlformats.org/officeDocument/2006/relationships/tags" Target="../tags/tag1523.xml"/><Relationship Id="rId93" Type="http://schemas.openxmlformats.org/officeDocument/2006/relationships/tags" Target="../tags/tag1544.xml"/><Relationship Id="rId98" Type="http://schemas.openxmlformats.org/officeDocument/2006/relationships/tags" Target="../tags/tag1549.xml"/><Relationship Id="rId121" Type="http://schemas.openxmlformats.org/officeDocument/2006/relationships/tags" Target="../tags/tag1572.xml"/><Relationship Id="rId142" Type="http://schemas.openxmlformats.org/officeDocument/2006/relationships/tags" Target="../tags/tag159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622.xml"/><Relationship Id="rId117" Type="http://schemas.openxmlformats.org/officeDocument/2006/relationships/tags" Target="../tags/tag1713.xml"/><Relationship Id="rId21" Type="http://schemas.openxmlformats.org/officeDocument/2006/relationships/tags" Target="../tags/tag1617.xml"/><Relationship Id="rId42" Type="http://schemas.openxmlformats.org/officeDocument/2006/relationships/tags" Target="../tags/tag1638.xml"/><Relationship Id="rId47" Type="http://schemas.openxmlformats.org/officeDocument/2006/relationships/tags" Target="../tags/tag1643.xml"/><Relationship Id="rId63" Type="http://schemas.openxmlformats.org/officeDocument/2006/relationships/tags" Target="../tags/tag1659.xml"/><Relationship Id="rId68" Type="http://schemas.openxmlformats.org/officeDocument/2006/relationships/tags" Target="../tags/tag1664.xml"/><Relationship Id="rId84" Type="http://schemas.openxmlformats.org/officeDocument/2006/relationships/tags" Target="../tags/tag1680.xml"/><Relationship Id="rId89" Type="http://schemas.openxmlformats.org/officeDocument/2006/relationships/tags" Target="../tags/tag1685.xml"/><Relationship Id="rId112" Type="http://schemas.openxmlformats.org/officeDocument/2006/relationships/tags" Target="../tags/tag1708.xml"/><Relationship Id="rId133" Type="http://schemas.openxmlformats.org/officeDocument/2006/relationships/tags" Target="../tags/tag1729.xml"/><Relationship Id="rId138" Type="http://schemas.openxmlformats.org/officeDocument/2006/relationships/tags" Target="../tags/tag1734.xml"/><Relationship Id="rId154" Type="http://schemas.openxmlformats.org/officeDocument/2006/relationships/tags" Target="../tags/tag1750.xml"/><Relationship Id="rId159" Type="http://schemas.openxmlformats.org/officeDocument/2006/relationships/tags" Target="../tags/tag1755.xml"/><Relationship Id="rId16" Type="http://schemas.openxmlformats.org/officeDocument/2006/relationships/tags" Target="../tags/tag1612.xml"/><Relationship Id="rId107" Type="http://schemas.openxmlformats.org/officeDocument/2006/relationships/tags" Target="../tags/tag1703.xml"/><Relationship Id="rId11" Type="http://schemas.openxmlformats.org/officeDocument/2006/relationships/tags" Target="../tags/tag1607.xml"/><Relationship Id="rId32" Type="http://schemas.openxmlformats.org/officeDocument/2006/relationships/tags" Target="../tags/tag1628.xml"/><Relationship Id="rId37" Type="http://schemas.openxmlformats.org/officeDocument/2006/relationships/tags" Target="../tags/tag1633.xml"/><Relationship Id="rId53" Type="http://schemas.openxmlformats.org/officeDocument/2006/relationships/tags" Target="../tags/tag1649.xml"/><Relationship Id="rId58" Type="http://schemas.openxmlformats.org/officeDocument/2006/relationships/tags" Target="../tags/tag1654.xml"/><Relationship Id="rId74" Type="http://schemas.openxmlformats.org/officeDocument/2006/relationships/tags" Target="../tags/tag1670.xml"/><Relationship Id="rId79" Type="http://schemas.openxmlformats.org/officeDocument/2006/relationships/tags" Target="../tags/tag1675.xml"/><Relationship Id="rId102" Type="http://schemas.openxmlformats.org/officeDocument/2006/relationships/tags" Target="../tags/tag1698.xml"/><Relationship Id="rId123" Type="http://schemas.openxmlformats.org/officeDocument/2006/relationships/tags" Target="../tags/tag1719.xml"/><Relationship Id="rId128" Type="http://schemas.openxmlformats.org/officeDocument/2006/relationships/tags" Target="../tags/tag1724.xml"/><Relationship Id="rId144" Type="http://schemas.openxmlformats.org/officeDocument/2006/relationships/tags" Target="../tags/tag1740.xml"/><Relationship Id="rId149" Type="http://schemas.openxmlformats.org/officeDocument/2006/relationships/tags" Target="../tags/tag1745.xml"/><Relationship Id="rId5" Type="http://schemas.openxmlformats.org/officeDocument/2006/relationships/tags" Target="../tags/tag1601.xml"/><Relationship Id="rId90" Type="http://schemas.openxmlformats.org/officeDocument/2006/relationships/tags" Target="../tags/tag1686.xml"/><Relationship Id="rId95" Type="http://schemas.openxmlformats.org/officeDocument/2006/relationships/tags" Target="../tags/tag1691.xml"/><Relationship Id="rId160" Type="http://schemas.openxmlformats.org/officeDocument/2006/relationships/tags" Target="../tags/tag1756.xml"/><Relationship Id="rId165" Type="http://schemas.openxmlformats.org/officeDocument/2006/relationships/tags" Target="../tags/tag1761.xml"/><Relationship Id="rId22" Type="http://schemas.openxmlformats.org/officeDocument/2006/relationships/tags" Target="../tags/tag1618.xml"/><Relationship Id="rId27" Type="http://schemas.openxmlformats.org/officeDocument/2006/relationships/tags" Target="../tags/tag1623.xml"/><Relationship Id="rId43" Type="http://schemas.openxmlformats.org/officeDocument/2006/relationships/tags" Target="../tags/tag1639.xml"/><Relationship Id="rId48" Type="http://schemas.openxmlformats.org/officeDocument/2006/relationships/tags" Target="../tags/tag1644.xml"/><Relationship Id="rId64" Type="http://schemas.openxmlformats.org/officeDocument/2006/relationships/tags" Target="../tags/tag1660.xml"/><Relationship Id="rId69" Type="http://schemas.openxmlformats.org/officeDocument/2006/relationships/tags" Target="../tags/tag1665.xml"/><Relationship Id="rId113" Type="http://schemas.openxmlformats.org/officeDocument/2006/relationships/tags" Target="../tags/tag1709.xml"/><Relationship Id="rId118" Type="http://schemas.openxmlformats.org/officeDocument/2006/relationships/tags" Target="../tags/tag1714.xml"/><Relationship Id="rId134" Type="http://schemas.openxmlformats.org/officeDocument/2006/relationships/tags" Target="../tags/tag1730.xml"/><Relationship Id="rId139" Type="http://schemas.openxmlformats.org/officeDocument/2006/relationships/tags" Target="../tags/tag1735.xml"/><Relationship Id="rId80" Type="http://schemas.openxmlformats.org/officeDocument/2006/relationships/tags" Target="../tags/tag1676.xml"/><Relationship Id="rId85" Type="http://schemas.openxmlformats.org/officeDocument/2006/relationships/tags" Target="../tags/tag1681.xml"/><Relationship Id="rId150" Type="http://schemas.openxmlformats.org/officeDocument/2006/relationships/tags" Target="../tags/tag1746.xml"/><Relationship Id="rId155" Type="http://schemas.openxmlformats.org/officeDocument/2006/relationships/tags" Target="../tags/tag1751.xml"/><Relationship Id="rId12" Type="http://schemas.openxmlformats.org/officeDocument/2006/relationships/tags" Target="../tags/tag1608.xml"/><Relationship Id="rId17" Type="http://schemas.openxmlformats.org/officeDocument/2006/relationships/tags" Target="../tags/tag1613.xml"/><Relationship Id="rId33" Type="http://schemas.openxmlformats.org/officeDocument/2006/relationships/tags" Target="../tags/tag1629.xml"/><Relationship Id="rId38" Type="http://schemas.openxmlformats.org/officeDocument/2006/relationships/tags" Target="../tags/tag1634.xml"/><Relationship Id="rId59" Type="http://schemas.openxmlformats.org/officeDocument/2006/relationships/tags" Target="../tags/tag1655.xml"/><Relationship Id="rId103" Type="http://schemas.openxmlformats.org/officeDocument/2006/relationships/tags" Target="../tags/tag1699.xml"/><Relationship Id="rId108" Type="http://schemas.openxmlformats.org/officeDocument/2006/relationships/tags" Target="../tags/tag1704.xml"/><Relationship Id="rId124" Type="http://schemas.openxmlformats.org/officeDocument/2006/relationships/tags" Target="../tags/tag1720.xml"/><Relationship Id="rId129" Type="http://schemas.openxmlformats.org/officeDocument/2006/relationships/tags" Target="../tags/tag1725.xml"/><Relationship Id="rId54" Type="http://schemas.openxmlformats.org/officeDocument/2006/relationships/tags" Target="../tags/tag1650.xml"/><Relationship Id="rId70" Type="http://schemas.openxmlformats.org/officeDocument/2006/relationships/tags" Target="../tags/tag1666.xml"/><Relationship Id="rId75" Type="http://schemas.openxmlformats.org/officeDocument/2006/relationships/tags" Target="../tags/tag1671.xml"/><Relationship Id="rId91" Type="http://schemas.openxmlformats.org/officeDocument/2006/relationships/tags" Target="../tags/tag1687.xml"/><Relationship Id="rId96" Type="http://schemas.openxmlformats.org/officeDocument/2006/relationships/tags" Target="../tags/tag1692.xml"/><Relationship Id="rId140" Type="http://schemas.openxmlformats.org/officeDocument/2006/relationships/tags" Target="../tags/tag1736.xml"/><Relationship Id="rId145" Type="http://schemas.openxmlformats.org/officeDocument/2006/relationships/tags" Target="../tags/tag1741.xml"/><Relationship Id="rId161" Type="http://schemas.openxmlformats.org/officeDocument/2006/relationships/tags" Target="../tags/tag1757.xml"/><Relationship Id="rId166" Type="http://schemas.openxmlformats.org/officeDocument/2006/relationships/tags" Target="../tags/tag1762.xml"/><Relationship Id="rId1" Type="http://schemas.openxmlformats.org/officeDocument/2006/relationships/tags" Target="../tags/tag1597.xml"/><Relationship Id="rId6" Type="http://schemas.openxmlformats.org/officeDocument/2006/relationships/tags" Target="../tags/tag1602.xml"/><Relationship Id="rId15" Type="http://schemas.openxmlformats.org/officeDocument/2006/relationships/tags" Target="../tags/tag1611.xml"/><Relationship Id="rId23" Type="http://schemas.openxmlformats.org/officeDocument/2006/relationships/tags" Target="../tags/tag1619.xml"/><Relationship Id="rId28" Type="http://schemas.openxmlformats.org/officeDocument/2006/relationships/tags" Target="../tags/tag1624.xml"/><Relationship Id="rId36" Type="http://schemas.openxmlformats.org/officeDocument/2006/relationships/tags" Target="../tags/tag1632.xml"/><Relationship Id="rId49" Type="http://schemas.openxmlformats.org/officeDocument/2006/relationships/tags" Target="../tags/tag1645.xml"/><Relationship Id="rId57" Type="http://schemas.openxmlformats.org/officeDocument/2006/relationships/tags" Target="../tags/tag1653.xml"/><Relationship Id="rId106" Type="http://schemas.openxmlformats.org/officeDocument/2006/relationships/tags" Target="../tags/tag1702.xml"/><Relationship Id="rId114" Type="http://schemas.openxmlformats.org/officeDocument/2006/relationships/tags" Target="../tags/tag1710.xml"/><Relationship Id="rId119" Type="http://schemas.openxmlformats.org/officeDocument/2006/relationships/tags" Target="../tags/tag1715.xml"/><Relationship Id="rId127" Type="http://schemas.openxmlformats.org/officeDocument/2006/relationships/tags" Target="../tags/tag1723.xml"/><Relationship Id="rId10" Type="http://schemas.openxmlformats.org/officeDocument/2006/relationships/tags" Target="../tags/tag1606.xml"/><Relationship Id="rId31" Type="http://schemas.openxmlformats.org/officeDocument/2006/relationships/tags" Target="../tags/tag1627.xml"/><Relationship Id="rId44" Type="http://schemas.openxmlformats.org/officeDocument/2006/relationships/tags" Target="../tags/tag1640.xml"/><Relationship Id="rId52" Type="http://schemas.openxmlformats.org/officeDocument/2006/relationships/tags" Target="../tags/tag1648.xml"/><Relationship Id="rId60" Type="http://schemas.openxmlformats.org/officeDocument/2006/relationships/tags" Target="../tags/tag1656.xml"/><Relationship Id="rId65" Type="http://schemas.openxmlformats.org/officeDocument/2006/relationships/tags" Target="../tags/tag1661.xml"/><Relationship Id="rId73" Type="http://schemas.openxmlformats.org/officeDocument/2006/relationships/tags" Target="../tags/tag1669.xml"/><Relationship Id="rId78" Type="http://schemas.openxmlformats.org/officeDocument/2006/relationships/tags" Target="../tags/tag1674.xml"/><Relationship Id="rId81" Type="http://schemas.openxmlformats.org/officeDocument/2006/relationships/tags" Target="../tags/tag1677.xml"/><Relationship Id="rId86" Type="http://schemas.openxmlformats.org/officeDocument/2006/relationships/tags" Target="../tags/tag1682.xml"/><Relationship Id="rId94" Type="http://schemas.openxmlformats.org/officeDocument/2006/relationships/tags" Target="../tags/tag1690.xml"/><Relationship Id="rId99" Type="http://schemas.openxmlformats.org/officeDocument/2006/relationships/tags" Target="../tags/tag1695.xml"/><Relationship Id="rId101" Type="http://schemas.openxmlformats.org/officeDocument/2006/relationships/tags" Target="../tags/tag1697.xml"/><Relationship Id="rId122" Type="http://schemas.openxmlformats.org/officeDocument/2006/relationships/tags" Target="../tags/tag1718.xml"/><Relationship Id="rId130" Type="http://schemas.openxmlformats.org/officeDocument/2006/relationships/tags" Target="../tags/tag1726.xml"/><Relationship Id="rId135" Type="http://schemas.openxmlformats.org/officeDocument/2006/relationships/tags" Target="../tags/tag1731.xml"/><Relationship Id="rId143" Type="http://schemas.openxmlformats.org/officeDocument/2006/relationships/tags" Target="../tags/tag1739.xml"/><Relationship Id="rId148" Type="http://schemas.openxmlformats.org/officeDocument/2006/relationships/tags" Target="../tags/tag1744.xml"/><Relationship Id="rId151" Type="http://schemas.openxmlformats.org/officeDocument/2006/relationships/tags" Target="../tags/tag1747.xml"/><Relationship Id="rId156" Type="http://schemas.openxmlformats.org/officeDocument/2006/relationships/tags" Target="../tags/tag1752.xml"/><Relationship Id="rId164" Type="http://schemas.openxmlformats.org/officeDocument/2006/relationships/tags" Target="../tags/tag1760.xml"/><Relationship Id="rId4" Type="http://schemas.openxmlformats.org/officeDocument/2006/relationships/tags" Target="../tags/tag1600.xml"/><Relationship Id="rId9" Type="http://schemas.openxmlformats.org/officeDocument/2006/relationships/tags" Target="../tags/tag1605.xml"/><Relationship Id="rId13" Type="http://schemas.openxmlformats.org/officeDocument/2006/relationships/tags" Target="../tags/tag1609.xml"/><Relationship Id="rId18" Type="http://schemas.openxmlformats.org/officeDocument/2006/relationships/tags" Target="../tags/tag1614.xml"/><Relationship Id="rId39" Type="http://schemas.openxmlformats.org/officeDocument/2006/relationships/tags" Target="../tags/tag1635.xml"/><Relationship Id="rId109" Type="http://schemas.openxmlformats.org/officeDocument/2006/relationships/tags" Target="../tags/tag1705.xml"/><Relationship Id="rId34" Type="http://schemas.openxmlformats.org/officeDocument/2006/relationships/tags" Target="../tags/tag1630.xml"/><Relationship Id="rId50" Type="http://schemas.openxmlformats.org/officeDocument/2006/relationships/tags" Target="../tags/tag1646.xml"/><Relationship Id="rId55" Type="http://schemas.openxmlformats.org/officeDocument/2006/relationships/tags" Target="../tags/tag1651.xml"/><Relationship Id="rId76" Type="http://schemas.openxmlformats.org/officeDocument/2006/relationships/tags" Target="../tags/tag1672.xml"/><Relationship Id="rId97" Type="http://schemas.openxmlformats.org/officeDocument/2006/relationships/tags" Target="../tags/tag1693.xml"/><Relationship Id="rId104" Type="http://schemas.openxmlformats.org/officeDocument/2006/relationships/tags" Target="../tags/tag1700.xml"/><Relationship Id="rId120" Type="http://schemas.openxmlformats.org/officeDocument/2006/relationships/tags" Target="../tags/tag1716.xml"/><Relationship Id="rId125" Type="http://schemas.openxmlformats.org/officeDocument/2006/relationships/tags" Target="../tags/tag1721.xml"/><Relationship Id="rId141" Type="http://schemas.openxmlformats.org/officeDocument/2006/relationships/tags" Target="../tags/tag1737.xml"/><Relationship Id="rId146" Type="http://schemas.openxmlformats.org/officeDocument/2006/relationships/tags" Target="../tags/tag1742.xml"/><Relationship Id="rId167" Type="http://schemas.openxmlformats.org/officeDocument/2006/relationships/tags" Target="../tags/tag1763.xml"/><Relationship Id="rId7" Type="http://schemas.openxmlformats.org/officeDocument/2006/relationships/tags" Target="../tags/tag1603.xml"/><Relationship Id="rId71" Type="http://schemas.openxmlformats.org/officeDocument/2006/relationships/tags" Target="../tags/tag1667.xml"/><Relationship Id="rId92" Type="http://schemas.openxmlformats.org/officeDocument/2006/relationships/tags" Target="../tags/tag1688.xml"/><Relationship Id="rId162" Type="http://schemas.openxmlformats.org/officeDocument/2006/relationships/tags" Target="../tags/tag1758.xml"/><Relationship Id="rId2" Type="http://schemas.openxmlformats.org/officeDocument/2006/relationships/tags" Target="../tags/tag1598.xml"/><Relationship Id="rId29" Type="http://schemas.openxmlformats.org/officeDocument/2006/relationships/tags" Target="../tags/tag1625.xml"/><Relationship Id="rId24" Type="http://schemas.openxmlformats.org/officeDocument/2006/relationships/tags" Target="../tags/tag1620.xml"/><Relationship Id="rId40" Type="http://schemas.openxmlformats.org/officeDocument/2006/relationships/tags" Target="../tags/tag1636.xml"/><Relationship Id="rId45" Type="http://schemas.openxmlformats.org/officeDocument/2006/relationships/tags" Target="../tags/tag1641.xml"/><Relationship Id="rId66" Type="http://schemas.openxmlformats.org/officeDocument/2006/relationships/tags" Target="../tags/tag1662.xml"/><Relationship Id="rId87" Type="http://schemas.openxmlformats.org/officeDocument/2006/relationships/tags" Target="../tags/tag1683.xml"/><Relationship Id="rId110" Type="http://schemas.openxmlformats.org/officeDocument/2006/relationships/tags" Target="../tags/tag1706.xml"/><Relationship Id="rId115" Type="http://schemas.openxmlformats.org/officeDocument/2006/relationships/tags" Target="../tags/tag1711.xml"/><Relationship Id="rId131" Type="http://schemas.openxmlformats.org/officeDocument/2006/relationships/tags" Target="../tags/tag1727.xml"/><Relationship Id="rId136" Type="http://schemas.openxmlformats.org/officeDocument/2006/relationships/tags" Target="../tags/tag1732.xml"/><Relationship Id="rId157" Type="http://schemas.openxmlformats.org/officeDocument/2006/relationships/tags" Target="../tags/tag1753.xml"/><Relationship Id="rId61" Type="http://schemas.openxmlformats.org/officeDocument/2006/relationships/tags" Target="../tags/tag1657.xml"/><Relationship Id="rId82" Type="http://schemas.openxmlformats.org/officeDocument/2006/relationships/tags" Target="../tags/tag1678.xml"/><Relationship Id="rId152" Type="http://schemas.openxmlformats.org/officeDocument/2006/relationships/tags" Target="../tags/tag1748.xml"/><Relationship Id="rId19" Type="http://schemas.openxmlformats.org/officeDocument/2006/relationships/tags" Target="../tags/tag1615.xml"/><Relationship Id="rId14" Type="http://schemas.openxmlformats.org/officeDocument/2006/relationships/tags" Target="../tags/tag1610.xml"/><Relationship Id="rId30" Type="http://schemas.openxmlformats.org/officeDocument/2006/relationships/tags" Target="../tags/tag1626.xml"/><Relationship Id="rId35" Type="http://schemas.openxmlformats.org/officeDocument/2006/relationships/tags" Target="../tags/tag1631.xml"/><Relationship Id="rId56" Type="http://schemas.openxmlformats.org/officeDocument/2006/relationships/tags" Target="../tags/tag1652.xml"/><Relationship Id="rId77" Type="http://schemas.openxmlformats.org/officeDocument/2006/relationships/tags" Target="../tags/tag1673.xml"/><Relationship Id="rId100" Type="http://schemas.openxmlformats.org/officeDocument/2006/relationships/tags" Target="../tags/tag1696.xml"/><Relationship Id="rId105" Type="http://schemas.openxmlformats.org/officeDocument/2006/relationships/tags" Target="../tags/tag1701.xml"/><Relationship Id="rId126" Type="http://schemas.openxmlformats.org/officeDocument/2006/relationships/tags" Target="../tags/tag1722.xml"/><Relationship Id="rId147" Type="http://schemas.openxmlformats.org/officeDocument/2006/relationships/tags" Target="../tags/tag1743.xml"/><Relationship Id="rId168" Type="http://schemas.openxmlformats.org/officeDocument/2006/relationships/slideLayout" Target="../slideLayouts/slideLayout1.xml"/><Relationship Id="rId8" Type="http://schemas.openxmlformats.org/officeDocument/2006/relationships/tags" Target="../tags/tag1604.xml"/><Relationship Id="rId51" Type="http://schemas.openxmlformats.org/officeDocument/2006/relationships/tags" Target="../tags/tag1647.xml"/><Relationship Id="rId72" Type="http://schemas.openxmlformats.org/officeDocument/2006/relationships/tags" Target="../tags/tag1668.xml"/><Relationship Id="rId93" Type="http://schemas.openxmlformats.org/officeDocument/2006/relationships/tags" Target="../tags/tag1689.xml"/><Relationship Id="rId98" Type="http://schemas.openxmlformats.org/officeDocument/2006/relationships/tags" Target="../tags/tag1694.xml"/><Relationship Id="rId121" Type="http://schemas.openxmlformats.org/officeDocument/2006/relationships/tags" Target="../tags/tag1717.xml"/><Relationship Id="rId142" Type="http://schemas.openxmlformats.org/officeDocument/2006/relationships/tags" Target="../tags/tag1738.xml"/><Relationship Id="rId163" Type="http://schemas.openxmlformats.org/officeDocument/2006/relationships/tags" Target="../tags/tag1759.xml"/><Relationship Id="rId3" Type="http://schemas.openxmlformats.org/officeDocument/2006/relationships/tags" Target="../tags/tag1599.xml"/><Relationship Id="rId25" Type="http://schemas.openxmlformats.org/officeDocument/2006/relationships/tags" Target="../tags/tag1621.xml"/><Relationship Id="rId46" Type="http://schemas.openxmlformats.org/officeDocument/2006/relationships/tags" Target="../tags/tag1642.xml"/><Relationship Id="rId67" Type="http://schemas.openxmlformats.org/officeDocument/2006/relationships/tags" Target="../tags/tag1663.xml"/><Relationship Id="rId116" Type="http://schemas.openxmlformats.org/officeDocument/2006/relationships/tags" Target="../tags/tag1712.xml"/><Relationship Id="rId137" Type="http://schemas.openxmlformats.org/officeDocument/2006/relationships/tags" Target="../tags/tag1733.xml"/><Relationship Id="rId158" Type="http://schemas.openxmlformats.org/officeDocument/2006/relationships/tags" Target="../tags/tag1754.xml"/><Relationship Id="rId20" Type="http://schemas.openxmlformats.org/officeDocument/2006/relationships/tags" Target="../tags/tag1616.xml"/><Relationship Id="rId41" Type="http://schemas.openxmlformats.org/officeDocument/2006/relationships/tags" Target="../tags/tag1637.xml"/><Relationship Id="rId62" Type="http://schemas.openxmlformats.org/officeDocument/2006/relationships/tags" Target="../tags/tag1658.xml"/><Relationship Id="rId83" Type="http://schemas.openxmlformats.org/officeDocument/2006/relationships/tags" Target="../tags/tag1679.xml"/><Relationship Id="rId88" Type="http://schemas.openxmlformats.org/officeDocument/2006/relationships/tags" Target="../tags/tag1684.xml"/><Relationship Id="rId111" Type="http://schemas.openxmlformats.org/officeDocument/2006/relationships/tags" Target="../tags/tag1707.xml"/><Relationship Id="rId132" Type="http://schemas.openxmlformats.org/officeDocument/2006/relationships/tags" Target="../tags/tag1728.xml"/><Relationship Id="rId153" Type="http://schemas.openxmlformats.org/officeDocument/2006/relationships/tags" Target="../tags/tag174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789.xml"/><Relationship Id="rId21" Type="http://schemas.openxmlformats.org/officeDocument/2006/relationships/tags" Target="../tags/tag1784.xml"/><Relationship Id="rId42" Type="http://schemas.openxmlformats.org/officeDocument/2006/relationships/tags" Target="../tags/tag1805.xml"/><Relationship Id="rId47" Type="http://schemas.openxmlformats.org/officeDocument/2006/relationships/tags" Target="../tags/tag1810.xml"/><Relationship Id="rId63" Type="http://schemas.openxmlformats.org/officeDocument/2006/relationships/tags" Target="../tags/tag1826.xml"/><Relationship Id="rId68" Type="http://schemas.openxmlformats.org/officeDocument/2006/relationships/tags" Target="../tags/tag1831.xml"/><Relationship Id="rId84" Type="http://schemas.openxmlformats.org/officeDocument/2006/relationships/tags" Target="../tags/tag1847.xml"/><Relationship Id="rId89" Type="http://schemas.openxmlformats.org/officeDocument/2006/relationships/tags" Target="../tags/tag1852.xml"/><Relationship Id="rId7" Type="http://schemas.openxmlformats.org/officeDocument/2006/relationships/tags" Target="../tags/tag1770.xml"/><Relationship Id="rId71" Type="http://schemas.openxmlformats.org/officeDocument/2006/relationships/tags" Target="../tags/tag1834.xml"/><Relationship Id="rId92" Type="http://schemas.openxmlformats.org/officeDocument/2006/relationships/tags" Target="../tags/tag1855.xml"/><Relationship Id="rId2" Type="http://schemas.openxmlformats.org/officeDocument/2006/relationships/tags" Target="../tags/tag1765.xml"/><Relationship Id="rId16" Type="http://schemas.openxmlformats.org/officeDocument/2006/relationships/tags" Target="../tags/tag1779.xml"/><Relationship Id="rId29" Type="http://schemas.openxmlformats.org/officeDocument/2006/relationships/tags" Target="../tags/tag1792.xml"/><Relationship Id="rId11" Type="http://schemas.openxmlformats.org/officeDocument/2006/relationships/tags" Target="../tags/tag1774.xml"/><Relationship Id="rId24" Type="http://schemas.openxmlformats.org/officeDocument/2006/relationships/tags" Target="../tags/tag1787.xml"/><Relationship Id="rId32" Type="http://schemas.openxmlformats.org/officeDocument/2006/relationships/tags" Target="../tags/tag1795.xml"/><Relationship Id="rId37" Type="http://schemas.openxmlformats.org/officeDocument/2006/relationships/tags" Target="../tags/tag1800.xml"/><Relationship Id="rId40" Type="http://schemas.openxmlformats.org/officeDocument/2006/relationships/tags" Target="../tags/tag1803.xml"/><Relationship Id="rId45" Type="http://schemas.openxmlformats.org/officeDocument/2006/relationships/tags" Target="../tags/tag1808.xml"/><Relationship Id="rId53" Type="http://schemas.openxmlformats.org/officeDocument/2006/relationships/tags" Target="../tags/tag1816.xml"/><Relationship Id="rId58" Type="http://schemas.openxmlformats.org/officeDocument/2006/relationships/tags" Target="../tags/tag1821.xml"/><Relationship Id="rId66" Type="http://schemas.openxmlformats.org/officeDocument/2006/relationships/tags" Target="../tags/tag1829.xml"/><Relationship Id="rId74" Type="http://schemas.openxmlformats.org/officeDocument/2006/relationships/tags" Target="../tags/tag1837.xml"/><Relationship Id="rId79" Type="http://schemas.openxmlformats.org/officeDocument/2006/relationships/tags" Target="../tags/tag1842.xml"/><Relationship Id="rId87" Type="http://schemas.openxmlformats.org/officeDocument/2006/relationships/tags" Target="../tags/tag1850.xml"/><Relationship Id="rId102" Type="http://schemas.openxmlformats.org/officeDocument/2006/relationships/tags" Target="../tags/tag1865.xml"/><Relationship Id="rId5" Type="http://schemas.openxmlformats.org/officeDocument/2006/relationships/tags" Target="../tags/tag1768.xml"/><Relationship Id="rId61" Type="http://schemas.openxmlformats.org/officeDocument/2006/relationships/tags" Target="../tags/tag1824.xml"/><Relationship Id="rId82" Type="http://schemas.openxmlformats.org/officeDocument/2006/relationships/tags" Target="../tags/tag1845.xml"/><Relationship Id="rId90" Type="http://schemas.openxmlformats.org/officeDocument/2006/relationships/tags" Target="../tags/tag1853.xml"/><Relationship Id="rId95" Type="http://schemas.openxmlformats.org/officeDocument/2006/relationships/tags" Target="../tags/tag1858.xml"/><Relationship Id="rId19" Type="http://schemas.openxmlformats.org/officeDocument/2006/relationships/tags" Target="../tags/tag1782.xml"/><Relationship Id="rId14" Type="http://schemas.openxmlformats.org/officeDocument/2006/relationships/tags" Target="../tags/tag1777.xml"/><Relationship Id="rId22" Type="http://schemas.openxmlformats.org/officeDocument/2006/relationships/tags" Target="../tags/tag1785.xml"/><Relationship Id="rId27" Type="http://schemas.openxmlformats.org/officeDocument/2006/relationships/tags" Target="../tags/tag1790.xml"/><Relationship Id="rId30" Type="http://schemas.openxmlformats.org/officeDocument/2006/relationships/tags" Target="../tags/tag1793.xml"/><Relationship Id="rId35" Type="http://schemas.openxmlformats.org/officeDocument/2006/relationships/tags" Target="../tags/tag1798.xml"/><Relationship Id="rId43" Type="http://schemas.openxmlformats.org/officeDocument/2006/relationships/tags" Target="../tags/tag1806.xml"/><Relationship Id="rId48" Type="http://schemas.openxmlformats.org/officeDocument/2006/relationships/tags" Target="../tags/tag1811.xml"/><Relationship Id="rId56" Type="http://schemas.openxmlformats.org/officeDocument/2006/relationships/tags" Target="../tags/tag1819.xml"/><Relationship Id="rId64" Type="http://schemas.openxmlformats.org/officeDocument/2006/relationships/tags" Target="../tags/tag1827.xml"/><Relationship Id="rId69" Type="http://schemas.openxmlformats.org/officeDocument/2006/relationships/tags" Target="../tags/tag1832.xml"/><Relationship Id="rId77" Type="http://schemas.openxmlformats.org/officeDocument/2006/relationships/tags" Target="../tags/tag1840.xml"/><Relationship Id="rId100" Type="http://schemas.openxmlformats.org/officeDocument/2006/relationships/tags" Target="../tags/tag1863.xml"/><Relationship Id="rId105" Type="http://schemas.openxmlformats.org/officeDocument/2006/relationships/tags" Target="../tags/tag1868.xml"/><Relationship Id="rId8" Type="http://schemas.openxmlformats.org/officeDocument/2006/relationships/tags" Target="../tags/tag1771.xml"/><Relationship Id="rId51" Type="http://schemas.openxmlformats.org/officeDocument/2006/relationships/tags" Target="../tags/tag1814.xml"/><Relationship Id="rId72" Type="http://schemas.openxmlformats.org/officeDocument/2006/relationships/tags" Target="../tags/tag1835.xml"/><Relationship Id="rId80" Type="http://schemas.openxmlformats.org/officeDocument/2006/relationships/tags" Target="../tags/tag1843.xml"/><Relationship Id="rId85" Type="http://schemas.openxmlformats.org/officeDocument/2006/relationships/tags" Target="../tags/tag1848.xml"/><Relationship Id="rId93" Type="http://schemas.openxmlformats.org/officeDocument/2006/relationships/tags" Target="../tags/tag1856.xml"/><Relationship Id="rId98" Type="http://schemas.openxmlformats.org/officeDocument/2006/relationships/tags" Target="../tags/tag1861.xml"/><Relationship Id="rId3" Type="http://schemas.openxmlformats.org/officeDocument/2006/relationships/tags" Target="../tags/tag1766.xml"/><Relationship Id="rId12" Type="http://schemas.openxmlformats.org/officeDocument/2006/relationships/tags" Target="../tags/tag1775.xml"/><Relationship Id="rId17" Type="http://schemas.openxmlformats.org/officeDocument/2006/relationships/tags" Target="../tags/tag1780.xml"/><Relationship Id="rId25" Type="http://schemas.openxmlformats.org/officeDocument/2006/relationships/tags" Target="../tags/tag1788.xml"/><Relationship Id="rId33" Type="http://schemas.openxmlformats.org/officeDocument/2006/relationships/tags" Target="../tags/tag1796.xml"/><Relationship Id="rId38" Type="http://schemas.openxmlformats.org/officeDocument/2006/relationships/tags" Target="../tags/tag1801.xml"/><Relationship Id="rId46" Type="http://schemas.openxmlformats.org/officeDocument/2006/relationships/tags" Target="../tags/tag1809.xml"/><Relationship Id="rId59" Type="http://schemas.openxmlformats.org/officeDocument/2006/relationships/tags" Target="../tags/tag1822.xml"/><Relationship Id="rId67" Type="http://schemas.openxmlformats.org/officeDocument/2006/relationships/tags" Target="../tags/tag1830.xml"/><Relationship Id="rId103" Type="http://schemas.openxmlformats.org/officeDocument/2006/relationships/tags" Target="../tags/tag1866.xml"/><Relationship Id="rId20" Type="http://schemas.openxmlformats.org/officeDocument/2006/relationships/tags" Target="../tags/tag1783.xml"/><Relationship Id="rId41" Type="http://schemas.openxmlformats.org/officeDocument/2006/relationships/tags" Target="../tags/tag1804.xml"/><Relationship Id="rId54" Type="http://schemas.openxmlformats.org/officeDocument/2006/relationships/tags" Target="../tags/tag1817.xml"/><Relationship Id="rId62" Type="http://schemas.openxmlformats.org/officeDocument/2006/relationships/tags" Target="../tags/tag1825.xml"/><Relationship Id="rId70" Type="http://schemas.openxmlformats.org/officeDocument/2006/relationships/tags" Target="../tags/tag1833.xml"/><Relationship Id="rId75" Type="http://schemas.openxmlformats.org/officeDocument/2006/relationships/tags" Target="../tags/tag1838.xml"/><Relationship Id="rId83" Type="http://schemas.openxmlformats.org/officeDocument/2006/relationships/tags" Target="../tags/tag1846.xml"/><Relationship Id="rId88" Type="http://schemas.openxmlformats.org/officeDocument/2006/relationships/tags" Target="../tags/tag1851.xml"/><Relationship Id="rId91" Type="http://schemas.openxmlformats.org/officeDocument/2006/relationships/tags" Target="../tags/tag1854.xml"/><Relationship Id="rId96" Type="http://schemas.openxmlformats.org/officeDocument/2006/relationships/tags" Target="../tags/tag1859.xml"/><Relationship Id="rId1" Type="http://schemas.openxmlformats.org/officeDocument/2006/relationships/tags" Target="../tags/tag1764.xml"/><Relationship Id="rId6" Type="http://schemas.openxmlformats.org/officeDocument/2006/relationships/tags" Target="../tags/tag1769.xml"/><Relationship Id="rId15" Type="http://schemas.openxmlformats.org/officeDocument/2006/relationships/tags" Target="../tags/tag1778.xml"/><Relationship Id="rId23" Type="http://schemas.openxmlformats.org/officeDocument/2006/relationships/tags" Target="../tags/tag1786.xml"/><Relationship Id="rId28" Type="http://schemas.openxmlformats.org/officeDocument/2006/relationships/tags" Target="../tags/tag1791.xml"/><Relationship Id="rId36" Type="http://schemas.openxmlformats.org/officeDocument/2006/relationships/tags" Target="../tags/tag1799.xml"/><Relationship Id="rId49" Type="http://schemas.openxmlformats.org/officeDocument/2006/relationships/tags" Target="../tags/tag1812.xml"/><Relationship Id="rId57" Type="http://schemas.openxmlformats.org/officeDocument/2006/relationships/tags" Target="../tags/tag1820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1773.xml"/><Relationship Id="rId31" Type="http://schemas.openxmlformats.org/officeDocument/2006/relationships/tags" Target="../tags/tag1794.xml"/><Relationship Id="rId44" Type="http://schemas.openxmlformats.org/officeDocument/2006/relationships/tags" Target="../tags/tag1807.xml"/><Relationship Id="rId52" Type="http://schemas.openxmlformats.org/officeDocument/2006/relationships/tags" Target="../tags/tag1815.xml"/><Relationship Id="rId60" Type="http://schemas.openxmlformats.org/officeDocument/2006/relationships/tags" Target="../tags/tag1823.xml"/><Relationship Id="rId65" Type="http://schemas.openxmlformats.org/officeDocument/2006/relationships/tags" Target="../tags/tag1828.xml"/><Relationship Id="rId73" Type="http://schemas.openxmlformats.org/officeDocument/2006/relationships/tags" Target="../tags/tag1836.xml"/><Relationship Id="rId78" Type="http://schemas.openxmlformats.org/officeDocument/2006/relationships/tags" Target="../tags/tag1841.xml"/><Relationship Id="rId81" Type="http://schemas.openxmlformats.org/officeDocument/2006/relationships/tags" Target="../tags/tag1844.xml"/><Relationship Id="rId86" Type="http://schemas.openxmlformats.org/officeDocument/2006/relationships/tags" Target="../tags/tag1849.xml"/><Relationship Id="rId94" Type="http://schemas.openxmlformats.org/officeDocument/2006/relationships/tags" Target="../tags/tag1857.xml"/><Relationship Id="rId99" Type="http://schemas.openxmlformats.org/officeDocument/2006/relationships/tags" Target="../tags/tag1862.xml"/><Relationship Id="rId101" Type="http://schemas.openxmlformats.org/officeDocument/2006/relationships/tags" Target="../tags/tag1864.xml"/><Relationship Id="rId4" Type="http://schemas.openxmlformats.org/officeDocument/2006/relationships/tags" Target="../tags/tag1767.xml"/><Relationship Id="rId9" Type="http://schemas.openxmlformats.org/officeDocument/2006/relationships/tags" Target="../tags/tag1772.xml"/><Relationship Id="rId13" Type="http://schemas.openxmlformats.org/officeDocument/2006/relationships/tags" Target="../tags/tag1776.xml"/><Relationship Id="rId18" Type="http://schemas.openxmlformats.org/officeDocument/2006/relationships/tags" Target="../tags/tag1781.xml"/><Relationship Id="rId39" Type="http://schemas.openxmlformats.org/officeDocument/2006/relationships/tags" Target="../tags/tag1802.xml"/><Relationship Id="rId34" Type="http://schemas.openxmlformats.org/officeDocument/2006/relationships/tags" Target="../tags/tag1797.xml"/><Relationship Id="rId50" Type="http://schemas.openxmlformats.org/officeDocument/2006/relationships/tags" Target="../tags/tag1813.xml"/><Relationship Id="rId55" Type="http://schemas.openxmlformats.org/officeDocument/2006/relationships/tags" Target="../tags/tag1818.xml"/><Relationship Id="rId76" Type="http://schemas.openxmlformats.org/officeDocument/2006/relationships/tags" Target="../tags/tag1839.xml"/><Relationship Id="rId97" Type="http://schemas.openxmlformats.org/officeDocument/2006/relationships/tags" Target="../tags/tag1860.xml"/><Relationship Id="rId104" Type="http://schemas.openxmlformats.org/officeDocument/2006/relationships/tags" Target="../tags/tag186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894.xml"/><Relationship Id="rId117" Type="http://schemas.openxmlformats.org/officeDocument/2006/relationships/tags" Target="../tags/tag1985.xml"/><Relationship Id="rId21" Type="http://schemas.openxmlformats.org/officeDocument/2006/relationships/tags" Target="../tags/tag1889.xml"/><Relationship Id="rId42" Type="http://schemas.openxmlformats.org/officeDocument/2006/relationships/tags" Target="../tags/tag1910.xml"/><Relationship Id="rId47" Type="http://schemas.openxmlformats.org/officeDocument/2006/relationships/tags" Target="../tags/tag1915.xml"/><Relationship Id="rId63" Type="http://schemas.openxmlformats.org/officeDocument/2006/relationships/tags" Target="../tags/tag1931.xml"/><Relationship Id="rId68" Type="http://schemas.openxmlformats.org/officeDocument/2006/relationships/tags" Target="../tags/tag1936.xml"/><Relationship Id="rId84" Type="http://schemas.openxmlformats.org/officeDocument/2006/relationships/tags" Target="../tags/tag1952.xml"/><Relationship Id="rId89" Type="http://schemas.openxmlformats.org/officeDocument/2006/relationships/tags" Target="../tags/tag1957.xml"/><Relationship Id="rId112" Type="http://schemas.openxmlformats.org/officeDocument/2006/relationships/tags" Target="../tags/tag1980.xml"/><Relationship Id="rId16" Type="http://schemas.openxmlformats.org/officeDocument/2006/relationships/tags" Target="../tags/tag1884.xml"/><Relationship Id="rId107" Type="http://schemas.openxmlformats.org/officeDocument/2006/relationships/tags" Target="../tags/tag1975.xml"/><Relationship Id="rId11" Type="http://schemas.openxmlformats.org/officeDocument/2006/relationships/tags" Target="../tags/tag1879.xml"/><Relationship Id="rId24" Type="http://schemas.openxmlformats.org/officeDocument/2006/relationships/tags" Target="../tags/tag1892.xml"/><Relationship Id="rId32" Type="http://schemas.openxmlformats.org/officeDocument/2006/relationships/tags" Target="../tags/tag1900.xml"/><Relationship Id="rId37" Type="http://schemas.openxmlformats.org/officeDocument/2006/relationships/tags" Target="../tags/tag1905.xml"/><Relationship Id="rId40" Type="http://schemas.openxmlformats.org/officeDocument/2006/relationships/tags" Target="../tags/tag1908.xml"/><Relationship Id="rId45" Type="http://schemas.openxmlformats.org/officeDocument/2006/relationships/tags" Target="../tags/tag1913.xml"/><Relationship Id="rId53" Type="http://schemas.openxmlformats.org/officeDocument/2006/relationships/tags" Target="../tags/tag1921.xml"/><Relationship Id="rId58" Type="http://schemas.openxmlformats.org/officeDocument/2006/relationships/tags" Target="../tags/tag1926.xml"/><Relationship Id="rId66" Type="http://schemas.openxmlformats.org/officeDocument/2006/relationships/tags" Target="../tags/tag1934.xml"/><Relationship Id="rId74" Type="http://schemas.openxmlformats.org/officeDocument/2006/relationships/tags" Target="../tags/tag1942.xml"/><Relationship Id="rId79" Type="http://schemas.openxmlformats.org/officeDocument/2006/relationships/tags" Target="../tags/tag1947.xml"/><Relationship Id="rId87" Type="http://schemas.openxmlformats.org/officeDocument/2006/relationships/tags" Target="../tags/tag1955.xml"/><Relationship Id="rId102" Type="http://schemas.openxmlformats.org/officeDocument/2006/relationships/tags" Target="../tags/tag1970.xml"/><Relationship Id="rId110" Type="http://schemas.openxmlformats.org/officeDocument/2006/relationships/tags" Target="../tags/tag1978.xml"/><Relationship Id="rId115" Type="http://schemas.openxmlformats.org/officeDocument/2006/relationships/tags" Target="../tags/tag1983.xml"/><Relationship Id="rId5" Type="http://schemas.openxmlformats.org/officeDocument/2006/relationships/tags" Target="../tags/tag1873.xml"/><Relationship Id="rId61" Type="http://schemas.openxmlformats.org/officeDocument/2006/relationships/tags" Target="../tags/tag1929.xml"/><Relationship Id="rId82" Type="http://schemas.openxmlformats.org/officeDocument/2006/relationships/tags" Target="../tags/tag1950.xml"/><Relationship Id="rId90" Type="http://schemas.openxmlformats.org/officeDocument/2006/relationships/tags" Target="../tags/tag1958.xml"/><Relationship Id="rId95" Type="http://schemas.openxmlformats.org/officeDocument/2006/relationships/tags" Target="../tags/tag1963.xml"/><Relationship Id="rId19" Type="http://schemas.openxmlformats.org/officeDocument/2006/relationships/tags" Target="../tags/tag1887.xml"/><Relationship Id="rId14" Type="http://schemas.openxmlformats.org/officeDocument/2006/relationships/tags" Target="../tags/tag1882.xml"/><Relationship Id="rId22" Type="http://schemas.openxmlformats.org/officeDocument/2006/relationships/tags" Target="../tags/tag1890.xml"/><Relationship Id="rId27" Type="http://schemas.openxmlformats.org/officeDocument/2006/relationships/tags" Target="../tags/tag1895.xml"/><Relationship Id="rId30" Type="http://schemas.openxmlformats.org/officeDocument/2006/relationships/tags" Target="../tags/tag1898.xml"/><Relationship Id="rId35" Type="http://schemas.openxmlformats.org/officeDocument/2006/relationships/tags" Target="../tags/tag1903.xml"/><Relationship Id="rId43" Type="http://schemas.openxmlformats.org/officeDocument/2006/relationships/tags" Target="../tags/tag1911.xml"/><Relationship Id="rId48" Type="http://schemas.openxmlformats.org/officeDocument/2006/relationships/tags" Target="../tags/tag1916.xml"/><Relationship Id="rId56" Type="http://schemas.openxmlformats.org/officeDocument/2006/relationships/tags" Target="../tags/tag1924.xml"/><Relationship Id="rId64" Type="http://schemas.openxmlformats.org/officeDocument/2006/relationships/tags" Target="../tags/tag1932.xml"/><Relationship Id="rId69" Type="http://schemas.openxmlformats.org/officeDocument/2006/relationships/tags" Target="../tags/tag1937.xml"/><Relationship Id="rId77" Type="http://schemas.openxmlformats.org/officeDocument/2006/relationships/tags" Target="../tags/tag1945.xml"/><Relationship Id="rId100" Type="http://schemas.openxmlformats.org/officeDocument/2006/relationships/tags" Target="../tags/tag1968.xml"/><Relationship Id="rId105" Type="http://schemas.openxmlformats.org/officeDocument/2006/relationships/tags" Target="../tags/tag1973.xml"/><Relationship Id="rId113" Type="http://schemas.openxmlformats.org/officeDocument/2006/relationships/tags" Target="../tags/tag1981.xml"/><Relationship Id="rId118" Type="http://schemas.openxmlformats.org/officeDocument/2006/relationships/slideLayout" Target="../slideLayouts/slideLayout1.xml"/><Relationship Id="rId8" Type="http://schemas.openxmlformats.org/officeDocument/2006/relationships/tags" Target="../tags/tag1876.xml"/><Relationship Id="rId51" Type="http://schemas.openxmlformats.org/officeDocument/2006/relationships/tags" Target="../tags/tag1919.xml"/><Relationship Id="rId72" Type="http://schemas.openxmlformats.org/officeDocument/2006/relationships/tags" Target="../tags/tag1940.xml"/><Relationship Id="rId80" Type="http://schemas.openxmlformats.org/officeDocument/2006/relationships/tags" Target="../tags/tag1948.xml"/><Relationship Id="rId85" Type="http://schemas.openxmlformats.org/officeDocument/2006/relationships/tags" Target="../tags/tag1953.xml"/><Relationship Id="rId93" Type="http://schemas.openxmlformats.org/officeDocument/2006/relationships/tags" Target="../tags/tag1961.xml"/><Relationship Id="rId98" Type="http://schemas.openxmlformats.org/officeDocument/2006/relationships/tags" Target="../tags/tag1966.xml"/><Relationship Id="rId3" Type="http://schemas.openxmlformats.org/officeDocument/2006/relationships/tags" Target="../tags/tag1871.xml"/><Relationship Id="rId12" Type="http://schemas.openxmlformats.org/officeDocument/2006/relationships/tags" Target="../tags/tag1880.xml"/><Relationship Id="rId17" Type="http://schemas.openxmlformats.org/officeDocument/2006/relationships/tags" Target="../tags/tag1885.xml"/><Relationship Id="rId25" Type="http://schemas.openxmlformats.org/officeDocument/2006/relationships/tags" Target="../tags/tag1893.xml"/><Relationship Id="rId33" Type="http://schemas.openxmlformats.org/officeDocument/2006/relationships/tags" Target="../tags/tag1901.xml"/><Relationship Id="rId38" Type="http://schemas.openxmlformats.org/officeDocument/2006/relationships/tags" Target="../tags/tag1906.xml"/><Relationship Id="rId46" Type="http://schemas.openxmlformats.org/officeDocument/2006/relationships/tags" Target="../tags/tag1914.xml"/><Relationship Id="rId59" Type="http://schemas.openxmlformats.org/officeDocument/2006/relationships/tags" Target="../tags/tag1927.xml"/><Relationship Id="rId67" Type="http://schemas.openxmlformats.org/officeDocument/2006/relationships/tags" Target="../tags/tag1935.xml"/><Relationship Id="rId103" Type="http://schemas.openxmlformats.org/officeDocument/2006/relationships/tags" Target="../tags/tag1971.xml"/><Relationship Id="rId108" Type="http://schemas.openxmlformats.org/officeDocument/2006/relationships/tags" Target="../tags/tag1976.xml"/><Relationship Id="rId116" Type="http://schemas.openxmlformats.org/officeDocument/2006/relationships/tags" Target="../tags/tag1984.xml"/><Relationship Id="rId20" Type="http://schemas.openxmlformats.org/officeDocument/2006/relationships/tags" Target="../tags/tag1888.xml"/><Relationship Id="rId41" Type="http://schemas.openxmlformats.org/officeDocument/2006/relationships/tags" Target="../tags/tag1909.xml"/><Relationship Id="rId54" Type="http://schemas.openxmlformats.org/officeDocument/2006/relationships/tags" Target="../tags/tag1922.xml"/><Relationship Id="rId62" Type="http://schemas.openxmlformats.org/officeDocument/2006/relationships/tags" Target="../tags/tag1930.xml"/><Relationship Id="rId70" Type="http://schemas.openxmlformats.org/officeDocument/2006/relationships/tags" Target="../tags/tag1938.xml"/><Relationship Id="rId75" Type="http://schemas.openxmlformats.org/officeDocument/2006/relationships/tags" Target="../tags/tag1943.xml"/><Relationship Id="rId83" Type="http://schemas.openxmlformats.org/officeDocument/2006/relationships/tags" Target="../tags/tag1951.xml"/><Relationship Id="rId88" Type="http://schemas.openxmlformats.org/officeDocument/2006/relationships/tags" Target="../tags/tag1956.xml"/><Relationship Id="rId91" Type="http://schemas.openxmlformats.org/officeDocument/2006/relationships/tags" Target="../tags/tag1959.xml"/><Relationship Id="rId96" Type="http://schemas.openxmlformats.org/officeDocument/2006/relationships/tags" Target="../tags/tag1964.xml"/><Relationship Id="rId111" Type="http://schemas.openxmlformats.org/officeDocument/2006/relationships/tags" Target="../tags/tag1979.xml"/><Relationship Id="rId1" Type="http://schemas.openxmlformats.org/officeDocument/2006/relationships/tags" Target="../tags/tag1869.xml"/><Relationship Id="rId6" Type="http://schemas.openxmlformats.org/officeDocument/2006/relationships/tags" Target="../tags/tag1874.xml"/><Relationship Id="rId15" Type="http://schemas.openxmlformats.org/officeDocument/2006/relationships/tags" Target="../tags/tag1883.xml"/><Relationship Id="rId23" Type="http://schemas.openxmlformats.org/officeDocument/2006/relationships/tags" Target="../tags/tag1891.xml"/><Relationship Id="rId28" Type="http://schemas.openxmlformats.org/officeDocument/2006/relationships/tags" Target="../tags/tag1896.xml"/><Relationship Id="rId36" Type="http://schemas.openxmlformats.org/officeDocument/2006/relationships/tags" Target="../tags/tag1904.xml"/><Relationship Id="rId49" Type="http://schemas.openxmlformats.org/officeDocument/2006/relationships/tags" Target="../tags/tag1917.xml"/><Relationship Id="rId57" Type="http://schemas.openxmlformats.org/officeDocument/2006/relationships/tags" Target="../tags/tag1925.xml"/><Relationship Id="rId106" Type="http://schemas.openxmlformats.org/officeDocument/2006/relationships/tags" Target="../tags/tag1974.xml"/><Relationship Id="rId114" Type="http://schemas.openxmlformats.org/officeDocument/2006/relationships/tags" Target="../tags/tag1982.xml"/><Relationship Id="rId119" Type="http://schemas.openxmlformats.org/officeDocument/2006/relationships/customXml" Target="../ink/ink3.xml"/><Relationship Id="rId10" Type="http://schemas.openxmlformats.org/officeDocument/2006/relationships/tags" Target="../tags/tag1878.xml"/><Relationship Id="rId31" Type="http://schemas.openxmlformats.org/officeDocument/2006/relationships/tags" Target="../tags/tag1899.xml"/><Relationship Id="rId44" Type="http://schemas.openxmlformats.org/officeDocument/2006/relationships/tags" Target="../tags/tag1912.xml"/><Relationship Id="rId52" Type="http://schemas.openxmlformats.org/officeDocument/2006/relationships/tags" Target="../tags/tag1920.xml"/><Relationship Id="rId60" Type="http://schemas.openxmlformats.org/officeDocument/2006/relationships/tags" Target="../tags/tag1928.xml"/><Relationship Id="rId65" Type="http://schemas.openxmlformats.org/officeDocument/2006/relationships/tags" Target="../tags/tag1933.xml"/><Relationship Id="rId73" Type="http://schemas.openxmlformats.org/officeDocument/2006/relationships/tags" Target="../tags/tag1941.xml"/><Relationship Id="rId78" Type="http://schemas.openxmlformats.org/officeDocument/2006/relationships/tags" Target="../tags/tag1946.xml"/><Relationship Id="rId81" Type="http://schemas.openxmlformats.org/officeDocument/2006/relationships/tags" Target="../tags/tag1949.xml"/><Relationship Id="rId86" Type="http://schemas.openxmlformats.org/officeDocument/2006/relationships/tags" Target="../tags/tag1954.xml"/><Relationship Id="rId94" Type="http://schemas.openxmlformats.org/officeDocument/2006/relationships/tags" Target="../tags/tag1962.xml"/><Relationship Id="rId99" Type="http://schemas.openxmlformats.org/officeDocument/2006/relationships/tags" Target="../tags/tag1967.xml"/><Relationship Id="rId101" Type="http://schemas.openxmlformats.org/officeDocument/2006/relationships/tags" Target="../tags/tag1969.xml"/><Relationship Id="rId4" Type="http://schemas.openxmlformats.org/officeDocument/2006/relationships/tags" Target="../tags/tag1872.xml"/><Relationship Id="rId9" Type="http://schemas.openxmlformats.org/officeDocument/2006/relationships/tags" Target="../tags/tag1877.xml"/><Relationship Id="rId13" Type="http://schemas.openxmlformats.org/officeDocument/2006/relationships/tags" Target="../tags/tag1881.xml"/><Relationship Id="rId18" Type="http://schemas.openxmlformats.org/officeDocument/2006/relationships/tags" Target="../tags/tag1886.xml"/><Relationship Id="rId39" Type="http://schemas.openxmlformats.org/officeDocument/2006/relationships/tags" Target="../tags/tag1907.xml"/><Relationship Id="rId109" Type="http://schemas.openxmlformats.org/officeDocument/2006/relationships/tags" Target="../tags/tag1977.xml"/><Relationship Id="rId34" Type="http://schemas.openxmlformats.org/officeDocument/2006/relationships/tags" Target="../tags/tag1902.xml"/><Relationship Id="rId50" Type="http://schemas.openxmlformats.org/officeDocument/2006/relationships/tags" Target="../tags/tag1918.xml"/><Relationship Id="rId55" Type="http://schemas.openxmlformats.org/officeDocument/2006/relationships/tags" Target="../tags/tag1923.xml"/><Relationship Id="rId76" Type="http://schemas.openxmlformats.org/officeDocument/2006/relationships/tags" Target="../tags/tag1944.xml"/><Relationship Id="rId97" Type="http://schemas.openxmlformats.org/officeDocument/2006/relationships/tags" Target="../tags/tag1965.xml"/><Relationship Id="rId104" Type="http://schemas.openxmlformats.org/officeDocument/2006/relationships/tags" Target="../tags/tag1972.xml"/><Relationship Id="rId120" Type="http://schemas.openxmlformats.org/officeDocument/2006/relationships/image" Target="../media/image1.emf"/><Relationship Id="rId7" Type="http://schemas.openxmlformats.org/officeDocument/2006/relationships/tags" Target="../tags/tag1875.xml"/><Relationship Id="rId71" Type="http://schemas.openxmlformats.org/officeDocument/2006/relationships/tags" Target="../tags/tag1939.xml"/><Relationship Id="rId92" Type="http://schemas.openxmlformats.org/officeDocument/2006/relationships/tags" Target="../tags/tag1960.xml"/><Relationship Id="rId2" Type="http://schemas.openxmlformats.org/officeDocument/2006/relationships/tags" Target="../tags/tag1870.xml"/><Relationship Id="rId29" Type="http://schemas.openxmlformats.org/officeDocument/2006/relationships/tags" Target="../tags/tag189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58.xml"/><Relationship Id="rId21" Type="http://schemas.openxmlformats.org/officeDocument/2006/relationships/tags" Target="../tags/tag162.xml"/><Relationship Id="rId42" Type="http://schemas.openxmlformats.org/officeDocument/2006/relationships/tags" Target="../tags/tag183.xml"/><Relationship Id="rId63" Type="http://schemas.openxmlformats.org/officeDocument/2006/relationships/tags" Target="../tags/tag204.xml"/><Relationship Id="rId84" Type="http://schemas.openxmlformats.org/officeDocument/2006/relationships/tags" Target="../tags/tag225.xml"/><Relationship Id="rId138" Type="http://schemas.openxmlformats.org/officeDocument/2006/relationships/tags" Target="../tags/tag279.xml"/><Relationship Id="rId159" Type="http://schemas.openxmlformats.org/officeDocument/2006/relationships/tags" Target="../tags/tag300.xml"/><Relationship Id="rId170" Type="http://schemas.openxmlformats.org/officeDocument/2006/relationships/tags" Target="../tags/tag311.xml"/><Relationship Id="rId191" Type="http://schemas.openxmlformats.org/officeDocument/2006/relationships/tags" Target="../tags/tag332.xml"/><Relationship Id="rId196" Type="http://schemas.openxmlformats.org/officeDocument/2006/relationships/tags" Target="../tags/tag337.xml"/><Relationship Id="rId200" Type="http://schemas.openxmlformats.org/officeDocument/2006/relationships/tags" Target="../tags/tag341.xml"/><Relationship Id="rId16" Type="http://schemas.openxmlformats.org/officeDocument/2006/relationships/tags" Target="../tags/tag157.xml"/><Relationship Id="rId107" Type="http://schemas.openxmlformats.org/officeDocument/2006/relationships/tags" Target="../tags/tag248.xml"/><Relationship Id="rId11" Type="http://schemas.openxmlformats.org/officeDocument/2006/relationships/tags" Target="../tags/tag152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53" Type="http://schemas.openxmlformats.org/officeDocument/2006/relationships/tags" Target="../tags/tag194.xml"/><Relationship Id="rId58" Type="http://schemas.openxmlformats.org/officeDocument/2006/relationships/tags" Target="../tags/tag199.xml"/><Relationship Id="rId74" Type="http://schemas.openxmlformats.org/officeDocument/2006/relationships/tags" Target="../tags/tag215.xml"/><Relationship Id="rId79" Type="http://schemas.openxmlformats.org/officeDocument/2006/relationships/tags" Target="../tags/tag220.xml"/><Relationship Id="rId102" Type="http://schemas.openxmlformats.org/officeDocument/2006/relationships/tags" Target="../tags/tag243.xml"/><Relationship Id="rId123" Type="http://schemas.openxmlformats.org/officeDocument/2006/relationships/tags" Target="../tags/tag264.xml"/><Relationship Id="rId128" Type="http://schemas.openxmlformats.org/officeDocument/2006/relationships/tags" Target="../tags/tag269.xml"/><Relationship Id="rId144" Type="http://schemas.openxmlformats.org/officeDocument/2006/relationships/tags" Target="../tags/tag285.xml"/><Relationship Id="rId149" Type="http://schemas.openxmlformats.org/officeDocument/2006/relationships/tags" Target="../tags/tag290.xml"/><Relationship Id="rId5" Type="http://schemas.openxmlformats.org/officeDocument/2006/relationships/tags" Target="../tags/tag146.xml"/><Relationship Id="rId90" Type="http://schemas.openxmlformats.org/officeDocument/2006/relationships/tags" Target="../tags/tag231.xml"/><Relationship Id="rId95" Type="http://schemas.openxmlformats.org/officeDocument/2006/relationships/tags" Target="../tags/tag236.xml"/><Relationship Id="rId160" Type="http://schemas.openxmlformats.org/officeDocument/2006/relationships/tags" Target="../tags/tag301.xml"/><Relationship Id="rId165" Type="http://schemas.openxmlformats.org/officeDocument/2006/relationships/tags" Target="../tags/tag306.xml"/><Relationship Id="rId181" Type="http://schemas.openxmlformats.org/officeDocument/2006/relationships/tags" Target="../tags/tag322.xml"/><Relationship Id="rId186" Type="http://schemas.openxmlformats.org/officeDocument/2006/relationships/tags" Target="../tags/tag327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43" Type="http://schemas.openxmlformats.org/officeDocument/2006/relationships/tags" Target="../tags/tag184.xml"/><Relationship Id="rId48" Type="http://schemas.openxmlformats.org/officeDocument/2006/relationships/tags" Target="../tags/tag189.xml"/><Relationship Id="rId64" Type="http://schemas.openxmlformats.org/officeDocument/2006/relationships/tags" Target="../tags/tag205.xml"/><Relationship Id="rId69" Type="http://schemas.openxmlformats.org/officeDocument/2006/relationships/tags" Target="../tags/tag210.xml"/><Relationship Id="rId113" Type="http://schemas.openxmlformats.org/officeDocument/2006/relationships/tags" Target="../tags/tag254.xml"/><Relationship Id="rId118" Type="http://schemas.openxmlformats.org/officeDocument/2006/relationships/tags" Target="../tags/tag259.xml"/><Relationship Id="rId134" Type="http://schemas.openxmlformats.org/officeDocument/2006/relationships/tags" Target="../tags/tag275.xml"/><Relationship Id="rId139" Type="http://schemas.openxmlformats.org/officeDocument/2006/relationships/tags" Target="../tags/tag280.xml"/><Relationship Id="rId80" Type="http://schemas.openxmlformats.org/officeDocument/2006/relationships/tags" Target="../tags/tag221.xml"/><Relationship Id="rId85" Type="http://schemas.openxmlformats.org/officeDocument/2006/relationships/tags" Target="../tags/tag226.xml"/><Relationship Id="rId150" Type="http://schemas.openxmlformats.org/officeDocument/2006/relationships/tags" Target="../tags/tag291.xml"/><Relationship Id="rId155" Type="http://schemas.openxmlformats.org/officeDocument/2006/relationships/tags" Target="../tags/tag296.xml"/><Relationship Id="rId171" Type="http://schemas.openxmlformats.org/officeDocument/2006/relationships/tags" Target="../tags/tag312.xml"/><Relationship Id="rId176" Type="http://schemas.openxmlformats.org/officeDocument/2006/relationships/tags" Target="../tags/tag317.xml"/><Relationship Id="rId192" Type="http://schemas.openxmlformats.org/officeDocument/2006/relationships/tags" Target="../tags/tag333.xml"/><Relationship Id="rId197" Type="http://schemas.openxmlformats.org/officeDocument/2006/relationships/tags" Target="../tags/tag338.xml"/><Relationship Id="rId201" Type="http://schemas.openxmlformats.org/officeDocument/2006/relationships/slideLayout" Target="../slideLayouts/slideLayout1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59" Type="http://schemas.openxmlformats.org/officeDocument/2006/relationships/tags" Target="../tags/tag200.xml"/><Relationship Id="rId103" Type="http://schemas.openxmlformats.org/officeDocument/2006/relationships/tags" Target="../tags/tag244.xml"/><Relationship Id="rId108" Type="http://schemas.openxmlformats.org/officeDocument/2006/relationships/tags" Target="../tags/tag249.xml"/><Relationship Id="rId124" Type="http://schemas.openxmlformats.org/officeDocument/2006/relationships/tags" Target="../tags/tag265.xml"/><Relationship Id="rId129" Type="http://schemas.openxmlformats.org/officeDocument/2006/relationships/tags" Target="../tags/tag270.xml"/><Relationship Id="rId54" Type="http://schemas.openxmlformats.org/officeDocument/2006/relationships/tags" Target="../tags/tag195.xml"/><Relationship Id="rId70" Type="http://schemas.openxmlformats.org/officeDocument/2006/relationships/tags" Target="../tags/tag211.xml"/><Relationship Id="rId75" Type="http://schemas.openxmlformats.org/officeDocument/2006/relationships/tags" Target="../tags/tag216.xml"/><Relationship Id="rId91" Type="http://schemas.openxmlformats.org/officeDocument/2006/relationships/tags" Target="../tags/tag232.xml"/><Relationship Id="rId96" Type="http://schemas.openxmlformats.org/officeDocument/2006/relationships/tags" Target="../tags/tag237.xml"/><Relationship Id="rId140" Type="http://schemas.openxmlformats.org/officeDocument/2006/relationships/tags" Target="../tags/tag281.xml"/><Relationship Id="rId145" Type="http://schemas.openxmlformats.org/officeDocument/2006/relationships/tags" Target="../tags/tag286.xml"/><Relationship Id="rId161" Type="http://schemas.openxmlformats.org/officeDocument/2006/relationships/tags" Target="../tags/tag302.xml"/><Relationship Id="rId166" Type="http://schemas.openxmlformats.org/officeDocument/2006/relationships/tags" Target="../tags/tag307.xml"/><Relationship Id="rId182" Type="http://schemas.openxmlformats.org/officeDocument/2006/relationships/tags" Target="../tags/tag323.xml"/><Relationship Id="rId187" Type="http://schemas.openxmlformats.org/officeDocument/2006/relationships/tags" Target="../tags/tag328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49" Type="http://schemas.openxmlformats.org/officeDocument/2006/relationships/tags" Target="../tags/tag190.xml"/><Relationship Id="rId114" Type="http://schemas.openxmlformats.org/officeDocument/2006/relationships/tags" Target="../tags/tag255.xml"/><Relationship Id="rId119" Type="http://schemas.openxmlformats.org/officeDocument/2006/relationships/tags" Target="../tags/tag260.xml"/><Relationship Id="rId44" Type="http://schemas.openxmlformats.org/officeDocument/2006/relationships/tags" Target="../tags/tag185.xml"/><Relationship Id="rId60" Type="http://schemas.openxmlformats.org/officeDocument/2006/relationships/tags" Target="../tags/tag201.xml"/><Relationship Id="rId65" Type="http://schemas.openxmlformats.org/officeDocument/2006/relationships/tags" Target="../tags/tag206.xml"/><Relationship Id="rId81" Type="http://schemas.openxmlformats.org/officeDocument/2006/relationships/tags" Target="../tags/tag222.xml"/><Relationship Id="rId86" Type="http://schemas.openxmlformats.org/officeDocument/2006/relationships/tags" Target="../tags/tag227.xml"/><Relationship Id="rId130" Type="http://schemas.openxmlformats.org/officeDocument/2006/relationships/tags" Target="../tags/tag271.xml"/><Relationship Id="rId135" Type="http://schemas.openxmlformats.org/officeDocument/2006/relationships/tags" Target="../tags/tag276.xml"/><Relationship Id="rId151" Type="http://schemas.openxmlformats.org/officeDocument/2006/relationships/tags" Target="../tags/tag292.xml"/><Relationship Id="rId156" Type="http://schemas.openxmlformats.org/officeDocument/2006/relationships/tags" Target="../tags/tag297.xml"/><Relationship Id="rId177" Type="http://schemas.openxmlformats.org/officeDocument/2006/relationships/tags" Target="../tags/tag318.xml"/><Relationship Id="rId198" Type="http://schemas.openxmlformats.org/officeDocument/2006/relationships/tags" Target="../tags/tag339.xml"/><Relationship Id="rId172" Type="http://schemas.openxmlformats.org/officeDocument/2006/relationships/tags" Target="../tags/tag313.xml"/><Relationship Id="rId193" Type="http://schemas.openxmlformats.org/officeDocument/2006/relationships/tags" Target="../tags/tag334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39" Type="http://schemas.openxmlformats.org/officeDocument/2006/relationships/tags" Target="../tags/tag180.xml"/><Relationship Id="rId109" Type="http://schemas.openxmlformats.org/officeDocument/2006/relationships/tags" Target="../tags/tag250.xml"/><Relationship Id="rId34" Type="http://schemas.openxmlformats.org/officeDocument/2006/relationships/tags" Target="../tags/tag175.xml"/><Relationship Id="rId50" Type="http://schemas.openxmlformats.org/officeDocument/2006/relationships/tags" Target="../tags/tag191.xml"/><Relationship Id="rId55" Type="http://schemas.openxmlformats.org/officeDocument/2006/relationships/tags" Target="../tags/tag196.xml"/><Relationship Id="rId76" Type="http://schemas.openxmlformats.org/officeDocument/2006/relationships/tags" Target="../tags/tag217.xml"/><Relationship Id="rId97" Type="http://schemas.openxmlformats.org/officeDocument/2006/relationships/tags" Target="../tags/tag238.xml"/><Relationship Id="rId104" Type="http://schemas.openxmlformats.org/officeDocument/2006/relationships/tags" Target="../tags/tag245.xml"/><Relationship Id="rId120" Type="http://schemas.openxmlformats.org/officeDocument/2006/relationships/tags" Target="../tags/tag261.xml"/><Relationship Id="rId125" Type="http://schemas.openxmlformats.org/officeDocument/2006/relationships/tags" Target="../tags/tag266.xml"/><Relationship Id="rId141" Type="http://schemas.openxmlformats.org/officeDocument/2006/relationships/tags" Target="../tags/tag282.xml"/><Relationship Id="rId146" Type="http://schemas.openxmlformats.org/officeDocument/2006/relationships/tags" Target="../tags/tag287.xml"/><Relationship Id="rId167" Type="http://schemas.openxmlformats.org/officeDocument/2006/relationships/tags" Target="../tags/tag308.xml"/><Relationship Id="rId188" Type="http://schemas.openxmlformats.org/officeDocument/2006/relationships/tags" Target="../tags/tag329.xml"/><Relationship Id="rId7" Type="http://schemas.openxmlformats.org/officeDocument/2006/relationships/tags" Target="../tags/tag148.xml"/><Relationship Id="rId71" Type="http://schemas.openxmlformats.org/officeDocument/2006/relationships/tags" Target="../tags/tag212.xml"/><Relationship Id="rId92" Type="http://schemas.openxmlformats.org/officeDocument/2006/relationships/tags" Target="../tags/tag233.xml"/><Relationship Id="rId162" Type="http://schemas.openxmlformats.org/officeDocument/2006/relationships/tags" Target="../tags/tag303.xml"/><Relationship Id="rId183" Type="http://schemas.openxmlformats.org/officeDocument/2006/relationships/tags" Target="../tags/tag324.xml"/><Relationship Id="rId2" Type="http://schemas.openxmlformats.org/officeDocument/2006/relationships/tags" Target="../tags/tag143.xml"/><Relationship Id="rId29" Type="http://schemas.openxmlformats.org/officeDocument/2006/relationships/tags" Target="../tags/tag170.xml"/><Relationship Id="rId24" Type="http://schemas.openxmlformats.org/officeDocument/2006/relationships/tags" Target="../tags/tag165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66" Type="http://schemas.openxmlformats.org/officeDocument/2006/relationships/tags" Target="../tags/tag207.xml"/><Relationship Id="rId87" Type="http://schemas.openxmlformats.org/officeDocument/2006/relationships/tags" Target="../tags/tag228.xml"/><Relationship Id="rId110" Type="http://schemas.openxmlformats.org/officeDocument/2006/relationships/tags" Target="../tags/tag251.xml"/><Relationship Id="rId115" Type="http://schemas.openxmlformats.org/officeDocument/2006/relationships/tags" Target="../tags/tag256.xml"/><Relationship Id="rId131" Type="http://schemas.openxmlformats.org/officeDocument/2006/relationships/tags" Target="../tags/tag272.xml"/><Relationship Id="rId136" Type="http://schemas.openxmlformats.org/officeDocument/2006/relationships/tags" Target="../tags/tag277.xml"/><Relationship Id="rId157" Type="http://schemas.openxmlformats.org/officeDocument/2006/relationships/tags" Target="../tags/tag298.xml"/><Relationship Id="rId178" Type="http://schemas.openxmlformats.org/officeDocument/2006/relationships/tags" Target="../tags/tag319.xml"/><Relationship Id="rId61" Type="http://schemas.openxmlformats.org/officeDocument/2006/relationships/tags" Target="../tags/tag202.xml"/><Relationship Id="rId82" Type="http://schemas.openxmlformats.org/officeDocument/2006/relationships/tags" Target="../tags/tag223.xml"/><Relationship Id="rId152" Type="http://schemas.openxmlformats.org/officeDocument/2006/relationships/tags" Target="../tags/tag293.xml"/><Relationship Id="rId173" Type="http://schemas.openxmlformats.org/officeDocument/2006/relationships/tags" Target="../tags/tag314.xml"/><Relationship Id="rId194" Type="http://schemas.openxmlformats.org/officeDocument/2006/relationships/tags" Target="../tags/tag335.xml"/><Relationship Id="rId199" Type="http://schemas.openxmlformats.org/officeDocument/2006/relationships/tags" Target="../tags/tag340.xml"/><Relationship Id="rId19" Type="http://schemas.openxmlformats.org/officeDocument/2006/relationships/tags" Target="../tags/tag160.xml"/><Relationship Id="rId14" Type="http://schemas.openxmlformats.org/officeDocument/2006/relationships/tags" Target="../tags/tag155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56" Type="http://schemas.openxmlformats.org/officeDocument/2006/relationships/tags" Target="../tags/tag197.xml"/><Relationship Id="rId77" Type="http://schemas.openxmlformats.org/officeDocument/2006/relationships/tags" Target="../tags/tag218.xml"/><Relationship Id="rId100" Type="http://schemas.openxmlformats.org/officeDocument/2006/relationships/tags" Target="../tags/tag241.xml"/><Relationship Id="rId105" Type="http://schemas.openxmlformats.org/officeDocument/2006/relationships/tags" Target="../tags/tag246.xml"/><Relationship Id="rId126" Type="http://schemas.openxmlformats.org/officeDocument/2006/relationships/tags" Target="../tags/tag267.xml"/><Relationship Id="rId147" Type="http://schemas.openxmlformats.org/officeDocument/2006/relationships/tags" Target="../tags/tag288.xml"/><Relationship Id="rId168" Type="http://schemas.openxmlformats.org/officeDocument/2006/relationships/tags" Target="../tags/tag309.xml"/><Relationship Id="rId8" Type="http://schemas.openxmlformats.org/officeDocument/2006/relationships/tags" Target="../tags/tag149.xml"/><Relationship Id="rId51" Type="http://schemas.openxmlformats.org/officeDocument/2006/relationships/tags" Target="../tags/tag192.xml"/><Relationship Id="rId72" Type="http://schemas.openxmlformats.org/officeDocument/2006/relationships/tags" Target="../tags/tag213.xml"/><Relationship Id="rId93" Type="http://schemas.openxmlformats.org/officeDocument/2006/relationships/tags" Target="../tags/tag234.xml"/><Relationship Id="rId98" Type="http://schemas.openxmlformats.org/officeDocument/2006/relationships/tags" Target="../tags/tag239.xml"/><Relationship Id="rId121" Type="http://schemas.openxmlformats.org/officeDocument/2006/relationships/tags" Target="../tags/tag262.xml"/><Relationship Id="rId142" Type="http://schemas.openxmlformats.org/officeDocument/2006/relationships/tags" Target="../tags/tag283.xml"/><Relationship Id="rId163" Type="http://schemas.openxmlformats.org/officeDocument/2006/relationships/tags" Target="../tags/tag304.xml"/><Relationship Id="rId184" Type="http://schemas.openxmlformats.org/officeDocument/2006/relationships/tags" Target="../tags/tag325.xml"/><Relationship Id="rId189" Type="http://schemas.openxmlformats.org/officeDocument/2006/relationships/tags" Target="../tags/tag330.xml"/><Relationship Id="rId3" Type="http://schemas.openxmlformats.org/officeDocument/2006/relationships/tags" Target="../tags/tag144.xml"/><Relationship Id="rId25" Type="http://schemas.openxmlformats.org/officeDocument/2006/relationships/tags" Target="../tags/tag166.xml"/><Relationship Id="rId46" Type="http://schemas.openxmlformats.org/officeDocument/2006/relationships/tags" Target="../tags/tag187.xml"/><Relationship Id="rId67" Type="http://schemas.openxmlformats.org/officeDocument/2006/relationships/tags" Target="../tags/tag208.xml"/><Relationship Id="rId116" Type="http://schemas.openxmlformats.org/officeDocument/2006/relationships/tags" Target="../tags/tag257.xml"/><Relationship Id="rId137" Type="http://schemas.openxmlformats.org/officeDocument/2006/relationships/tags" Target="../tags/tag278.xml"/><Relationship Id="rId158" Type="http://schemas.openxmlformats.org/officeDocument/2006/relationships/tags" Target="../tags/tag299.xml"/><Relationship Id="rId20" Type="http://schemas.openxmlformats.org/officeDocument/2006/relationships/tags" Target="../tags/tag161.xml"/><Relationship Id="rId41" Type="http://schemas.openxmlformats.org/officeDocument/2006/relationships/tags" Target="../tags/tag182.xml"/><Relationship Id="rId62" Type="http://schemas.openxmlformats.org/officeDocument/2006/relationships/tags" Target="../tags/tag203.xml"/><Relationship Id="rId83" Type="http://schemas.openxmlformats.org/officeDocument/2006/relationships/tags" Target="../tags/tag224.xml"/><Relationship Id="rId88" Type="http://schemas.openxmlformats.org/officeDocument/2006/relationships/tags" Target="../tags/tag229.xml"/><Relationship Id="rId111" Type="http://schemas.openxmlformats.org/officeDocument/2006/relationships/tags" Target="../tags/tag252.xml"/><Relationship Id="rId132" Type="http://schemas.openxmlformats.org/officeDocument/2006/relationships/tags" Target="../tags/tag273.xml"/><Relationship Id="rId153" Type="http://schemas.openxmlformats.org/officeDocument/2006/relationships/tags" Target="../tags/tag294.xml"/><Relationship Id="rId174" Type="http://schemas.openxmlformats.org/officeDocument/2006/relationships/tags" Target="../tags/tag315.xml"/><Relationship Id="rId179" Type="http://schemas.openxmlformats.org/officeDocument/2006/relationships/tags" Target="../tags/tag320.xml"/><Relationship Id="rId195" Type="http://schemas.openxmlformats.org/officeDocument/2006/relationships/tags" Target="../tags/tag336.xml"/><Relationship Id="rId190" Type="http://schemas.openxmlformats.org/officeDocument/2006/relationships/tags" Target="../tags/tag331.xml"/><Relationship Id="rId15" Type="http://schemas.openxmlformats.org/officeDocument/2006/relationships/tags" Target="../tags/tag156.xml"/><Relationship Id="rId36" Type="http://schemas.openxmlformats.org/officeDocument/2006/relationships/tags" Target="../tags/tag177.xml"/><Relationship Id="rId57" Type="http://schemas.openxmlformats.org/officeDocument/2006/relationships/tags" Target="../tags/tag198.xml"/><Relationship Id="rId106" Type="http://schemas.openxmlformats.org/officeDocument/2006/relationships/tags" Target="../tags/tag247.xml"/><Relationship Id="rId127" Type="http://schemas.openxmlformats.org/officeDocument/2006/relationships/tags" Target="../tags/tag268.xml"/><Relationship Id="rId10" Type="http://schemas.openxmlformats.org/officeDocument/2006/relationships/tags" Target="../tags/tag151.xml"/><Relationship Id="rId31" Type="http://schemas.openxmlformats.org/officeDocument/2006/relationships/tags" Target="../tags/tag172.xml"/><Relationship Id="rId52" Type="http://schemas.openxmlformats.org/officeDocument/2006/relationships/tags" Target="../tags/tag193.xml"/><Relationship Id="rId73" Type="http://schemas.openxmlformats.org/officeDocument/2006/relationships/tags" Target="../tags/tag214.xml"/><Relationship Id="rId78" Type="http://schemas.openxmlformats.org/officeDocument/2006/relationships/tags" Target="../tags/tag219.xml"/><Relationship Id="rId94" Type="http://schemas.openxmlformats.org/officeDocument/2006/relationships/tags" Target="../tags/tag235.xml"/><Relationship Id="rId99" Type="http://schemas.openxmlformats.org/officeDocument/2006/relationships/tags" Target="../tags/tag240.xml"/><Relationship Id="rId101" Type="http://schemas.openxmlformats.org/officeDocument/2006/relationships/tags" Target="../tags/tag242.xml"/><Relationship Id="rId122" Type="http://schemas.openxmlformats.org/officeDocument/2006/relationships/tags" Target="../tags/tag263.xml"/><Relationship Id="rId143" Type="http://schemas.openxmlformats.org/officeDocument/2006/relationships/tags" Target="../tags/tag284.xml"/><Relationship Id="rId148" Type="http://schemas.openxmlformats.org/officeDocument/2006/relationships/tags" Target="../tags/tag289.xml"/><Relationship Id="rId164" Type="http://schemas.openxmlformats.org/officeDocument/2006/relationships/tags" Target="../tags/tag305.xml"/><Relationship Id="rId169" Type="http://schemas.openxmlformats.org/officeDocument/2006/relationships/tags" Target="../tags/tag310.xml"/><Relationship Id="rId185" Type="http://schemas.openxmlformats.org/officeDocument/2006/relationships/tags" Target="../tags/tag326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80" Type="http://schemas.openxmlformats.org/officeDocument/2006/relationships/tags" Target="../tags/tag321.xml"/><Relationship Id="rId26" Type="http://schemas.openxmlformats.org/officeDocument/2006/relationships/tags" Target="../tags/tag167.xml"/><Relationship Id="rId47" Type="http://schemas.openxmlformats.org/officeDocument/2006/relationships/tags" Target="../tags/tag188.xml"/><Relationship Id="rId68" Type="http://schemas.openxmlformats.org/officeDocument/2006/relationships/tags" Target="../tags/tag209.xml"/><Relationship Id="rId89" Type="http://schemas.openxmlformats.org/officeDocument/2006/relationships/tags" Target="../tags/tag230.xml"/><Relationship Id="rId112" Type="http://schemas.openxmlformats.org/officeDocument/2006/relationships/tags" Target="../tags/tag253.xml"/><Relationship Id="rId133" Type="http://schemas.openxmlformats.org/officeDocument/2006/relationships/tags" Target="../tags/tag274.xml"/><Relationship Id="rId154" Type="http://schemas.openxmlformats.org/officeDocument/2006/relationships/tags" Target="../tags/tag295.xml"/><Relationship Id="rId175" Type="http://schemas.openxmlformats.org/officeDocument/2006/relationships/tags" Target="../tags/tag3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9" Type="http://schemas.openxmlformats.org/officeDocument/2006/relationships/tags" Target="../tags/tag380.xml"/><Relationship Id="rId21" Type="http://schemas.openxmlformats.org/officeDocument/2006/relationships/tags" Target="../tags/tag362.xml"/><Relationship Id="rId34" Type="http://schemas.openxmlformats.org/officeDocument/2006/relationships/tags" Target="../tags/tag375.xml"/><Relationship Id="rId42" Type="http://schemas.openxmlformats.org/officeDocument/2006/relationships/tags" Target="../tags/tag383.xml"/><Relationship Id="rId47" Type="http://schemas.openxmlformats.org/officeDocument/2006/relationships/tags" Target="../tags/tag388.xml"/><Relationship Id="rId50" Type="http://schemas.openxmlformats.org/officeDocument/2006/relationships/tags" Target="../tags/tag391.xml"/><Relationship Id="rId55" Type="http://schemas.openxmlformats.org/officeDocument/2006/relationships/tags" Target="../tags/tag396.xml"/><Relationship Id="rId63" Type="http://schemas.openxmlformats.org/officeDocument/2006/relationships/slideLayout" Target="../slideLayouts/slideLayout1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29" Type="http://schemas.openxmlformats.org/officeDocument/2006/relationships/tags" Target="../tags/tag370.xml"/><Relationship Id="rId41" Type="http://schemas.openxmlformats.org/officeDocument/2006/relationships/tags" Target="../tags/tag382.xml"/><Relationship Id="rId54" Type="http://schemas.openxmlformats.org/officeDocument/2006/relationships/tags" Target="../tags/tag395.xml"/><Relationship Id="rId62" Type="http://schemas.openxmlformats.org/officeDocument/2006/relationships/tags" Target="../tags/tag40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37" Type="http://schemas.openxmlformats.org/officeDocument/2006/relationships/tags" Target="../tags/tag378.xml"/><Relationship Id="rId40" Type="http://schemas.openxmlformats.org/officeDocument/2006/relationships/tags" Target="../tags/tag381.xml"/><Relationship Id="rId45" Type="http://schemas.openxmlformats.org/officeDocument/2006/relationships/tags" Target="../tags/tag386.xml"/><Relationship Id="rId53" Type="http://schemas.openxmlformats.org/officeDocument/2006/relationships/tags" Target="../tags/tag394.xml"/><Relationship Id="rId58" Type="http://schemas.openxmlformats.org/officeDocument/2006/relationships/tags" Target="../tags/tag399.xml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tags" Target="../tags/tag377.xml"/><Relationship Id="rId49" Type="http://schemas.openxmlformats.org/officeDocument/2006/relationships/tags" Target="../tags/tag390.xml"/><Relationship Id="rId57" Type="http://schemas.openxmlformats.org/officeDocument/2006/relationships/tags" Target="../tags/tag398.xml"/><Relationship Id="rId61" Type="http://schemas.openxmlformats.org/officeDocument/2006/relationships/tags" Target="../tags/tag402.xml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tags" Target="../tags/tag372.xml"/><Relationship Id="rId44" Type="http://schemas.openxmlformats.org/officeDocument/2006/relationships/tags" Target="../tags/tag385.xml"/><Relationship Id="rId52" Type="http://schemas.openxmlformats.org/officeDocument/2006/relationships/tags" Target="../tags/tag393.xml"/><Relationship Id="rId60" Type="http://schemas.openxmlformats.org/officeDocument/2006/relationships/tags" Target="../tags/tag40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tags" Target="../tags/tag376.xml"/><Relationship Id="rId43" Type="http://schemas.openxmlformats.org/officeDocument/2006/relationships/tags" Target="../tags/tag384.xml"/><Relationship Id="rId48" Type="http://schemas.openxmlformats.org/officeDocument/2006/relationships/tags" Target="../tags/tag389.xml"/><Relationship Id="rId56" Type="http://schemas.openxmlformats.org/officeDocument/2006/relationships/tags" Target="../tags/tag397.xml"/><Relationship Id="rId8" Type="http://schemas.openxmlformats.org/officeDocument/2006/relationships/tags" Target="../tags/tag349.xml"/><Relationship Id="rId51" Type="http://schemas.openxmlformats.org/officeDocument/2006/relationships/tags" Target="../tags/tag392.xml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38" Type="http://schemas.openxmlformats.org/officeDocument/2006/relationships/tags" Target="../tags/tag379.xml"/><Relationship Id="rId46" Type="http://schemas.openxmlformats.org/officeDocument/2006/relationships/tags" Target="../tags/tag387.xml"/><Relationship Id="rId59" Type="http://schemas.openxmlformats.org/officeDocument/2006/relationships/tags" Target="../tags/tag40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9" Type="http://schemas.openxmlformats.org/officeDocument/2006/relationships/tags" Target="../tags/tag442.xml"/><Relationship Id="rId21" Type="http://schemas.openxmlformats.org/officeDocument/2006/relationships/tags" Target="../tags/tag424.xml"/><Relationship Id="rId34" Type="http://schemas.openxmlformats.org/officeDocument/2006/relationships/tags" Target="../tags/tag437.xml"/><Relationship Id="rId42" Type="http://schemas.openxmlformats.org/officeDocument/2006/relationships/tags" Target="../tags/tag445.xml"/><Relationship Id="rId47" Type="http://schemas.openxmlformats.org/officeDocument/2006/relationships/tags" Target="../tags/tag450.xml"/><Relationship Id="rId50" Type="http://schemas.openxmlformats.org/officeDocument/2006/relationships/tags" Target="../tags/tag453.xml"/><Relationship Id="rId55" Type="http://schemas.openxmlformats.org/officeDocument/2006/relationships/tags" Target="../tags/tag458.xml"/><Relationship Id="rId63" Type="http://schemas.openxmlformats.org/officeDocument/2006/relationships/slideLayout" Target="../slideLayouts/slideLayout1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tags" Target="../tags/tag432.xml"/><Relationship Id="rId41" Type="http://schemas.openxmlformats.org/officeDocument/2006/relationships/tags" Target="../tags/tag444.xml"/><Relationship Id="rId54" Type="http://schemas.openxmlformats.org/officeDocument/2006/relationships/tags" Target="../tags/tag457.xml"/><Relationship Id="rId62" Type="http://schemas.openxmlformats.org/officeDocument/2006/relationships/tags" Target="../tags/tag46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tags" Target="../tags/tag435.xml"/><Relationship Id="rId37" Type="http://schemas.openxmlformats.org/officeDocument/2006/relationships/tags" Target="../tags/tag440.xml"/><Relationship Id="rId40" Type="http://schemas.openxmlformats.org/officeDocument/2006/relationships/tags" Target="../tags/tag443.xml"/><Relationship Id="rId45" Type="http://schemas.openxmlformats.org/officeDocument/2006/relationships/tags" Target="../tags/tag448.xml"/><Relationship Id="rId53" Type="http://schemas.openxmlformats.org/officeDocument/2006/relationships/tags" Target="../tags/tag456.xml"/><Relationship Id="rId58" Type="http://schemas.openxmlformats.org/officeDocument/2006/relationships/tags" Target="../tags/tag461.xml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36" Type="http://schemas.openxmlformats.org/officeDocument/2006/relationships/tags" Target="../tags/tag439.xml"/><Relationship Id="rId49" Type="http://schemas.openxmlformats.org/officeDocument/2006/relationships/tags" Target="../tags/tag452.xml"/><Relationship Id="rId57" Type="http://schemas.openxmlformats.org/officeDocument/2006/relationships/tags" Target="../tags/tag460.xml"/><Relationship Id="rId61" Type="http://schemas.openxmlformats.org/officeDocument/2006/relationships/tags" Target="../tags/tag464.xml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tags" Target="../tags/tag434.xml"/><Relationship Id="rId44" Type="http://schemas.openxmlformats.org/officeDocument/2006/relationships/tags" Target="../tags/tag447.xml"/><Relationship Id="rId52" Type="http://schemas.openxmlformats.org/officeDocument/2006/relationships/tags" Target="../tags/tag455.xml"/><Relationship Id="rId60" Type="http://schemas.openxmlformats.org/officeDocument/2006/relationships/tags" Target="../tags/tag463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30" Type="http://schemas.openxmlformats.org/officeDocument/2006/relationships/tags" Target="../tags/tag433.xml"/><Relationship Id="rId35" Type="http://schemas.openxmlformats.org/officeDocument/2006/relationships/tags" Target="../tags/tag438.xml"/><Relationship Id="rId43" Type="http://schemas.openxmlformats.org/officeDocument/2006/relationships/tags" Target="../tags/tag446.xml"/><Relationship Id="rId48" Type="http://schemas.openxmlformats.org/officeDocument/2006/relationships/tags" Target="../tags/tag451.xml"/><Relationship Id="rId56" Type="http://schemas.openxmlformats.org/officeDocument/2006/relationships/tags" Target="../tags/tag459.xml"/><Relationship Id="rId8" Type="http://schemas.openxmlformats.org/officeDocument/2006/relationships/tags" Target="../tags/tag411.xml"/><Relationship Id="rId51" Type="http://schemas.openxmlformats.org/officeDocument/2006/relationships/tags" Target="../tags/tag454.xml"/><Relationship Id="rId3" Type="http://schemas.openxmlformats.org/officeDocument/2006/relationships/tags" Target="../tags/tag406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tags" Target="../tags/tag436.xml"/><Relationship Id="rId38" Type="http://schemas.openxmlformats.org/officeDocument/2006/relationships/tags" Target="../tags/tag441.xml"/><Relationship Id="rId46" Type="http://schemas.openxmlformats.org/officeDocument/2006/relationships/tags" Target="../tags/tag449.xml"/><Relationship Id="rId59" Type="http://schemas.openxmlformats.org/officeDocument/2006/relationships/tags" Target="../tags/tag46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tags" Target="../tags/tag491.xml"/><Relationship Id="rId39" Type="http://schemas.openxmlformats.org/officeDocument/2006/relationships/tags" Target="../tags/tag504.xml"/><Relationship Id="rId21" Type="http://schemas.openxmlformats.org/officeDocument/2006/relationships/tags" Target="../tags/tag486.xml"/><Relationship Id="rId34" Type="http://schemas.openxmlformats.org/officeDocument/2006/relationships/tags" Target="../tags/tag499.xml"/><Relationship Id="rId42" Type="http://schemas.openxmlformats.org/officeDocument/2006/relationships/tags" Target="../tags/tag507.xml"/><Relationship Id="rId47" Type="http://schemas.openxmlformats.org/officeDocument/2006/relationships/tags" Target="../tags/tag512.xml"/><Relationship Id="rId50" Type="http://schemas.openxmlformats.org/officeDocument/2006/relationships/tags" Target="../tags/tag515.xml"/><Relationship Id="rId55" Type="http://schemas.openxmlformats.org/officeDocument/2006/relationships/tags" Target="../tags/tag520.xml"/><Relationship Id="rId63" Type="http://schemas.openxmlformats.org/officeDocument/2006/relationships/tags" Target="../tags/tag528.xml"/><Relationship Id="rId68" Type="http://schemas.openxmlformats.org/officeDocument/2006/relationships/tags" Target="../tags/tag533.xml"/><Relationship Id="rId76" Type="http://schemas.openxmlformats.org/officeDocument/2006/relationships/tags" Target="../tags/tag541.xml"/><Relationship Id="rId84" Type="http://schemas.openxmlformats.org/officeDocument/2006/relationships/tags" Target="../tags/tag549.xml"/><Relationship Id="rId89" Type="http://schemas.openxmlformats.org/officeDocument/2006/relationships/tags" Target="../tags/tag554.xml"/><Relationship Id="rId7" Type="http://schemas.openxmlformats.org/officeDocument/2006/relationships/tags" Target="../tags/tag472.xml"/><Relationship Id="rId71" Type="http://schemas.openxmlformats.org/officeDocument/2006/relationships/tags" Target="../tags/tag536.xml"/><Relationship Id="rId92" Type="http://schemas.openxmlformats.org/officeDocument/2006/relationships/tags" Target="../tags/tag557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9" Type="http://schemas.openxmlformats.org/officeDocument/2006/relationships/tags" Target="../tags/tag494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32" Type="http://schemas.openxmlformats.org/officeDocument/2006/relationships/tags" Target="../tags/tag497.xml"/><Relationship Id="rId37" Type="http://schemas.openxmlformats.org/officeDocument/2006/relationships/tags" Target="../tags/tag502.xml"/><Relationship Id="rId40" Type="http://schemas.openxmlformats.org/officeDocument/2006/relationships/tags" Target="../tags/tag505.xml"/><Relationship Id="rId45" Type="http://schemas.openxmlformats.org/officeDocument/2006/relationships/tags" Target="../tags/tag510.xml"/><Relationship Id="rId53" Type="http://schemas.openxmlformats.org/officeDocument/2006/relationships/tags" Target="../tags/tag518.xml"/><Relationship Id="rId58" Type="http://schemas.openxmlformats.org/officeDocument/2006/relationships/tags" Target="../tags/tag523.xml"/><Relationship Id="rId66" Type="http://schemas.openxmlformats.org/officeDocument/2006/relationships/tags" Target="../tags/tag531.xml"/><Relationship Id="rId74" Type="http://schemas.openxmlformats.org/officeDocument/2006/relationships/tags" Target="../tags/tag539.xml"/><Relationship Id="rId79" Type="http://schemas.openxmlformats.org/officeDocument/2006/relationships/tags" Target="../tags/tag544.xml"/><Relationship Id="rId87" Type="http://schemas.openxmlformats.org/officeDocument/2006/relationships/tags" Target="../tags/tag552.xml"/><Relationship Id="rId5" Type="http://schemas.openxmlformats.org/officeDocument/2006/relationships/tags" Target="../tags/tag470.xml"/><Relationship Id="rId61" Type="http://schemas.openxmlformats.org/officeDocument/2006/relationships/tags" Target="../tags/tag526.xml"/><Relationship Id="rId82" Type="http://schemas.openxmlformats.org/officeDocument/2006/relationships/tags" Target="../tags/tag547.xml"/><Relationship Id="rId90" Type="http://schemas.openxmlformats.org/officeDocument/2006/relationships/tags" Target="../tags/tag555.xml"/><Relationship Id="rId19" Type="http://schemas.openxmlformats.org/officeDocument/2006/relationships/tags" Target="../tags/tag48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tags" Target="../tags/tag495.xml"/><Relationship Id="rId35" Type="http://schemas.openxmlformats.org/officeDocument/2006/relationships/tags" Target="../tags/tag500.xml"/><Relationship Id="rId43" Type="http://schemas.openxmlformats.org/officeDocument/2006/relationships/tags" Target="../tags/tag508.xml"/><Relationship Id="rId48" Type="http://schemas.openxmlformats.org/officeDocument/2006/relationships/tags" Target="../tags/tag513.xml"/><Relationship Id="rId56" Type="http://schemas.openxmlformats.org/officeDocument/2006/relationships/tags" Target="../tags/tag521.xml"/><Relationship Id="rId64" Type="http://schemas.openxmlformats.org/officeDocument/2006/relationships/tags" Target="../tags/tag529.xml"/><Relationship Id="rId69" Type="http://schemas.openxmlformats.org/officeDocument/2006/relationships/tags" Target="../tags/tag534.xml"/><Relationship Id="rId77" Type="http://schemas.openxmlformats.org/officeDocument/2006/relationships/tags" Target="../tags/tag542.xml"/><Relationship Id="rId8" Type="http://schemas.openxmlformats.org/officeDocument/2006/relationships/tags" Target="../tags/tag473.xml"/><Relationship Id="rId51" Type="http://schemas.openxmlformats.org/officeDocument/2006/relationships/tags" Target="../tags/tag516.xml"/><Relationship Id="rId72" Type="http://schemas.openxmlformats.org/officeDocument/2006/relationships/tags" Target="../tags/tag537.xml"/><Relationship Id="rId80" Type="http://schemas.openxmlformats.org/officeDocument/2006/relationships/tags" Target="../tags/tag545.xml"/><Relationship Id="rId85" Type="http://schemas.openxmlformats.org/officeDocument/2006/relationships/tags" Target="../tags/tag550.xml"/><Relationship Id="rId93" Type="http://schemas.openxmlformats.org/officeDocument/2006/relationships/tags" Target="../tags/tag558.xml"/><Relationship Id="rId3" Type="http://schemas.openxmlformats.org/officeDocument/2006/relationships/tags" Target="../tags/tag468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33" Type="http://schemas.openxmlformats.org/officeDocument/2006/relationships/tags" Target="../tags/tag498.xml"/><Relationship Id="rId38" Type="http://schemas.openxmlformats.org/officeDocument/2006/relationships/tags" Target="../tags/tag503.xml"/><Relationship Id="rId46" Type="http://schemas.openxmlformats.org/officeDocument/2006/relationships/tags" Target="../tags/tag511.xml"/><Relationship Id="rId59" Type="http://schemas.openxmlformats.org/officeDocument/2006/relationships/tags" Target="../tags/tag524.xml"/><Relationship Id="rId67" Type="http://schemas.openxmlformats.org/officeDocument/2006/relationships/tags" Target="../tags/tag532.xml"/><Relationship Id="rId20" Type="http://schemas.openxmlformats.org/officeDocument/2006/relationships/tags" Target="../tags/tag485.xml"/><Relationship Id="rId41" Type="http://schemas.openxmlformats.org/officeDocument/2006/relationships/tags" Target="../tags/tag506.xml"/><Relationship Id="rId54" Type="http://schemas.openxmlformats.org/officeDocument/2006/relationships/tags" Target="../tags/tag519.xml"/><Relationship Id="rId62" Type="http://schemas.openxmlformats.org/officeDocument/2006/relationships/tags" Target="../tags/tag527.xml"/><Relationship Id="rId70" Type="http://schemas.openxmlformats.org/officeDocument/2006/relationships/tags" Target="../tags/tag535.xml"/><Relationship Id="rId75" Type="http://schemas.openxmlformats.org/officeDocument/2006/relationships/tags" Target="../tags/tag540.xml"/><Relationship Id="rId83" Type="http://schemas.openxmlformats.org/officeDocument/2006/relationships/tags" Target="../tags/tag548.xml"/><Relationship Id="rId88" Type="http://schemas.openxmlformats.org/officeDocument/2006/relationships/tags" Target="../tags/tag553.xml"/><Relationship Id="rId91" Type="http://schemas.openxmlformats.org/officeDocument/2006/relationships/tags" Target="../tags/tag556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36" Type="http://schemas.openxmlformats.org/officeDocument/2006/relationships/tags" Target="../tags/tag501.xml"/><Relationship Id="rId49" Type="http://schemas.openxmlformats.org/officeDocument/2006/relationships/tags" Target="../tags/tag514.xml"/><Relationship Id="rId57" Type="http://schemas.openxmlformats.org/officeDocument/2006/relationships/tags" Target="../tags/tag522.xml"/><Relationship Id="rId10" Type="http://schemas.openxmlformats.org/officeDocument/2006/relationships/tags" Target="../tags/tag475.xml"/><Relationship Id="rId31" Type="http://schemas.openxmlformats.org/officeDocument/2006/relationships/tags" Target="../tags/tag496.xml"/><Relationship Id="rId44" Type="http://schemas.openxmlformats.org/officeDocument/2006/relationships/tags" Target="../tags/tag509.xml"/><Relationship Id="rId52" Type="http://schemas.openxmlformats.org/officeDocument/2006/relationships/tags" Target="../tags/tag517.xml"/><Relationship Id="rId60" Type="http://schemas.openxmlformats.org/officeDocument/2006/relationships/tags" Target="../tags/tag525.xml"/><Relationship Id="rId65" Type="http://schemas.openxmlformats.org/officeDocument/2006/relationships/tags" Target="../tags/tag530.xml"/><Relationship Id="rId73" Type="http://schemas.openxmlformats.org/officeDocument/2006/relationships/tags" Target="../tags/tag538.xml"/><Relationship Id="rId78" Type="http://schemas.openxmlformats.org/officeDocument/2006/relationships/tags" Target="../tags/tag543.xml"/><Relationship Id="rId81" Type="http://schemas.openxmlformats.org/officeDocument/2006/relationships/tags" Target="../tags/tag546.xml"/><Relationship Id="rId86" Type="http://schemas.openxmlformats.org/officeDocument/2006/relationships/tags" Target="../tags/tag551.xml"/><Relationship Id="rId94" Type="http://schemas.openxmlformats.org/officeDocument/2006/relationships/slideLayout" Target="../slideLayouts/slideLayout1.xml"/><Relationship Id="rId4" Type="http://schemas.openxmlformats.org/officeDocument/2006/relationships/tags" Target="../tags/tag469.xml"/><Relationship Id="rId9" Type="http://schemas.openxmlformats.org/officeDocument/2006/relationships/tags" Target="../tags/tag47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584.xml"/><Relationship Id="rId117" Type="http://schemas.openxmlformats.org/officeDocument/2006/relationships/tags" Target="../tags/tag675.xml"/><Relationship Id="rId21" Type="http://schemas.openxmlformats.org/officeDocument/2006/relationships/tags" Target="../tags/tag579.xml"/><Relationship Id="rId42" Type="http://schemas.openxmlformats.org/officeDocument/2006/relationships/tags" Target="../tags/tag600.xml"/><Relationship Id="rId47" Type="http://schemas.openxmlformats.org/officeDocument/2006/relationships/tags" Target="../tags/tag605.xml"/><Relationship Id="rId63" Type="http://schemas.openxmlformats.org/officeDocument/2006/relationships/tags" Target="../tags/tag621.xml"/><Relationship Id="rId68" Type="http://schemas.openxmlformats.org/officeDocument/2006/relationships/tags" Target="../tags/tag626.xml"/><Relationship Id="rId84" Type="http://schemas.openxmlformats.org/officeDocument/2006/relationships/tags" Target="../tags/tag642.xml"/><Relationship Id="rId89" Type="http://schemas.openxmlformats.org/officeDocument/2006/relationships/tags" Target="../tags/tag647.xml"/><Relationship Id="rId112" Type="http://schemas.openxmlformats.org/officeDocument/2006/relationships/tags" Target="../tags/tag670.xml"/><Relationship Id="rId133" Type="http://schemas.openxmlformats.org/officeDocument/2006/relationships/tags" Target="../tags/tag691.xml"/><Relationship Id="rId138" Type="http://schemas.openxmlformats.org/officeDocument/2006/relationships/tags" Target="../tags/tag696.xml"/><Relationship Id="rId154" Type="http://schemas.openxmlformats.org/officeDocument/2006/relationships/tags" Target="../tags/tag712.xml"/><Relationship Id="rId159" Type="http://schemas.openxmlformats.org/officeDocument/2006/relationships/tags" Target="../tags/tag717.xml"/><Relationship Id="rId16" Type="http://schemas.openxmlformats.org/officeDocument/2006/relationships/tags" Target="../tags/tag574.xml"/><Relationship Id="rId107" Type="http://schemas.openxmlformats.org/officeDocument/2006/relationships/tags" Target="../tags/tag665.xml"/><Relationship Id="rId11" Type="http://schemas.openxmlformats.org/officeDocument/2006/relationships/tags" Target="../tags/tag569.xml"/><Relationship Id="rId32" Type="http://schemas.openxmlformats.org/officeDocument/2006/relationships/tags" Target="../tags/tag590.xml"/><Relationship Id="rId37" Type="http://schemas.openxmlformats.org/officeDocument/2006/relationships/tags" Target="../tags/tag595.xml"/><Relationship Id="rId53" Type="http://schemas.openxmlformats.org/officeDocument/2006/relationships/tags" Target="../tags/tag611.xml"/><Relationship Id="rId58" Type="http://schemas.openxmlformats.org/officeDocument/2006/relationships/tags" Target="../tags/tag616.xml"/><Relationship Id="rId74" Type="http://schemas.openxmlformats.org/officeDocument/2006/relationships/tags" Target="../tags/tag632.xml"/><Relationship Id="rId79" Type="http://schemas.openxmlformats.org/officeDocument/2006/relationships/tags" Target="../tags/tag637.xml"/><Relationship Id="rId102" Type="http://schemas.openxmlformats.org/officeDocument/2006/relationships/tags" Target="../tags/tag660.xml"/><Relationship Id="rId123" Type="http://schemas.openxmlformats.org/officeDocument/2006/relationships/tags" Target="../tags/tag681.xml"/><Relationship Id="rId128" Type="http://schemas.openxmlformats.org/officeDocument/2006/relationships/tags" Target="../tags/tag686.xml"/><Relationship Id="rId144" Type="http://schemas.openxmlformats.org/officeDocument/2006/relationships/tags" Target="../tags/tag702.xml"/><Relationship Id="rId149" Type="http://schemas.openxmlformats.org/officeDocument/2006/relationships/tags" Target="../tags/tag707.xml"/><Relationship Id="rId5" Type="http://schemas.openxmlformats.org/officeDocument/2006/relationships/tags" Target="../tags/tag563.xml"/><Relationship Id="rId90" Type="http://schemas.openxmlformats.org/officeDocument/2006/relationships/tags" Target="../tags/tag648.xml"/><Relationship Id="rId95" Type="http://schemas.openxmlformats.org/officeDocument/2006/relationships/tags" Target="../tags/tag653.xml"/><Relationship Id="rId160" Type="http://schemas.openxmlformats.org/officeDocument/2006/relationships/tags" Target="../tags/tag718.xml"/><Relationship Id="rId165" Type="http://schemas.openxmlformats.org/officeDocument/2006/relationships/tags" Target="../tags/tag723.xml"/><Relationship Id="rId22" Type="http://schemas.openxmlformats.org/officeDocument/2006/relationships/tags" Target="../tags/tag580.xml"/><Relationship Id="rId27" Type="http://schemas.openxmlformats.org/officeDocument/2006/relationships/tags" Target="../tags/tag585.xml"/><Relationship Id="rId43" Type="http://schemas.openxmlformats.org/officeDocument/2006/relationships/tags" Target="../tags/tag601.xml"/><Relationship Id="rId48" Type="http://schemas.openxmlformats.org/officeDocument/2006/relationships/tags" Target="../tags/tag606.xml"/><Relationship Id="rId64" Type="http://schemas.openxmlformats.org/officeDocument/2006/relationships/tags" Target="../tags/tag622.xml"/><Relationship Id="rId69" Type="http://schemas.openxmlformats.org/officeDocument/2006/relationships/tags" Target="../tags/tag627.xml"/><Relationship Id="rId113" Type="http://schemas.openxmlformats.org/officeDocument/2006/relationships/tags" Target="../tags/tag671.xml"/><Relationship Id="rId118" Type="http://schemas.openxmlformats.org/officeDocument/2006/relationships/tags" Target="../tags/tag676.xml"/><Relationship Id="rId134" Type="http://schemas.openxmlformats.org/officeDocument/2006/relationships/tags" Target="../tags/tag692.xml"/><Relationship Id="rId139" Type="http://schemas.openxmlformats.org/officeDocument/2006/relationships/tags" Target="../tags/tag697.xml"/><Relationship Id="rId80" Type="http://schemas.openxmlformats.org/officeDocument/2006/relationships/tags" Target="../tags/tag638.xml"/><Relationship Id="rId85" Type="http://schemas.openxmlformats.org/officeDocument/2006/relationships/tags" Target="../tags/tag643.xml"/><Relationship Id="rId150" Type="http://schemas.openxmlformats.org/officeDocument/2006/relationships/tags" Target="../tags/tag708.xml"/><Relationship Id="rId155" Type="http://schemas.openxmlformats.org/officeDocument/2006/relationships/tags" Target="../tags/tag713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33" Type="http://schemas.openxmlformats.org/officeDocument/2006/relationships/tags" Target="../tags/tag591.xml"/><Relationship Id="rId38" Type="http://schemas.openxmlformats.org/officeDocument/2006/relationships/tags" Target="../tags/tag596.xml"/><Relationship Id="rId59" Type="http://schemas.openxmlformats.org/officeDocument/2006/relationships/tags" Target="../tags/tag617.xml"/><Relationship Id="rId103" Type="http://schemas.openxmlformats.org/officeDocument/2006/relationships/tags" Target="../tags/tag661.xml"/><Relationship Id="rId108" Type="http://schemas.openxmlformats.org/officeDocument/2006/relationships/tags" Target="../tags/tag666.xml"/><Relationship Id="rId124" Type="http://schemas.openxmlformats.org/officeDocument/2006/relationships/tags" Target="../tags/tag682.xml"/><Relationship Id="rId129" Type="http://schemas.openxmlformats.org/officeDocument/2006/relationships/tags" Target="../tags/tag687.xml"/><Relationship Id="rId54" Type="http://schemas.openxmlformats.org/officeDocument/2006/relationships/tags" Target="../tags/tag612.xml"/><Relationship Id="rId70" Type="http://schemas.openxmlformats.org/officeDocument/2006/relationships/tags" Target="../tags/tag628.xml"/><Relationship Id="rId75" Type="http://schemas.openxmlformats.org/officeDocument/2006/relationships/tags" Target="../tags/tag633.xml"/><Relationship Id="rId91" Type="http://schemas.openxmlformats.org/officeDocument/2006/relationships/tags" Target="../tags/tag649.xml"/><Relationship Id="rId96" Type="http://schemas.openxmlformats.org/officeDocument/2006/relationships/tags" Target="../tags/tag654.xml"/><Relationship Id="rId140" Type="http://schemas.openxmlformats.org/officeDocument/2006/relationships/tags" Target="../tags/tag698.xml"/><Relationship Id="rId145" Type="http://schemas.openxmlformats.org/officeDocument/2006/relationships/tags" Target="../tags/tag703.xml"/><Relationship Id="rId161" Type="http://schemas.openxmlformats.org/officeDocument/2006/relationships/tags" Target="../tags/tag719.xml"/><Relationship Id="rId166" Type="http://schemas.openxmlformats.org/officeDocument/2006/relationships/tags" Target="../tags/tag724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5" Type="http://schemas.openxmlformats.org/officeDocument/2006/relationships/tags" Target="../tags/tag573.xml"/><Relationship Id="rId23" Type="http://schemas.openxmlformats.org/officeDocument/2006/relationships/tags" Target="../tags/tag581.xml"/><Relationship Id="rId28" Type="http://schemas.openxmlformats.org/officeDocument/2006/relationships/tags" Target="../tags/tag586.xml"/><Relationship Id="rId36" Type="http://schemas.openxmlformats.org/officeDocument/2006/relationships/tags" Target="../tags/tag594.xml"/><Relationship Id="rId49" Type="http://schemas.openxmlformats.org/officeDocument/2006/relationships/tags" Target="../tags/tag607.xml"/><Relationship Id="rId57" Type="http://schemas.openxmlformats.org/officeDocument/2006/relationships/tags" Target="../tags/tag615.xml"/><Relationship Id="rId106" Type="http://schemas.openxmlformats.org/officeDocument/2006/relationships/tags" Target="../tags/tag664.xml"/><Relationship Id="rId114" Type="http://schemas.openxmlformats.org/officeDocument/2006/relationships/tags" Target="../tags/tag672.xml"/><Relationship Id="rId119" Type="http://schemas.openxmlformats.org/officeDocument/2006/relationships/tags" Target="../tags/tag677.xml"/><Relationship Id="rId127" Type="http://schemas.openxmlformats.org/officeDocument/2006/relationships/tags" Target="../tags/tag685.xml"/><Relationship Id="rId10" Type="http://schemas.openxmlformats.org/officeDocument/2006/relationships/tags" Target="../tags/tag568.xml"/><Relationship Id="rId31" Type="http://schemas.openxmlformats.org/officeDocument/2006/relationships/tags" Target="../tags/tag589.xml"/><Relationship Id="rId44" Type="http://schemas.openxmlformats.org/officeDocument/2006/relationships/tags" Target="../tags/tag602.xml"/><Relationship Id="rId52" Type="http://schemas.openxmlformats.org/officeDocument/2006/relationships/tags" Target="../tags/tag610.xml"/><Relationship Id="rId60" Type="http://schemas.openxmlformats.org/officeDocument/2006/relationships/tags" Target="../tags/tag618.xml"/><Relationship Id="rId65" Type="http://schemas.openxmlformats.org/officeDocument/2006/relationships/tags" Target="../tags/tag623.xml"/><Relationship Id="rId73" Type="http://schemas.openxmlformats.org/officeDocument/2006/relationships/tags" Target="../tags/tag631.xml"/><Relationship Id="rId78" Type="http://schemas.openxmlformats.org/officeDocument/2006/relationships/tags" Target="../tags/tag636.xml"/><Relationship Id="rId81" Type="http://schemas.openxmlformats.org/officeDocument/2006/relationships/tags" Target="../tags/tag639.xml"/><Relationship Id="rId86" Type="http://schemas.openxmlformats.org/officeDocument/2006/relationships/tags" Target="../tags/tag644.xml"/><Relationship Id="rId94" Type="http://schemas.openxmlformats.org/officeDocument/2006/relationships/tags" Target="../tags/tag652.xml"/><Relationship Id="rId99" Type="http://schemas.openxmlformats.org/officeDocument/2006/relationships/tags" Target="../tags/tag657.xml"/><Relationship Id="rId101" Type="http://schemas.openxmlformats.org/officeDocument/2006/relationships/tags" Target="../tags/tag659.xml"/><Relationship Id="rId122" Type="http://schemas.openxmlformats.org/officeDocument/2006/relationships/tags" Target="../tags/tag680.xml"/><Relationship Id="rId130" Type="http://schemas.openxmlformats.org/officeDocument/2006/relationships/tags" Target="../tags/tag688.xml"/><Relationship Id="rId135" Type="http://schemas.openxmlformats.org/officeDocument/2006/relationships/tags" Target="../tags/tag693.xml"/><Relationship Id="rId143" Type="http://schemas.openxmlformats.org/officeDocument/2006/relationships/tags" Target="../tags/tag701.xml"/><Relationship Id="rId148" Type="http://schemas.openxmlformats.org/officeDocument/2006/relationships/tags" Target="../tags/tag706.xml"/><Relationship Id="rId151" Type="http://schemas.openxmlformats.org/officeDocument/2006/relationships/tags" Target="../tags/tag709.xml"/><Relationship Id="rId156" Type="http://schemas.openxmlformats.org/officeDocument/2006/relationships/tags" Target="../tags/tag714.xml"/><Relationship Id="rId164" Type="http://schemas.openxmlformats.org/officeDocument/2006/relationships/tags" Target="../tags/tag722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39" Type="http://schemas.openxmlformats.org/officeDocument/2006/relationships/tags" Target="../tags/tag597.xml"/><Relationship Id="rId109" Type="http://schemas.openxmlformats.org/officeDocument/2006/relationships/tags" Target="../tags/tag667.xml"/><Relationship Id="rId34" Type="http://schemas.openxmlformats.org/officeDocument/2006/relationships/tags" Target="../tags/tag592.xml"/><Relationship Id="rId50" Type="http://schemas.openxmlformats.org/officeDocument/2006/relationships/tags" Target="../tags/tag608.xml"/><Relationship Id="rId55" Type="http://schemas.openxmlformats.org/officeDocument/2006/relationships/tags" Target="../tags/tag613.xml"/><Relationship Id="rId76" Type="http://schemas.openxmlformats.org/officeDocument/2006/relationships/tags" Target="../tags/tag634.xml"/><Relationship Id="rId97" Type="http://schemas.openxmlformats.org/officeDocument/2006/relationships/tags" Target="../tags/tag655.xml"/><Relationship Id="rId104" Type="http://schemas.openxmlformats.org/officeDocument/2006/relationships/tags" Target="../tags/tag662.xml"/><Relationship Id="rId120" Type="http://schemas.openxmlformats.org/officeDocument/2006/relationships/tags" Target="../tags/tag678.xml"/><Relationship Id="rId125" Type="http://schemas.openxmlformats.org/officeDocument/2006/relationships/tags" Target="../tags/tag683.xml"/><Relationship Id="rId141" Type="http://schemas.openxmlformats.org/officeDocument/2006/relationships/tags" Target="../tags/tag699.xml"/><Relationship Id="rId146" Type="http://schemas.openxmlformats.org/officeDocument/2006/relationships/tags" Target="../tags/tag704.xml"/><Relationship Id="rId167" Type="http://schemas.openxmlformats.org/officeDocument/2006/relationships/tags" Target="../tags/tag725.xml"/><Relationship Id="rId7" Type="http://schemas.openxmlformats.org/officeDocument/2006/relationships/tags" Target="../tags/tag565.xml"/><Relationship Id="rId71" Type="http://schemas.openxmlformats.org/officeDocument/2006/relationships/tags" Target="../tags/tag629.xml"/><Relationship Id="rId92" Type="http://schemas.openxmlformats.org/officeDocument/2006/relationships/tags" Target="../tags/tag650.xml"/><Relationship Id="rId162" Type="http://schemas.openxmlformats.org/officeDocument/2006/relationships/tags" Target="../tags/tag720.xml"/><Relationship Id="rId2" Type="http://schemas.openxmlformats.org/officeDocument/2006/relationships/tags" Target="../tags/tag560.xml"/><Relationship Id="rId29" Type="http://schemas.openxmlformats.org/officeDocument/2006/relationships/tags" Target="../tags/tag587.xml"/><Relationship Id="rId24" Type="http://schemas.openxmlformats.org/officeDocument/2006/relationships/tags" Target="../tags/tag582.xml"/><Relationship Id="rId40" Type="http://schemas.openxmlformats.org/officeDocument/2006/relationships/tags" Target="../tags/tag598.xml"/><Relationship Id="rId45" Type="http://schemas.openxmlformats.org/officeDocument/2006/relationships/tags" Target="../tags/tag603.xml"/><Relationship Id="rId66" Type="http://schemas.openxmlformats.org/officeDocument/2006/relationships/tags" Target="../tags/tag624.xml"/><Relationship Id="rId87" Type="http://schemas.openxmlformats.org/officeDocument/2006/relationships/tags" Target="../tags/tag645.xml"/><Relationship Id="rId110" Type="http://schemas.openxmlformats.org/officeDocument/2006/relationships/tags" Target="../tags/tag668.xml"/><Relationship Id="rId115" Type="http://schemas.openxmlformats.org/officeDocument/2006/relationships/tags" Target="../tags/tag673.xml"/><Relationship Id="rId131" Type="http://schemas.openxmlformats.org/officeDocument/2006/relationships/tags" Target="../tags/tag689.xml"/><Relationship Id="rId136" Type="http://schemas.openxmlformats.org/officeDocument/2006/relationships/tags" Target="../tags/tag694.xml"/><Relationship Id="rId157" Type="http://schemas.openxmlformats.org/officeDocument/2006/relationships/tags" Target="../tags/tag715.xml"/><Relationship Id="rId61" Type="http://schemas.openxmlformats.org/officeDocument/2006/relationships/tags" Target="../tags/tag619.xml"/><Relationship Id="rId82" Type="http://schemas.openxmlformats.org/officeDocument/2006/relationships/tags" Target="../tags/tag640.xml"/><Relationship Id="rId152" Type="http://schemas.openxmlformats.org/officeDocument/2006/relationships/tags" Target="../tags/tag710.xml"/><Relationship Id="rId19" Type="http://schemas.openxmlformats.org/officeDocument/2006/relationships/tags" Target="../tags/tag577.xml"/><Relationship Id="rId14" Type="http://schemas.openxmlformats.org/officeDocument/2006/relationships/tags" Target="../tags/tag572.xml"/><Relationship Id="rId30" Type="http://schemas.openxmlformats.org/officeDocument/2006/relationships/tags" Target="../tags/tag588.xml"/><Relationship Id="rId35" Type="http://schemas.openxmlformats.org/officeDocument/2006/relationships/tags" Target="../tags/tag593.xml"/><Relationship Id="rId56" Type="http://schemas.openxmlformats.org/officeDocument/2006/relationships/tags" Target="../tags/tag614.xml"/><Relationship Id="rId77" Type="http://schemas.openxmlformats.org/officeDocument/2006/relationships/tags" Target="../tags/tag635.xml"/><Relationship Id="rId100" Type="http://schemas.openxmlformats.org/officeDocument/2006/relationships/tags" Target="../tags/tag658.xml"/><Relationship Id="rId105" Type="http://schemas.openxmlformats.org/officeDocument/2006/relationships/tags" Target="../tags/tag663.xml"/><Relationship Id="rId126" Type="http://schemas.openxmlformats.org/officeDocument/2006/relationships/tags" Target="../tags/tag684.xml"/><Relationship Id="rId147" Type="http://schemas.openxmlformats.org/officeDocument/2006/relationships/tags" Target="../tags/tag705.xml"/><Relationship Id="rId168" Type="http://schemas.openxmlformats.org/officeDocument/2006/relationships/slideLayout" Target="../slideLayouts/slideLayout1.xml"/><Relationship Id="rId8" Type="http://schemas.openxmlformats.org/officeDocument/2006/relationships/tags" Target="../tags/tag566.xml"/><Relationship Id="rId51" Type="http://schemas.openxmlformats.org/officeDocument/2006/relationships/tags" Target="../tags/tag609.xml"/><Relationship Id="rId72" Type="http://schemas.openxmlformats.org/officeDocument/2006/relationships/tags" Target="../tags/tag630.xml"/><Relationship Id="rId93" Type="http://schemas.openxmlformats.org/officeDocument/2006/relationships/tags" Target="../tags/tag651.xml"/><Relationship Id="rId98" Type="http://schemas.openxmlformats.org/officeDocument/2006/relationships/tags" Target="../tags/tag656.xml"/><Relationship Id="rId121" Type="http://schemas.openxmlformats.org/officeDocument/2006/relationships/tags" Target="../tags/tag679.xml"/><Relationship Id="rId142" Type="http://schemas.openxmlformats.org/officeDocument/2006/relationships/tags" Target="../tags/tag700.xml"/><Relationship Id="rId163" Type="http://schemas.openxmlformats.org/officeDocument/2006/relationships/tags" Target="../tags/tag721.xml"/><Relationship Id="rId3" Type="http://schemas.openxmlformats.org/officeDocument/2006/relationships/tags" Target="../tags/tag561.xml"/><Relationship Id="rId25" Type="http://schemas.openxmlformats.org/officeDocument/2006/relationships/tags" Target="../tags/tag583.xml"/><Relationship Id="rId46" Type="http://schemas.openxmlformats.org/officeDocument/2006/relationships/tags" Target="../tags/tag604.xml"/><Relationship Id="rId67" Type="http://schemas.openxmlformats.org/officeDocument/2006/relationships/tags" Target="../tags/tag625.xml"/><Relationship Id="rId116" Type="http://schemas.openxmlformats.org/officeDocument/2006/relationships/tags" Target="../tags/tag674.xml"/><Relationship Id="rId137" Type="http://schemas.openxmlformats.org/officeDocument/2006/relationships/tags" Target="../tags/tag695.xml"/><Relationship Id="rId158" Type="http://schemas.openxmlformats.org/officeDocument/2006/relationships/tags" Target="../tags/tag716.xml"/><Relationship Id="rId20" Type="http://schemas.openxmlformats.org/officeDocument/2006/relationships/tags" Target="../tags/tag578.xml"/><Relationship Id="rId41" Type="http://schemas.openxmlformats.org/officeDocument/2006/relationships/tags" Target="../tags/tag599.xml"/><Relationship Id="rId62" Type="http://schemas.openxmlformats.org/officeDocument/2006/relationships/tags" Target="../tags/tag620.xml"/><Relationship Id="rId83" Type="http://schemas.openxmlformats.org/officeDocument/2006/relationships/tags" Target="../tags/tag641.xml"/><Relationship Id="rId88" Type="http://schemas.openxmlformats.org/officeDocument/2006/relationships/tags" Target="../tags/tag646.xml"/><Relationship Id="rId111" Type="http://schemas.openxmlformats.org/officeDocument/2006/relationships/tags" Target="../tags/tag669.xml"/><Relationship Id="rId132" Type="http://schemas.openxmlformats.org/officeDocument/2006/relationships/tags" Target="../tags/tag690.xml"/><Relationship Id="rId153" Type="http://schemas.openxmlformats.org/officeDocument/2006/relationships/tags" Target="../tags/tag71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751.xml"/><Relationship Id="rId117" Type="http://schemas.openxmlformats.org/officeDocument/2006/relationships/tags" Target="../tags/tag842.xml"/><Relationship Id="rId21" Type="http://schemas.openxmlformats.org/officeDocument/2006/relationships/tags" Target="../tags/tag746.xml"/><Relationship Id="rId42" Type="http://schemas.openxmlformats.org/officeDocument/2006/relationships/tags" Target="../tags/tag767.xml"/><Relationship Id="rId47" Type="http://schemas.openxmlformats.org/officeDocument/2006/relationships/tags" Target="../tags/tag772.xml"/><Relationship Id="rId63" Type="http://schemas.openxmlformats.org/officeDocument/2006/relationships/tags" Target="../tags/tag788.xml"/><Relationship Id="rId68" Type="http://schemas.openxmlformats.org/officeDocument/2006/relationships/tags" Target="../tags/tag793.xml"/><Relationship Id="rId84" Type="http://schemas.openxmlformats.org/officeDocument/2006/relationships/tags" Target="../tags/tag809.xml"/><Relationship Id="rId89" Type="http://schemas.openxmlformats.org/officeDocument/2006/relationships/tags" Target="../tags/tag814.xml"/><Relationship Id="rId112" Type="http://schemas.openxmlformats.org/officeDocument/2006/relationships/tags" Target="../tags/tag837.xml"/><Relationship Id="rId133" Type="http://schemas.openxmlformats.org/officeDocument/2006/relationships/tags" Target="../tags/tag858.xml"/><Relationship Id="rId138" Type="http://schemas.openxmlformats.org/officeDocument/2006/relationships/tags" Target="../tags/tag863.xml"/><Relationship Id="rId154" Type="http://schemas.openxmlformats.org/officeDocument/2006/relationships/tags" Target="../tags/tag879.xml"/><Relationship Id="rId159" Type="http://schemas.openxmlformats.org/officeDocument/2006/relationships/tags" Target="../tags/tag884.xml"/><Relationship Id="rId175" Type="http://schemas.openxmlformats.org/officeDocument/2006/relationships/tags" Target="../tags/tag900.xml"/><Relationship Id="rId170" Type="http://schemas.openxmlformats.org/officeDocument/2006/relationships/tags" Target="../tags/tag895.xml"/><Relationship Id="rId16" Type="http://schemas.openxmlformats.org/officeDocument/2006/relationships/tags" Target="../tags/tag741.xml"/><Relationship Id="rId107" Type="http://schemas.openxmlformats.org/officeDocument/2006/relationships/tags" Target="../tags/tag832.xml"/><Relationship Id="rId11" Type="http://schemas.openxmlformats.org/officeDocument/2006/relationships/tags" Target="../tags/tag736.xml"/><Relationship Id="rId32" Type="http://schemas.openxmlformats.org/officeDocument/2006/relationships/tags" Target="../tags/tag757.xml"/><Relationship Id="rId37" Type="http://schemas.openxmlformats.org/officeDocument/2006/relationships/tags" Target="../tags/tag762.xml"/><Relationship Id="rId53" Type="http://schemas.openxmlformats.org/officeDocument/2006/relationships/tags" Target="../tags/tag778.xml"/><Relationship Id="rId58" Type="http://schemas.openxmlformats.org/officeDocument/2006/relationships/tags" Target="../tags/tag783.xml"/><Relationship Id="rId74" Type="http://schemas.openxmlformats.org/officeDocument/2006/relationships/tags" Target="../tags/tag799.xml"/><Relationship Id="rId79" Type="http://schemas.openxmlformats.org/officeDocument/2006/relationships/tags" Target="../tags/tag804.xml"/><Relationship Id="rId102" Type="http://schemas.openxmlformats.org/officeDocument/2006/relationships/tags" Target="../tags/tag827.xml"/><Relationship Id="rId123" Type="http://schemas.openxmlformats.org/officeDocument/2006/relationships/tags" Target="../tags/tag848.xml"/><Relationship Id="rId128" Type="http://schemas.openxmlformats.org/officeDocument/2006/relationships/tags" Target="../tags/tag853.xml"/><Relationship Id="rId144" Type="http://schemas.openxmlformats.org/officeDocument/2006/relationships/tags" Target="../tags/tag869.xml"/><Relationship Id="rId149" Type="http://schemas.openxmlformats.org/officeDocument/2006/relationships/tags" Target="../tags/tag874.xml"/><Relationship Id="rId5" Type="http://schemas.openxmlformats.org/officeDocument/2006/relationships/tags" Target="../tags/tag730.xml"/><Relationship Id="rId90" Type="http://schemas.openxmlformats.org/officeDocument/2006/relationships/tags" Target="../tags/tag815.xml"/><Relationship Id="rId95" Type="http://schemas.openxmlformats.org/officeDocument/2006/relationships/tags" Target="../tags/tag820.xml"/><Relationship Id="rId160" Type="http://schemas.openxmlformats.org/officeDocument/2006/relationships/tags" Target="../tags/tag885.xml"/><Relationship Id="rId165" Type="http://schemas.openxmlformats.org/officeDocument/2006/relationships/tags" Target="../tags/tag890.xml"/><Relationship Id="rId22" Type="http://schemas.openxmlformats.org/officeDocument/2006/relationships/tags" Target="../tags/tag747.xml"/><Relationship Id="rId27" Type="http://schemas.openxmlformats.org/officeDocument/2006/relationships/tags" Target="../tags/tag752.xml"/><Relationship Id="rId43" Type="http://schemas.openxmlformats.org/officeDocument/2006/relationships/tags" Target="../tags/tag768.xml"/><Relationship Id="rId48" Type="http://schemas.openxmlformats.org/officeDocument/2006/relationships/tags" Target="../tags/tag773.xml"/><Relationship Id="rId64" Type="http://schemas.openxmlformats.org/officeDocument/2006/relationships/tags" Target="../tags/tag789.xml"/><Relationship Id="rId69" Type="http://schemas.openxmlformats.org/officeDocument/2006/relationships/tags" Target="../tags/tag794.xml"/><Relationship Id="rId113" Type="http://schemas.openxmlformats.org/officeDocument/2006/relationships/tags" Target="../tags/tag838.xml"/><Relationship Id="rId118" Type="http://schemas.openxmlformats.org/officeDocument/2006/relationships/tags" Target="../tags/tag843.xml"/><Relationship Id="rId134" Type="http://schemas.openxmlformats.org/officeDocument/2006/relationships/tags" Target="../tags/tag859.xml"/><Relationship Id="rId139" Type="http://schemas.openxmlformats.org/officeDocument/2006/relationships/tags" Target="../tags/tag864.xml"/><Relationship Id="rId80" Type="http://schemas.openxmlformats.org/officeDocument/2006/relationships/tags" Target="../tags/tag805.xml"/><Relationship Id="rId85" Type="http://schemas.openxmlformats.org/officeDocument/2006/relationships/tags" Target="../tags/tag810.xml"/><Relationship Id="rId150" Type="http://schemas.openxmlformats.org/officeDocument/2006/relationships/tags" Target="../tags/tag875.xml"/><Relationship Id="rId155" Type="http://schemas.openxmlformats.org/officeDocument/2006/relationships/tags" Target="../tags/tag880.xml"/><Relationship Id="rId171" Type="http://schemas.openxmlformats.org/officeDocument/2006/relationships/tags" Target="../tags/tag896.xml"/><Relationship Id="rId176" Type="http://schemas.openxmlformats.org/officeDocument/2006/relationships/tags" Target="../tags/tag901.xml"/><Relationship Id="rId12" Type="http://schemas.openxmlformats.org/officeDocument/2006/relationships/tags" Target="../tags/tag737.xml"/><Relationship Id="rId17" Type="http://schemas.openxmlformats.org/officeDocument/2006/relationships/tags" Target="../tags/tag742.xml"/><Relationship Id="rId33" Type="http://schemas.openxmlformats.org/officeDocument/2006/relationships/tags" Target="../tags/tag758.xml"/><Relationship Id="rId38" Type="http://schemas.openxmlformats.org/officeDocument/2006/relationships/tags" Target="../tags/tag763.xml"/><Relationship Id="rId59" Type="http://schemas.openxmlformats.org/officeDocument/2006/relationships/tags" Target="../tags/tag784.xml"/><Relationship Id="rId103" Type="http://schemas.openxmlformats.org/officeDocument/2006/relationships/tags" Target="../tags/tag828.xml"/><Relationship Id="rId108" Type="http://schemas.openxmlformats.org/officeDocument/2006/relationships/tags" Target="../tags/tag833.xml"/><Relationship Id="rId124" Type="http://schemas.openxmlformats.org/officeDocument/2006/relationships/tags" Target="../tags/tag849.xml"/><Relationship Id="rId129" Type="http://schemas.openxmlformats.org/officeDocument/2006/relationships/tags" Target="../tags/tag854.xml"/><Relationship Id="rId54" Type="http://schemas.openxmlformats.org/officeDocument/2006/relationships/tags" Target="../tags/tag779.xml"/><Relationship Id="rId70" Type="http://schemas.openxmlformats.org/officeDocument/2006/relationships/tags" Target="../tags/tag795.xml"/><Relationship Id="rId75" Type="http://schemas.openxmlformats.org/officeDocument/2006/relationships/tags" Target="../tags/tag800.xml"/><Relationship Id="rId91" Type="http://schemas.openxmlformats.org/officeDocument/2006/relationships/tags" Target="../tags/tag816.xml"/><Relationship Id="rId96" Type="http://schemas.openxmlformats.org/officeDocument/2006/relationships/tags" Target="../tags/tag821.xml"/><Relationship Id="rId140" Type="http://schemas.openxmlformats.org/officeDocument/2006/relationships/tags" Target="../tags/tag865.xml"/><Relationship Id="rId145" Type="http://schemas.openxmlformats.org/officeDocument/2006/relationships/tags" Target="../tags/tag870.xml"/><Relationship Id="rId161" Type="http://schemas.openxmlformats.org/officeDocument/2006/relationships/tags" Target="../tags/tag886.xml"/><Relationship Id="rId166" Type="http://schemas.openxmlformats.org/officeDocument/2006/relationships/tags" Target="../tags/tag891.xml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23" Type="http://schemas.openxmlformats.org/officeDocument/2006/relationships/tags" Target="../tags/tag748.xml"/><Relationship Id="rId28" Type="http://schemas.openxmlformats.org/officeDocument/2006/relationships/tags" Target="../tags/tag753.xml"/><Relationship Id="rId49" Type="http://schemas.openxmlformats.org/officeDocument/2006/relationships/tags" Target="../tags/tag774.xml"/><Relationship Id="rId114" Type="http://schemas.openxmlformats.org/officeDocument/2006/relationships/tags" Target="../tags/tag839.xml"/><Relationship Id="rId119" Type="http://schemas.openxmlformats.org/officeDocument/2006/relationships/tags" Target="../tags/tag844.xml"/><Relationship Id="rId10" Type="http://schemas.openxmlformats.org/officeDocument/2006/relationships/tags" Target="../tags/tag735.xml"/><Relationship Id="rId31" Type="http://schemas.openxmlformats.org/officeDocument/2006/relationships/tags" Target="../tags/tag756.xml"/><Relationship Id="rId44" Type="http://schemas.openxmlformats.org/officeDocument/2006/relationships/tags" Target="../tags/tag769.xml"/><Relationship Id="rId52" Type="http://schemas.openxmlformats.org/officeDocument/2006/relationships/tags" Target="../tags/tag777.xml"/><Relationship Id="rId60" Type="http://schemas.openxmlformats.org/officeDocument/2006/relationships/tags" Target="../tags/tag785.xml"/><Relationship Id="rId65" Type="http://schemas.openxmlformats.org/officeDocument/2006/relationships/tags" Target="../tags/tag790.xml"/><Relationship Id="rId73" Type="http://schemas.openxmlformats.org/officeDocument/2006/relationships/tags" Target="../tags/tag798.xml"/><Relationship Id="rId78" Type="http://schemas.openxmlformats.org/officeDocument/2006/relationships/tags" Target="../tags/tag803.xml"/><Relationship Id="rId81" Type="http://schemas.openxmlformats.org/officeDocument/2006/relationships/tags" Target="../tags/tag806.xml"/><Relationship Id="rId86" Type="http://schemas.openxmlformats.org/officeDocument/2006/relationships/tags" Target="../tags/tag811.xml"/><Relationship Id="rId94" Type="http://schemas.openxmlformats.org/officeDocument/2006/relationships/tags" Target="../tags/tag819.xml"/><Relationship Id="rId99" Type="http://schemas.openxmlformats.org/officeDocument/2006/relationships/tags" Target="../tags/tag824.xml"/><Relationship Id="rId101" Type="http://schemas.openxmlformats.org/officeDocument/2006/relationships/tags" Target="../tags/tag826.xml"/><Relationship Id="rId122" Type="http://schemas.openxmlformats.org/officeDocument/2006/relationships/tags" Target="../tags/tag847.xml"/><Relationship Id="rId130" Type="http://schemas.openxmlformats.org/officeDocument/2006/relationships/tags" Target="../tags/tag855.xml"/><Relationship Id="rId135" Type="http://schemas.openxmlformats.org/officeDocument/2006/relationships/tags" Target="../tags/tag860.xml"/><Relationship Id="rId143" Type="http://schemas.openxmlformats.org/officeDocument/2006/relationships/tags" Target="../tags/tag868.xml"/><Relationship Id="rId148" Type="http://schemas.openxmlformats.org/officeDocument/2006/relationships/tags" Target="../tags/tag873.xml"/><Relationship Id="rId151" Type="http://schemas.openxmlformats.org/officeDocument/2006/relationships/tags" Target="../tags/tag876.xml"/><Relationship Id="rId156" Type="http://schemas.openxmlformats.org/officeDocument/2006/relationships/tags" Target="../tags/tag881.xml"/><Relationship Id="rId164" Type="http://schemas.openxmlformats.org/officeDocument/2006/relationships/tags" Target="../tags/tag889.xml"/><Relationship Id="rId169" Type="http://schemas.openxmlformats.org/officeDocument/2006/relationships/tags" Target="../tags/tag894.xml"/><Relationship Id="rId177" Type="http://schemas.openxmlformats.org/officeDocument/2006/relationships/tags" Target="../tags/tag902.xml"/><Relationship Id="rId4" Type="http://schemas.openxmlformats.org/officeDocument/2006/relationships/tags" Target="../tags/tag729.xml"/><Relationship Id="rId9" Type="http://schemas.openxmlformats.org/officeDocument/2006/relationships/tags" Target="../tags/tag734.xml"/><Relationship Id="rId172" Type="http://schemas.openxmlformats.org/officeDocument/2006/relationships/tags" Target="../tags/tag897.xml"/><Relationship Id="rId180" Type="http://schemas.openxmlformats.org/officeDocument/2006/relationships/slideLayout" Target="../slideLayouts/slideLayout1.xml"/><Relationship Id="rId13" Type="http://schemas.openxmlformats.org/officeDocument/2006/relationships/tags" Target="../tags/tag738.xml"/><Relationship Id="rId18" Type="http://schemas.openxmlformats.org/officeDocument/2006/relationships/tags" Target="../tags/tag743.xml"/><Relationship Id="rId39" Type="http://schemas.openxmlformats.org/officeDocument/2006/relationships/tags" Target="../tags/tag764.xml"/><Relationship Id="rId109" Type="http://schemas.openxmlformats.org/officeDocument/2006/relationships/tags" Target="../tags/tag834.xml"/><Relationship Id="rId34" Type="http://schemas.openxmlformats.org/officeDocument/2006/relationships/tags" Target="../tags/tag759.xml"/><Relationship Id="rId50" Type="http://schemas.openxmlformats.org/officeDocument/2006/relationships/tags" Target="../tags/tag775.xml"/><Relationship Id="rId55" Type="http://schemas.openxmlformats.org/officeDocument/2006/relationships/tags" Target="../tags/tag780.xml"/><Relationship Id="rId76" Type="http://schemas.openxmlformats.org/officeDocument/2006/relationships/tags" Target="../tags/tag801.xml"/><Relationship Id="rId97" Type="http://schemas.openxmlformats.org/officeDocument/2006/relationships/tags" Target="../tags/tag822.xml"/><Relationship Id="rId104" Type="http://schemas.openxmlformats.org/officeDocument/2006/relationships/tags" Target="../tags/tag829.xml"/><Relationship Id="rId120" Type="http://schemas.openxmlformats.org/officeDocument/2006/relationships/tags" Target="../tags/tag845.xml"/><Relationship Id="rId125" Type="http://schemas.openxmlformats.org/officeDocument/2006/relationships/tags" Target="../tags/tag850.xml"/><Relationship Id="rId141" Type="http://schemas.openxmlformats.org/officeDocument/2006/relationships/tags" Target="../tags/tag866.xml"/><Relationship Id="rId146" Type="http://schemas.openxmlformats.org/officeDocument/2006/relationships/tags" Target="../tags/tag871.xml"/><Relationship Id="rId167" Type="http://schemas.openxmlformats.org/officeDocument/2006/relationships/tags" Target="../tags/tag892.xml"/><Relationship Id="rId7" Type="http://schemas.openxmlformats.org/officeDocument/2006/relationships/tags" Target="../tags/tag732.xml"/><Relationship Id="rId71" Type="http://schemas.openxmlformats.org/officeDocument/2006/relationships/tags" Target="../tags/tag796.xml"/><Relationship Id="rId92" Type="http://schemas.openxmlformats.org/officeDocument/2006/relationships/tags" Target="../tags/tag817.xml"/><Relationship Id="rId162" Type="http://schemas.openxmlformats.org/officeDocument/2006/relationships/tags" Target="../tags/tag887.xml"/><Relationship Id="rId2" Type="http://schemas.openxmlformats.org/officeDocument/2006/relationships/tags" Target="../tags/tag727.xml"/><Relationship Id="rId29" Type="http://schemas.openxmlformats.org/officeDocument/2006/relationships/tags" Target="../tags/tag754.xml"/><Relationship Id="rId24" Type="http://schemas.openxmlformats.org/officeDocument/2006/relationships/tags" Target="../tags/tag749.xml"/><Relationship Id="rId40" Type="http://schemas.openxmlformats.org/officeDocument/2006/relationships/tags" Target="../tags/tag765.xml"/><Relationship Id="rId45" Type="http://schemas.openxmlformats.org/officeDocument/2006/relationships/tags" Target="../tags/tag770.xml"/><Relationship Id="rId66" Type="http://schemas.openxmlformats.org/officeDocument/2006/relationships/tags" Target="../tags/tag791.xml"/><Relationship Id="rId87" Type="http://schemas.openxmlformats.org/officeDocument/2006/relationships/tags" Target="../tags/tag812.xml"/><Relationship Id="rId110" Type="http://schemas.openxmlformats.org/officeDocument/2006/relationships/tags" Target="../tags/tag835.xml"/><Relationship Id="rId115" Type="http://schemas.openxmlformats.org/officeDocument/2006/relationships/tags" Target="../tags/tag840.xml"/><Relationship Id="rId131" Type="http://schemas.openxmlformats.org/officeDocument/2006/relationships/tags" Target="../tags/tag856.xml"/><Relationship Id="rId136" Type="http://schemas.openxmlformats.org/officeDocument/2006/relationships/tags" Target="../tags/tag861.xml"/><Relationship Id="rId157" Type="http://schemas.openxmlformats.org/officeDocument/2006/relationships/tags" Target="../tags/tag882.xml"/><Relationship Id="rId178" Type="http://schemas.openxmlformats.org/officeDocument/2006/relationships/tags" Target="../tags/tag903.xml"/><Relationship Id="rId61" Type="http://schemas.openxmlformats.org/officeDocument/2006/relationships/tags" Target="../tags/tag786.xml"/><Relationship Id="rId82" Type="http://schemas.openxmlformats.org/officeDocument/2006/relationships/tags" Target="../tags/tag807.xml"/><Relationship Id="rId152" Type="http://schemas.openxmlformats.org/officeDocument/2006/relationships/tags" Target="../tags/tag877.xml"/><Relationship Id="rId173" Type="http://schemas.openxmlformats.org/officeDocument/2006/relationships/tags" Target="../tags/tag898.xml"/><Relationship Id="rId19" Type="http://schemas.openxmlformats.org/officeDocument/2006/relationships/tags" Target="../tags/tag744.xml"/><Relationship Id="rId14" Type="http://schemas.openxmlformats.org/officeDocument/2006/relationships/tags" Target="../tags/tag739.xml"/><Relationship Id="rId30" Type="http://schemas.openxmlformats.org/officeDocument/2006/relationships/tags" Target="../tags/tag755.xml"/><Relationship Id="rId35" Type="http://schemas.openxmlformats.org/officeDocument/2006/relationships/tags" Target="../tags/tag760.xml"/><Relationship Id="rId56" Type="http://schemas.openxmlformats.org/officeDocument/2006/relationships/tags" Target="../tags/tag781.xml"/><Relationship Id="rId77" Type="http://schemas.openxmlformats.org/officeDocument/2006/relationships/tags" Target="../tags/tag802.xml"/><Relationship Id="rId100" Type="http://schemas.openxmlformats.org/officeDocument/2006/relationships/tags" Target="../tags/tag825.xml"/><Relationship Id="rId105" Type="http://schemas.openxmlformats.org/officeDocument/2006/relationships/tags" Target="../tags/tag830.xml"/><Relationship Id="rId126" Type="http://schemas.openxmlformats.org/officeDocument/2006/relationships/tags" Target="../tags/tag851.xml"/><Relationship Id="rId147" Type="http://schemas.openxmlformats.org/officeDocument/2006/relationships/tags" Target="../tags/tag872.xml"/><Relationship Id="rId168" Type="http://schemas.openxmlformats.org/officeDocument/2006/relationships/tags" Target="../tags/tag893.xml"/><Relationship Id="rId8" Type="http://schemas.openxmlformats.org/officeDocument/2006/relationships/tags" Target="../tags/tag733.xml"/><Relationship Id="rId51" Type="http://schemas.openxmlformats.org/officeDocument/2006/relationships/tags" Target="../tags/tag776.xml"/><Relationship Id="rId72" Type="http://schemas.openxmlformats.org/officeDocument/2006/relationships/tags" Target="../tags/tag797.xml"/><Relationship Id="rId93" Type="http://schemas.openxmlformats.org/officeDocument/2006/relationships/tags" Target="../tags/tag818.xml"/><Relationship Id="rId98" Type="http://schemas.openxmlformats.org/officeDocument/2006/relationships/tags" Target="../tags/tag823.xml"/><Relationship Id="rId121" Type="http://schemas.openxmlformats.org/officeDocument/2006/relationships/tags" Target="../tags/tag846.xml"/><Relationship Id="rId142" Type="http://schemas.openxmlformats.org/officeDocument/2006/relationships/tags" Target="../tags/tag867.xml"/><Relationship Id="rId163" Type="http://schemas.openxmlformats.org/officeDocument/2006/relationships/tags" Target="../tags/tag888.xml"/><Relationship Id="rId3" Type="http://schemas.openxmlformats.org/officeDocument/2006/relationships/tags" Target="../tags/tag728.xml"/><Relationship Id="rId25" Type="http://schemas.openxmlformats.org/officeDocument/2006/relationships/tags" Target="../tags/tag750.xml"/><Relationship Id="rId46" Type="http://schemas.openxmlformats.org/officeDocument/2006/relationships/tags" Target="../tags/tag771.xml"/><Relationship Id="rId67" Type="http://schemas.openxmlformats.org/officeDocument/2006/relationships/tags" Target="../tags/tag792.xml"/><Relationship Id="rId116" Type="http://schemas.openxmlformats.org/officeDocument/2006/relationships/tags" Target="../tags/tag841.xml"/><Relationship Id="rId137" Type="http://schemas.openxmlformats.org/officeDocument/2006/relationships/tags" Target="../tags/tag862.xml"/><Relationship Id="rId158" Type="http://schemas.openxmlformats.org/officeDocument/2006/relationships/tags" Target="../tags/tag883.xml"/><Relationship Id="rId20" Type="http://schemas.openxmlformats.org/officeDocument/2006/relationships/tags" Target="../tags/tag745.xml"/><Relationship Id="rId41" Type="http://schemas.openxmlformats.org/officeDocument/2006/relationships/tags" Target="../tags/tag766.xml"/><Relationship Id="rId62" Type="http://schemas.openxmlformats.org/officeDocument/2006/relationships/tags" Target="../tags/tag787.xml"/><Relationship Id="rId83" Type="http://schemas.openxmlformats.org/officeDocument/2006/relationships/tags" Target="../tags/tag808.xml"/><Relationship Id="rId88" Type="http://schemas.openxmlformats.org/officeDocument/2006/relationships/tags" Target="../tags/tag813.xml"/><Relationship Id="rId111" Type="http://schemas.openxmlformats.org/officeDocument/2006/relationships/tags" Target="../tags/tag836.xml"/><Relationship Id="rId132" Type="http://schemas.openxmlformats.org/officeDocument/2006/relationships/tags" Target="../tags/tag857.xml"/><Relationship Id="rId153" Type="http://schemas.openxmlformats.org/officeDocument/2006/relationships/tags" Target="../tags/tag878.xml"/><Relationship Id="rId174" Type="http://schemas.openxmlformats.org/officeDocument/2006/relationships/tags" Target="../tags/tag899.xml"/><Relationship Id="rId179" Type="http://schemas.openxmlformats.org/officeDocument/2006/relationships/tags" Target="../tags/tag904.xml"/><Relationship Id="rId15" Type="http://schemas.openxmlformats.org/officeDocument/2006/relationships/tags" Target="../tags/tag740.xml"/><Relationship Id="rId36" Type="http://schemas.openxmlformats.org/officeDocument/2006/relationships/tags" Target="../tags/tag761.xml"/><Relationship Id="rId57" Type="http://schemas.openxmlformats.org/officeDocument/2006/relationships/tags" Target="../tags/tag782.xml"/><Relationship Id="rId106" Type="http://schemas.openxmlformats.org/officeDocument/2006/relationships/tags" Target="../tags/tag831.xml"/><Relationship Id="rId127" Type="http://schemas.openxmlformats.org/officeDocument/2006/relationships/tags" Target="../tags/tag85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930.xml"/><Relationship Id="rId117" Type="http://schemas.openxmlformats.org/officeDocument/2006/relationships/tags" Target="../tags/tag1021.xml"/><Relationship Id="rId21" Type="http://schemas.openxmlformats.org/officeDocument/2006/relationships/tags" Target="../tags/tag925.xml"/><Relationship Id="rId42" Type="http://schemas.openxmlformats.org/officeDocument/2006/relationships/tags" Target="../tags/tag946.xml"/><Relationship Id="rId47" Type="http://schemas.openxmlformats.org/officeDocument/2006/relationships/tags" Target="../tags/tag951.xml"/><Relationship Id="rId63" Type="http://schemas.openxmlformats.org/officeDocument/2006/relationships/tags" Target="../tags/tag967.xml"/><Relationship Id="rId68" Type="http://schemas.openxmlformats.org/officeDocument/2006/relationships/tags" Target="../tags/tag972.xml"/><Relationship Id="rId84" Type="http://schemas.openxmlformats.org/officeDocument/2006/relationships/tags" Target="../tags/tag988.xml"/><Relationship Id="rId89" Type="http://schemas.openxmlformats.org/officeDocument/2006/relationships/tags" Target="../tags/tag993.xml"/><Relationship Id="rId112" Type="http://schemas.openxmlformats.org/officeDocument/2006/relationships/tags" Target="../tags/tag1016.xml"/><Relationship Id="rId133" Type="http://schemas.openxmlformats.org/officeDocument/2006/relationships/tags" Target="../tags/tag1037.xml"/><Relationship Id="rId138" Type="http://schemas.openxmlformats.org/officeDocument/2006/relationships/tags" Target="../tags/tag1042.xml"/><Relationship Id="rId154" Type="http://schemas.openxmlformats.org/officeDocument/2006/relationships/tags" Target="../tags/tag1058.xml"/><Relationship Id="rId159" Type="http://schemas.openxmlformats.org/officeDocument/2006/relationships/tags" Target="../tags/tag1063.xml"/><Relationship Id="rId16" Type="http://schemas.openxmlformats.org/officeDocument/2006/relationships/tags" Target="../tags/tag920.xml"/><Relationship Id="rId107" Type="http://schemas.openxmlformats.org/officeDocument/2006/relationships/tags" Target="../tags/tag1011.xml"/><Relationship Id="rId11" Type="http://schemas.openxmlformats.org/officeDocument/2006/relationships/tags" Target="../tags/tag915.xml"/><Relationship Id="rId32" Type="http://schemas.openxmlformats.org/officeDocument/2006/relationships/tags" Target="../tags/tag936.xml"/><Relationship Id="rId37" Type="http://schemas.openxmlformats.org/officeDocument/2006/relationships/tags" Target="../tags/tag941.xml"/><Relationship Id="rId53" Type="http://schemas.openxmlformats.org/officeDocument/2006/relationships/tags" Target="../tags/tag957.xml"/><Relationship Id="rId58" Type="http://schemas.openxmlformats.org/officeDocument/2006/relationships/tags" Target="../tags/tag962.xml"/><Relationship Id="rId74" Type="http://schemas.openxmlformats.org/officeDocument/2006/relationships/tags" Target="../tags/tag978.xml"/><Relationship Id="rId79" Type="http://schemas.openxmlformats.org/officeDocument/2006/relationships/tags" Target="../tags/tag983.xml"/><Relationship Id="rId102" Type="http://schemas.openxmlformats.org/officeDocument/2006/relationships/tags" Target="../tags/tag1006.xml"/><Relationship Id="rId123" Type="http://schemas.openxmlformats.org/officeDocument/2006/relationships/tags" Target="../tags/tag1027.xml"/><Relationship Id="rId128" Type="http://schemas.openxmlformats.org/officeDocument/2006/relationships/tags" Target="../tags/tag1032.xml"/><Relationship Id="rId144" Type="http://schemas.openxmlformats.org/officeDocument/2006/relationships/tags" Target="../tags/tag1048.xml"/><Relationship Id="rId149" Type="http://schemas.openxmlformats.org/officeDocument/2006/relationships/tags" Target="../tags/tag1053.xml"/><Relationship Id="rId5" Type="http://schemas.openxmlformats.org/officeDocument/2006/relationships/tags" Target="../tags/tag909.xml"/><Relationship Id="rId90" Type="http://schemas.openxmlformats.org/officeDocument/2006/relationships/tags" Target="../tags/tag994.xml"/><Relationship Id="rId95" Type="http://schemas.openxmlformats.org/officeDocument/2006/relationships/tags" Target="../tags/tag999.xml"/><Relationship Id="rId160" Type="http://schemas.openxmlformats.org/officeDocument/2006/relationships/tags" Target="../tags/tag1064.xml"/><Relationship Id="rId22" Type="http://schemas.openxmlformats.org/officeDocument/2006/relationships/tags" Target="../tags/tag926.xml"/><Relationship Id="rId27" Type="http://schemas.openxmlformats.org/officeDocument/2006/relationships/tags" Target="../tags/tag931.xml"/><Relationship Id="rId43" Type="http://schemas.openxmlformats.org/officeDocument/2006/relationships/tags" Target="../tags/tag947.xml"/><Relationship Id="rId48" Type="http://schemas.openxmlformats.org/officeDocument/2006/relationships/tags" Target="../tags/tag952.xml"/><Relationship Id="rId64" Type="http://schemas.openxmlformats.org/officeDocument/2006/relationships/tags" Target="../tags/tag968.xml"/><Relationship Id="rId69" Type="http://schemas.openxmlformats.org/officeDocument/2006/relationships/tags" Target="../tags/tag973.xml"/><Relationship Id="rId113" Type="http://schemas.openxmlformats.org/officeDocument/2006/relationships/tags" Target="../tags/tag1017.xml"/><Relationship Id="rId118" Type="http://schemas.openxmlformats.org/officeDocument/2006/relationships/tags" Target="../tags/tag1022.xml"/><Relationship Id="rId134" Type="http://schemas.openxmlformats.org/officeDocument/2006/relationships/tags" Target="../tags/tag1038.xml"/><Relationship Id="rId139" Type="http://schemas.openxmlformats.org/officeDocument/2006/relationships/tags" Target="../tags/tag1043.xml"/><Relationship Id="rId80" Type="http://schemas.openxmlformats.org/officeDocument/2006/relationships/tags" Target="../tags/tag984.xml"/><Relationship Id="rId85" Type="http://schemas.openxmlformats.org/officeDocument/2006/relationships/tags" Target="../tags/tag989.xml"/><Relationship Id="rId150" Type="http://schemas.openxmlformats.org/officeDocument/2006/relationships/tags" Target="../tags/tag1054.xml"/><Relationship Id="rId155" Type="http://schemas.openxmlformats.org/officeDocument/2006/relationships/tags" Target="../tags/tag1059.xml"/><Relationship Id="rId12" Type="http://schemas.openxmlformats.org/officeDocument/2006/relationships/tags" Target="../tags/tag916.xml"/><Relationship Id="rId17" Type="http://schemas.openxmlformats.org/officeDocument/2006/relationships/tags" Target="../tags/tag921.xml"/><Relationship Id="rId33" Type="http://schemas.openxmlformats.org/officeDocument/2006/relationships/tags" Target="../tags/tag937.xml"/><Relationship Id="rId38" Type="http://schemas.openxmlformats.org/officeDocument/2006/relationships/tags" Target="../tags/tag942.xml"/><Relationship Id="rId59" Type="http://schemas.openxmlformats.org/officeDocument/2006/relationships/tags" Target="../tags/tag963.xml"/><Relationship Id="rId103" Type="http://schemas.openxmlformats.org/officeDocument/2006/relationships/tags" Target="../tags/tag1007.xml"/><Relationship Id="rId108" Type="http://schemas.openxmlformats.org/officeDocument/2006/relationships/tags" Target="../tags/tag1012.xml"/><Relationship Id="rId124" Type="http://schemas.openxmlformats.org/officeDocument/2006/relationships/tags" Target="../tags/tag1028.xml"/><Relationship Id="rId129" Type="http://schemas.openxmlformats.org/officeDocument/2006/relationships/tags" Target="../tags/tag1033.xml"/><Relationship Id="rId20" Type="http://schemas.openxmlformats.org/officeDocument/2006/relationships/tags" Target="../tags/tag924.xml"/><Relationship Id="rId41" Type="http://schemas.openxmlformats.org/officeDocument/2006/relationships/tags" Target="../tags/tag945.xml"/><Relationship Id="rId54" Type="http://schemas.openxmlformats.org/officeDocument/2006/relationships/tags" Target="../tags/tag958.xml"/><Relationship Id="rId62" Type="http://schemas.openxmlformats.org/officeDocument/2006/relationships/tags" Target="../tags/tag966.xml"/><Relationship Id="rId70" Type="http://schemas.openxmlformats.org/officeDocument/2006/relationships/tags" Target="../tags/tag974.xml"/><Relationship Id="rId75" Type="http://schemas.openxmlformats.org/officeDocument/2006/relationships/tags" Target="../tags/tag979.xml"/><Relationship Id="rId83" Type="http://schemas.openxmlformats.org/officeDocument/2006/relationships/tags" Target="../tags/tag987.xml"/><Relationship Id="rId88" Type="http://schemas.openxmlformats.org/officeDocument/2006/relationships/tags" Target="../tags/tag992.xml"/><Relationship Id="rId91" Type="http://schemas.openxmlformats.org/officeDocument/2006/relationships/tags" Target="../tags/tag995.xml"/><Relationship Id="rId96" Type="http://schemas.openxmlformats.org/officeDocument/2006/relationships/tags" Target="../tags/tag1000.xml"/><Relationship Id="rId111" Type="http://schemas.openxmlformats.org/officeDocument/2006/relationships/tags" Target="../tags/tag1015.xml"/><Relationship Id="rId132" Type="http://schemas.openxmlformats.org/officeDocument/2006/relationships/tags" Target="../tags/tag1036.xml"/><Relationship Id="rId140" Type="http://schemas.openxmlformats.org/officeDocument/2006/relationships/tags" Target="../tags/tag1044.xml"/><Relationship Id="rId145" Type="http://schemas.openxmlformats.org/officeDocument/2006/relationships/tags" Target="../tags/tag1049.xml"/><Relationship Id="rId153" Type="http://schemas.openxmlformats.org/officeDocument/2006/relationships/tags" Target="../tags/tag1057.xml"/><Relationship Id="rId161" Type="http://schemas.openxmlformats.org/officeDocument/2006/relationships/tags" Target="../tags/tag1065.xml"/><Relationship Id="rId1" Type="http://schemas.openxmlformats.org/officeDocument/2006/relationships/tags" Target="../tags/tag905.xml"/><Relationship Id="rId6" Type="http://schemas.openxmlformats.org/officeDocument/2006/relationships/tags" Target="../tags/tag910.xml"/><Relationship Id="rId15" Type="http://schemas.openxmlformats.org/officeDocument/2006/relationships/tags" Target="../tags/tag919.xml"/><Relationship Id="rId23" Type="http://schemas.openxmlformats.org/officeDocument/2006/relationships/tags" Target="../tags/tag927.xml"/><Relationship Id="rId28" Type="http://schemas.openxmlformats.org/officeDocument/2006/relationships/tags" Target="../tags/tag932.xml"/><Relationship Id="rId36" Type="http://schemas.openxmlformats.org/officeDocument/2006/relationships/tags" Target="../tags/tag940.xml"/><Relationship Id="rId49" Type="http://schemas.openxmlformats.org/officeDocument/2006/relationships/tags" Target="../tags/tag953.xml"/><Relationship Id="rId57" Type="http://schemas.openxmlformats.org/officeDocument/2006/relationships/tags" Target="../tags/tag961.xml"/><Relationship Id="rId106" Type="http://schemas.openxmlformats.org/officeDocument/2006/relationships/tags" Target="../tags/tag1010.xml"/><Relationship Id="rId114" Type="http://schemas.openxmlformats.org/officeDocument/2006/relationships/tags" Target="../tags/tag1018.xml"/><Relationship Id="rId119" Type="http://schemas.openxmlformats.org/officeDocument/2006/relationships/tags" Target="../tags/tag1023.xml"/><Relationship Id="rId127" Type="http://schemas.openxmlformats.org/officeDocument/2006/relationships/tags" Target="../tags/tag1031.xml"/><Relationship Id="rId10" Type="http://schemas.openxmlformats.org/officeDocument/2006/relationships/tags" Target="../tags/tag914.xml"/><Relationship Id="rId31" Type="http://schemas.openxmlformats.org/officeDocument/2006/relationships/tags" Target="../tags/tag935.xml"/><Relationship Id="rId44" Type="http://schemas.openxmlformats.org/officeDocument/2006/relationships/tags" Target="../tags/tag948.xml"/><Relationship Id="rId52" Type="http://schemas.openxmlformats.org/officeDocument/2006/relationships/tags" Target="../tags/tag956.xml"/><Relationship Id="rId60" Type="http://schemas.openxmlformats.org/officeDocument/2006/relationships/tags" Target="../tags/tag964.xml"/><Relationship Id="rId65" Type="http://schemas.openxmlformats.org/officeDocument/2006/relationships/tags" Target="../tags/tag969.xml"/><Relationship Id="rId73" Type="http://schemas.openxmlformats.org/officeDocument/2006/relationships/tags" Target="../tags/tag977.xml"/><Relationship Id="rId78" Type="http://schemas.openxmlformats.org/officeDocument/2006/relationships/tags" Target="../tags/tag982.xml"/><Relationship Id="rId81" Type="http://schemas.openxmlformats.org/officeDocument/2006/relationships/tags" Target="../tags/tag985.xml"/><Relationship Id="rId86" Type="http://schemas.openxmlformats.org/officeDocument/2006/relationships/tags" Target="../tags/tag990.xml"/><Relationship Id="rId94" Type="http://schemas.openxmlformats.org/officeDocument/2006/relationships/tags" Target="../tags/tag998.xml"/><Relationship Id="rId99" Type="http://schemas.openxmlformats.org/officeDocument/2006/relationships/tags" Target="../tags/tag1003.xml"/><Relationship Id="rId101" Type="http://schemas.openxmlformats.org/officeDocument/2006/relationships/tags" Target="../tags/tag1005.xml"/><Relationship Id="rId122" Type="http://schemas.openxmlformats.org/officeDocument/2006/relationships/tags" Target="../tags/tag1026.xml"/><Relationship Id="rId130" Type="http://schemas.openxmlformats.org/officeDocument/2006/relationships/tags" Target="../tags/tag1034.xml"/><Relationship Id="rId135" Type="http://schemas.openxmlformats.org/officeDocument/2006/relationships/tags" Target="../tags/tag1039.xml"/><Relationship Id="rId143" Type="http://schemas.openxmlformats.org/officeDocument/2006/relationships/tags" Target="../tags/tag1047.xml"/><Relationship Id="rId148" Type="http://schemas.openxmlformats.org/officeDocument/2006/relationships/tags" Target="../tags/tag1052.xml"/><Relationship Id="rId151" Type="http://schemas.openxmlformats.org/officeDocument/2006/relationships/tags" Target="../tags/tag1055.xml"/><Relationship Id="rId156" Type="http://schemas.openxmlformats.org/officeDocument/2006/relationships/tags" Target="../tags/tag1060.xml"/><Relationship Id="rId4" Type="http://schemas.openxmlformats.org/officeDocument/2006/relationships/tags" Target="../tags/tag908.xml"/><Relationship Id="rId9" Type="http://schemas.openxmlformats.org/officeDocument/2006/relationships/tags" Target="../tags/tag913.xml"/><Relationship Id="rId13" Type="http://schemas.openxmlformats.org/officeDocument/2006/relationships/tags" Target="../tags/tag917.xml"/><Relationship Id="rId18" Type="http://schemas.openxmlformats.org/officeDocument/2006/relationships/tags" Target="../tags/tag922.xml"/><Relationship Id="rId39" Type="http://schemas.openxmlformats.org/officeDocument/2006/relationships/tags" Target="../tags/tag943.xml"/><Relationship Id="rId109" Type="http://schemas.openxmlformats.org/officeDocument/2006/relationships/tags" Target="../tags/tag1013.xml"/><Relationship Id="rId34" Type="http://schemas.openxmlformats.org/officeDocument/2006/relationships/tags" Target="../tags/tag938.xml"/><Relationship Id="rId50" Type="http://schemas.openxmlformats.org/officeDocument/2006/relationships/tags" Target="../tags/tag954.xml"/><Relationship Id="rId55" Type="http://schemas.openxmlformats.org/officeDocument/2006/relationships/tags" Target="../tags/tag959.xml"/><Relationship Id="rId76" Type="http://schemas.openxmlformats.org/officeDocument/2006/relationships/tags" Target="../tags/tag980.xml"/><Relationship Id="rId97" Type="http://schemas.openxmlformats.org/officeDocument/2006/relationships/tags" Target="../tags/tag1001.xml"/><Relationship Id="rId104" Type="http://schemas.openxmlformats.org/officeDocument/2006/relationships/tags" Target="../tags/tag1008.xml"/><Relationship Id="rId120" Type="http://schemas.openxmlformats.org/officeDocument/2006/relationships/tags" Target="../tags/tag1024.xml"/><Relationship Id="rId125" Type="http://schemas.openxmlformats.org/officeDocument/2006/relationships/tags" Target="../tags/tag1029.xml"/><Relationship Id="rId141" Type="http://schemas.openxmlformats.org/officeDocument/2006/relationships/tags" Target="../tags/tag1045.xml"/><Relationship Id="rId146" Type="http://schemas.openxmlformats.org/officeDocument/2006/relationships/tags" Target="../tags/tag1050.xml"/><Relationship Id="rId7" Type="http://schemas.openxmlformats.org/officeDocument/2006/relationships/tags" Target="../tags/tag911.xml"/><Relationship Id="rId71" Type="http://schemas.openxmlformats.org/officeDocument/2006/relationships/tags" Target="../tags/tag975.xml"/><Relationship Id="rId92" Type="http://schemas.openxmlformats.org/officeDocument/2006/relationships/tags" Target="../tags/tag996.xml"/><Relationship Id="rId162" Type="http://schemas.openxmlformats.org/officeDocument/2006/relationships/slideLayout" Target="../slideLayouts/slideLayout1.xml"/><Relationship Id="rId2" Type="http://schemas.openxmlformats.org/officeDocument/2006/relationships/tags" Target="../tags/tag906.xml"/><Relationship Id="rId29" Type="http://schemas.openxmlformats.org/officeDocument/2006/relationships/tags" Target="../tags/tag933.xml"/><Relationship Id="rId24" Type="http://schemas.openxmlformats.org/officeDocument/2006/relationships/tags" Target="../tags/tag928.xml"/><Relationship Id="rId40" Type="http://schemas.openxmlformats.org/officeDocument/2006/relationships/tags" Target="../tags/tag944.xml"/><Relationship Id="rId45" Type="http://schemas.openxmlformats.org/officeDocument/2006/relationships/tags" Target="../tags/tag949.xml"/><Relationship Id="rId66" Type="http://schemas.openxmlformats.org/officeDocument/2006/relationships/tags" Target="../tags/tag970.xml"/><Relationship Id="rId87" Type="http://schemas.openxmlformats.org/officeDocument/2006/relationships/tags" Target="../tags/tag991.xml"/><Relationship Id="rId110" Type="http://schemas.openxmlformats.org/officeDocument/2006/relationships/tags" Target="../tags/tag1014.xml"/><Relationship Id="rId115" Type="http://schemas.openxmlformats.org/officeDocument/2006/relationships/tags" Target="../tags/tag1019.xml"/><Relationship Id="rId131" Type="http://schemas.openxmlformats.org/officeDocument/2006/relationships/tags" Target="../tags/tag1035.xml"/><Relationship Id="rId136" Type="http://schemas.openxmlformats.org/officeDocument/2006/relationships/tags" Target="../tags/tag1040.xml"/><Relationship Id="rId157" Type="http://schemas.openxmlformats.org/officeDocument/2006/relationships/tags" Target="../tags/tag1061.xml"/><Relationship Id="rId61" Type="http://schemas.openxmlformats.org/officeDocument/2006/relationships/tags" Target="../tags/tag965.xml"/><Relationship Id="rId82" Type="http://schemas.openxmlformats.org/officeDocument/2006/relationships/tags" Target="../tags/tag986.xml"/><Relationship Id="rId152" Type="http://schemas.openxmlformats.org/officeDocument/2006/relationships/tags" Target="../tags/tag1056.xml"/><Relationship Id="rId19" Type="http://schemas.openxmlformats.org/officeDocument/2006/relationships/tags" Target="../tags/tag923.xml"/><Relationship Id="rId14" Type="http://schemas.openxmlformats.org/officeDocument/2006/relationships/tags" Target="../tags/tag918.xml"/><Relationship Id="rId30" Type="http://schemas.openxmlformats.org/officeDocument/2006/relationships/tags" Target="../tags/tag934.xml"/><Relationship Id="rId35" Type="http://schemas.openxmlformats.org/officeDocument/2006/relationships/tags" Target="../tags/tag939.xml"/><Relationship Id="rId56" Type="http://schemas.openxmlformats.org/officeDocument/2006/relationships/tags" Target="../tags/tag960.xml"/><Relationship Id="rId77" Type="http://schemas.openxmlformats.org/officeDocument/2006/relationships/tags" Target="../tags/tag981.xml"/><Relationship Id="rId100" Type="http://schemas.openxmlformats.org/officeDocument/2006/relationships/tags" Target="../tags/tag1004.xml"/><Relationship Id="rId105" Type="http://schemas.openxmlformats.org/officeDocument/2006/relationships/tags" Target="../tags/tag1009.xml"/><Relationship Id="rId126" Type="http://schemas.openxmlformats.org/officeDocument/2006/relationships/tags" Target="../tags/tag1030.xml"/><Relationship Id="rId147" Type="http://schemas.openxmlformats.org/officeDocument/2006/relationships/tags" Target="../tags/tag1051.xml"/><Relationship Id="rId8" Type="http://schemas.openxmlformats.org/officeDocument/2006/relationships/tags" Target="../tags/tag912.xml"/><Relationship Id="rId51" Type="http://schemas.openxmlformats.org/officeDocument/2006/relationships/tags" Target="../tags/tag955.xml"/><Relationship Id="rId72" Type="http://schemas.openxmlformats.org/officeDocument/2006/relationships/tags" Target="../tags/tag976.xml"/><Relationship Id="rId93" Type="http://schemas.openxmlformats.org/officeDocument/2006/relationships/tags" Target="../tags/tag997.xml"/><Relationship Id="rId98" Type="http://schemas.openxmlformats.org/officeDocument/2006/relationships/tags" Target="../tags/tag1002.xml"/><Relationship Id="rId121" Type="http://schemas.openxmlformats.org/officeDocument/2006/relationships/tags" Target="../tags/tag1025.xml"/><Relationship Id="rId142" Type="http://schemas.openxmlformats.org/officeDocument/2006/relationships/tags" Target="../tags/tag1046.xml"/><Relationship Id="rId3" Type="http://schemas.openxmlformats.org/officeDocument/2006/relationships/tags" Target="../tags/tag907.xml"/><Relationship Id="rId25" Type="http://schemas.openxmlformats.org/officeDocument/2006/relationships/tags" Target="../tags/tag929.xml"/><Relationship Id="rId46" Type="http://schemas.openxmlformats.org/officeDocument/2006/relationships/tags" Target="../tags/tag950.xml"/><Relationship Id="rId67" Type="http://schemas.openxmlformats.org/officeDocument/2006/relationships/tags" Target="../tags/tag971.xml"/><Relationship Id="rId116" Type="http://schemas.openxmlformats.org/officeDocument/2006/relationships/tags" Target="../tags/tag1020.xml"/><Relationship Id="rId137" Type="http://schemas.openxmlformats.org/officeDocument/2006/relationships/tags" Target="../tags/tag1041.xml"/><Relationship Id="rId158" Type="http://schemas.openxmlformats.org/officeDocument/2006/relationships/tags" Target="../tags/tag10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73.xml"/><Relationship Id="rId13" Type="http://schemas.openxmlformats.org/officeDocument/2006/relationships/tags" Target="../tags/tag1078.xml"/><Relationship Id="rId18" Type="http://schemas.openxmlformats.org/officeDocument/2006/relationships/tags" Target="../tags/tag1083.xml"/><Relationship Id="rId26" Type="http://schemas.openxmlformats.org/officeDocument/2006/relationships/tags" Target="../tags/tag1091.xml"/><Relationship Id="rId39" Type="http://schemas.openxmlformats.org/officeDocument/2006/relationships/tags" Target="../tags/tag1104.xml"/><Relationship Id="rId3" Type="http://schemas.openxmlformats.org/officeDocument/2006/relationships/tags" Target="../tags/tag1068.xml"/><Relationship Id="rId21" Type="http://schemas.openxmlformats.org/officeDocument/2006/relationships/tags" Target="../tags/tag1086.xml"/><Relationship Id="rId34" Type="http://schemas.openxmlformats.org/officeDocument/2006/relationships/tags" Target="../tags/tag1099.xml"/><Relationship Id="rId42" Type="http://schemas.openxmlformats.org/officeDocument/2006/relationships/tags" Target="../tags/tag1107.xml"/><Relationship Id="rId47" Type="http://schemas.openxmlformats.org/officeDocument/2006/relationships/tags" Target="../tags/tag1112.xml"/><Relationship Id="rId7" Type="http://schemas.openxmlformats.org/officeDocument/2006/relationships/tags" Target="../tags/tag1072.xml"/><Relationship Id="rId12" Type="http://schemas.openxmlformats.org/officeDocument/2006/relationships/tags" Target="../tags/tag1077.xml"/><Relationship Id="rId17" Type="http://schemas.openxmlformats.org/officeDocument/2006/relationships/tags" Target="../tags/tag1082.xml"/><Relationship Id="rId25" Type="http://schemas.openxmlformats.org/officeDocument/2006/relationships/tags" Target="../tags/tag1090.xml"/><Relationship Id="rId33" Type="http://schemas.openxmlformats.org/officeDocument/2006/relationships/tags" Target="../tags/tag1098.xml"/><Relationship Id="rId38" Type="http://schemas.openxmlformats.org/officeDocument/2006/relationships/tags" Target="../tags/tag1103.xml"/><Relationship Id="rId46" Type="http://schemas.openxmlformats.org/officeDocument/2006/relationships/tags" Target="../tags/tag1111.xml"/><Relationship Id="rId2" Type="http://schemas.openxmlformats.org/officeDocument/2006/relationships/tags" Target="../tags/tag1067.xml"/><Relationship Id="rId16" Type="http://schemas.openxmlformats.org/officeDocument/2006/relationships/tags" Target="../tags/tag1081.xml"/><Relationship Id="rId20" Type="http://schemas.openxmlformats.org/officeDocument/2006/relationships/tags" Target="../tags/tag1085.xml"/><Relationship Id="rId29" Type="http://schemas.openxmlformats.org/officeDocument/2006/relationships/tags" Target="../tags/tag1094.xml"/><Relationship Id="rId41" Type="http://schemas.openxmlformats.org/officeDocument/2006/relationships/tags" Target="../tags/tag1106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11" Type="http://schemas.openxmlformats.org/officeDocument/2006/relationships/tags" Target="../tags/tag1076.xml"/><Relationship Id="rId24" Type="http://schemas.openxmlformats.org/officeDocument/2006/relationships/tags" Target="../tags/tag1089.xml"/><Relationship Id="rId32" Type="http://schemas.openxmlformats.org/officeDocument/2006/relationships/tags" Target="../tags/tag1097.xml"/><Relationship Id="rId37" Type="http://schemas.openxmlformats.org/officeDocument/2006/relationships/tags" Target="../tags/tag1102.xml"/><Relationship Id="rId40" Type="http://schemas.openxmlformats.org/officeDocument/2006/relationships/tags" Target="../tags/tag1105.xml"/><Relationship Id="rId45" Type="http://schemas.openxmlformats.org/officeDocument/2006/relationships/tags" Target="../tags/tag1110.xml"/><Relationship Id="rId5" Type="http://schemas.openxmlformats.org/officeDocument/2006/relationships/tags" Target="../tags/tag1070.xml"/><Relationship Id="rId15" Type="http://schemas.openxmlformats.org/officeDocument/2006/relationships/tags" Target="../tags/tag1080.xml"/><Relationship Id="rId23" Type="http://schemas.openxmlformats.org/officeDocument/2006/relationships/tags" Target="../tags/tag1088.xml"/><Relationship Id="rId28" Type="http://schemas.openxmlformats.org/officeDocument/2006/relationships/tags" Target="../tags/tag1093.xml"/><Relationship Id="rId36" Type="http://schemas.openxmlformats.org/officeDocument/2006/relationships/tags" Target="../tags/tag1101.xml"/><Relationship Id="rId10" Type="http://schemas.openxmlformats.org/officeDocument/2006/relationships/tags" Target="../tags/tag1075.xml"/><Relationship Id="rId19" Type="http://schemas.openxmlformats.org/officeDocument/2006/relationships/tags" Target="../tags/tag1084.xml"/><Relationship Id="rId31" Type="http://schemas.openxmlformats.org/officeDocument/2006/relationships/tags" Target="../tags/tag1096.xml"/><Relationship Id="rId44" Type="http://schemas.openxmlformats.org/officeDocument/2006/relationships/tags" Target="../tags/tag1109.xml"/><Relationship Id="rId4" Type="http://schemas.openxmlformats.org/officeDocument/2006/relationships/tags" Target="../tags/tag1069.xml"/><Relationship Id="rId9" Type="http://schemas.openxmlformats.org/officeDocument/2006/relationships/tags" Target="../tags/tag1074.xml"/><Relationship Id="rId14" Type="http://schemas.openxmlformats.org/officeDocument/2006/relationships/tags" Target="../tags/tag1079.xml"/><Relationship Id="rId22" Type="http://schemas.openxmlformats.org/officeDocument/2006/relationships/tags" Target="../tags/tag1087.xml"/><Relationship Id="rId27" Type="http://schemas.openxmlformats.org/officeDocument/2006/relationships/tags" Target="../tags/tag1092.xml"/><Relationship Id="rId30" Type="http://schemas.openxmlformats.org/officeDocument/2006/relationships/tags" Target="../tags/tag1095.xml"/><Relationship Id="rId35" Type="http://schemas.openxmlformats.org/officeDocument/2006/relationships/tags" Target="../tags/tag1100.xml"/><Relationship Id="rId43" Type="http://schemas.openxmlformats.org/officeDocument/2006/relationships/tags" Target="../tags/tag1108.xml"/><Relationship Id="rId48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348" name="SMARTInkShape-Group86"/>
          <p:cNvGrpSpPr/>
          <p:nvPr/>
        </p:nvGrpSpPr>
        <p:grpSpPr>
          <a:xfrm>
            <a:off x="444500" y="101600"/>
            <a:ext cx="11449051" cy="6457951"/>
            <a:chOff x="444500" y="101600"/>
            <a:chExt cx="11449051" cy="6457951"/>
          </a:xfrm>
        </p:grpSpPr>
        <p:sp>
          <p:nvSpPr>
            <p:cNvPr id="325" name="SMARTInkShape-448"/>
            <p:cNvSpPr/>
            <p:nvPr>
              <p:custDataLst>
                <p:tags r:id="rId119"/>
              </p:custDataLst>
            </p:nvPr>
          </p:nvSpPr>
          <p:spPr>
            <a:xfrm>
              <a:off x="4406900" y="77470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1683"/>
                  </a:lnTo>
                  <a:lnTo>
                    <a:pt x="42977" y="36088"/>
                  </a:lnTo>
                  <a:lnTo>
                    <a:pt x="74134" y="27328"/>
                  </a:lnTo>
                  <a:lnTo>
                    <a:pt x="118556" y="1402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49"/>
            <p:cNvSpPr/>
            <p:nvPr>
              <p:custDataLst>
                <p:tags r:id="rId120"/>
              </p:custDataLst>
            </p:nvPr>
          </p:nvSpPr>
          <p:spPr>
            <a:xfrm>
              <a:off x="4470400" y="504658"/>
              <a:ext cx="76201" cy="457640"/>
            </a:xfrm>
            <a:custGeom>
              <a:avLst/>
              <a:gdLst/>
              <a:ahLst/>
              <a:cxnLst/>
              <a:rect l="0" t="0" r="0" b="0"/>
              <a:pathLst>
                <a:path w="76201" h="457640">
                  <a:moveTo>
                    <a:pt x="76200" y="111292"/>
                  </a:moveTo>
                  <a:lnTo>
                    <a:pt x="76200" y="111292"/>
                  </a:lnTo>
                  <a:lnTo>
                    <a:pt x="62716" y="94437"/>
                  </a:lnTo>
                  <a:lnTo>
                    <a:pt x="47379" y="48408"/>
                  </a:lnTo>
                  <a:lnTo>
                    <a:pt x="31491" y="9526"/>
                  </a:lnTo>
                  <a:lnTo>
                    <a:pt x="27344" y="3232"/>
                  </a:lnTo>
                  <a:lnTo>
                    <a:pt x="23168" y="446"/>
                  </a:lnTo>
                  <a:lnTo>
                    <a:pt x="18974" y="0"/>
                  </a:lnTo>
                  <a:lnTo>
                    <a:pt x="14766" y="1114"/>
                  </a:lnTo>
                  <a:lnTo>
                    <a:pt x="11960" y="6090"/>
                  </a:lnTo>
                  <a:lnTo>
                    <a:pt x="5577" y="50138"/>
                  </a:lnTo>
                  <a:lnTo>
                    <a:pt x="2479" y="86229"/>
                  </a:lnTo>
                  <a:lnTo>
                    <a:pt x="1101" y="132844"/>
                  </a:lnTo>
                  <a:lnTo>
                    <a:pt x="734" y="159526"/>
                  </a:lnTo>
                  <a:lnTo>
                    <a:pt x="490" y="187898"/>
                  </a:lnTo>
                  <a:lnTo>
                    <a:pt x="326" y="217396"/>
                  </a:lnTo>
                  <a:lnTo>
                    <a:pt x="923" y="246234"/>
                  </a:lnTo>
                  <a:lnTo>
                    <a:pt x="2027" y="274631"/>
                  </a:lnTo>
                  <a:lnTo>
                    <a:pt x="3468" y="302735"/>
                  </a:lnTo>
                  <a:lnTo>
                    <a:pt x="4428" y="328526"/>
                  </a:lnTo>
                  <a:lnTo>
                    <a:pt x="5496" y="375998"/>
                  </a:lnTo>
                  <a:lnTo>
                    <a:pt x="5970" y="413089"/>
                  </a:lnTo>
                  <a:lnTo>
                    <a:pt x="6274" y="454540"/>
                  </a:lnTo>
                  <a:lnTo>
                    <a:pt x="5594" y="457246"/>
                  </a:lnTo>
                  <a:lnTo>
                    <a:pt x="4435" y="457639"/>
                  </a:lnTo>
                  <a:lnTo>
                    <a:pt x="0" y="454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50"/>
            <p:cNvSpPr/>
            <p:nvPr>
              <p:custDataLst>
                <p:tags r:id="rId121"/>
              </p:custDataLst>
            </p:nvPr>
          </p:nvSpPr>
          <p:spPr>
            <a:xfrm>
              <a:off x="4127500" y="768569"/>
              <a:ext cx="203201" cy="216677"/>
            </a:xfrm>
            <a:custGeom>
              <a:avLst/>
              <a:gdLst/>
              <a:ahLst/>
              <a:cxnLst/>
              <a:rect l="0" t="0" r="0" b="0"/>
              <a:pathLst>
                <a:path w="203201" h="216677">
                  <a:moveTo>
                    <a:pt x="0" y="82331"/>
                  </a:moveTo>
                  <a:lnTo>
                    <a:pt x="0" y="82331"/>
                  </a:lnTo>
                  <a:lnTo>
                    <a:pt x="14305" y="39414"/>
                  </a:lnTo>
                  <a:lnTo>
                    <a:pt x="18822" y="31507"/>
                  </a:lnTo>
                  <a:lnTo>
                    <a:pt x="21015" y="29398"/>
                  </a:lnTo>
                  <a:lnTo>
                    <a:pt x="22477" y="28698"/>
                  </a:lnTo>
                  <a:lnTo>
                    <a:pt x="23451" y="28937"/>
                  </a:lnTo>
                  <a:lnTo>
                    <a:pt x="24100" y="29801"/>
                  </a:lnTo>
                  <a:lnTo>
                    <a:pt x="32136" y="69604"/>
                  </a:lnTo>
                  <a:lnTo>
                    <a:pt x="36333" y="111486"/>
                  </a:lnTo>
                  <a:lnTo>
                    <a:pt x="37576" y="155881"/>
                  </a:lnTo>
                  <a:lnTo>
                    <a:pt x="37997" y="202065"/>
                  </a:lnTo>
                  <a:lnTo>
                    <a:pt x="38069" y="216115"/>
                  </a:lnTo>
                  <a:lnTo>
                    <a:pt x="37374" y="216676"/>
                  </a:lnTo>
                  <a:lnTo>
                    <a:pt x="36205" y="215639"/>
                  </a:lnTo>
                  <a:lnTo>
                    <a:pt x="34720" y="213536"/>
                  </a:lnTo>
                  <a:lnTo>
                    <a:pt x="37406" y="172558"/>
                  </a:lnTo>
                  <a:lnTo>
                    <a:pt x="40849" y="137719"/>
                  </a:lnTo>
                  <a:lnTo>
                    <a:pt x="53496" y="95293"/>
                  </a:lnTo>
                  <a:lnTo>
                    <a:pt x="61524" y="75406"/>
                  </a:lnTo>
                  <a:lnTo>
                    <a:pt x="62183" y="74892"/>
                  </a:lnTo>
                  <a:lnTo>
                    <a:pt x="62621" y="75255"/>
                  </a:lnTo>
                  <a:lnTo>
                    <a:pt x="68945" y="122839"/>
                  </a:lnTo>
                  <a:lnTo>
                    <a:pt x="69582" y="130081"/>
                  </a:lnTo>
                  <a:lnTo>
                    <a:pt x="71788" y="129687"/>
                  </a:lnTo>
                  <a:lnTo>
                    <a:pt x="79883" y="125485"/>
                  </a:lnTo>
                  <a:lnTo>
                    <a:pt x="108102" y="93965"/>
                  </a:lnTo>
                  <a:lnTo>
                    <a:pt x="136061" y="52774"/>
                  </a:lnTo>
                  <a:lnTo>
                    <a:pt x="167386" y="9622"/>
                  </a:lnTo>
                  <a:lnTo>
                    <a:pt x="172974" y="4225"/>
                  </a:lnTo>
                  <a:lnTo>
                    <a:pt x="178110" y="1332"/>
                  </a:lnTo>
                  <a:lnTo>
                    <a:pt x="187580" y="0"/>
                  </a:lnTo>
                  <a:lnTo>
                    <a:pt x="189965" y="3455"/>
                  </a:lnTo>
                  <a:lnTo>
                    <a:pt x="193940" y="50734"/>
                  </a:lnTo>
                  <a:lnTo>
                    <a:pt x="195987" y="92097"/>
                  </a:lnTo>
                  <a:lnTo>
                    <a:pt x="196594" y="132262"/>
                  </a:lnTo>
                  <a:lnTo>
                    <a:pt x="203200" y="177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51"/>
            <p:cNvSpPr/>
            <p:nvPr>
              <p:custDataLst>
                <p:tags r:id="rId122"/>
              </p:custDataLst>
            </p:nvPr>
          </p:nvSpPr>
          <p:spPr>
            <a:xfrm>
              <a:off x="3911600" y="768361"/>
              <a:ext cx="123982" cy="491969"/>
            </a:xfrm>
            <a:custGeom>
              <a:avLst/>
              <a:gdLst/>
              <a:ahLst/>
              <a:cxnLst/>
              <a:rect l="0" t="0" r="0" b="0"/>
              <a:pathLst>
                <a:path w="123982" h="491969">
                  <a:moveTo>
                    <a:pt x="25400" y="209539"/>
                  </a:moveTo>
                  <a:lnTo>
                    <a:pt x="25400" y="209539"/>
                  </a:lnTo>
                  <a:lnTo>
                    <a:pt x="22029" y="212910"/>
                  </a:lnTo>
                  <a:lnTo>
                    <a:pt x="20374" y="218328"/>
                  </a:lnTo>
                  <a:lnTo>
                    <a:pt x="19311" y="243417"/>
                  </a:lnTo>
                  <a:lnTo>
                    <a:pt x="25869" y="278922"/>
                  </a:lnTo>
                  <a:lnTo>
                    <a:pt x="33379" y="320722"/>
                  </a:lnTo>
                  <a:lnTo>
                    <a:pt x="40072" y="367757"/>
                  </a:lnTo>
                  <a:lnTo>
                    <a:pt x="42504" y="400743"/>
                  </a:lnTo>
                  <a:lnTo>
                    <a:pt x="41992" y="447285"/>
                  </a:lnTo>
                  <a:lnTo>
                    <a:pt x="37907" y="487818"/>
                  </a:lnTo>
                  <a:lnTo>
                    <a:pt x="36560" y="490308"/>
                  </a:lnTo>
                  <a:lnTo>
                    <a:pt x="34957" y="491968"/>
                  </a:lnTo>
                  <a:lnTo>
                    <a:pt x="33182" y="490253"/>
                  </a:lnTo>
                  <a:lnTo>
                    <a:pt x="29329" y="480821"/>
                  </a:lnTo>
                  <a:lnTo>
                    <a:pt x="26564" y="442789"/>
                  </a:lnTo>
                  <a:lnTo>
                    <a:pt x="25471" y="420072"/>
                  </a:lnTo>
                  <a:lnTo>
                    <a:pt x="24037" y="392228"/>
                  </a:lnTo>
                  <a:lnTo>
                    <a:pt x="22374" y="360965"/>
                  </a:lnTo>
                  <a:lnTo>
                    <a:pt x="21972" y="324601"/>
                  </a:lnTo>
                  <a:lnTo>
                    <a:pt x="22409" y="284836"/>
                  </a:lnTo>
                  <a:lnTo>
                    <a:pt x="23406" y="242803"/>
                  </a:lnTo>
                  <a:lnTo>
                    <a:pt x="24776" y="203493"/>
                  </a:lnTo>
                  <a:lnTo>
                    <a:pt x="26395" y="165997"/>
                  </a:lnTo>
                  <a:lnTo>
                    <a:pt x="28180" y="129711"/>
                  </a:lnTo>
                  <a:lnTo>
                    <a:pt x="29370" y="100582"/>
                  </a:lnTo>
                  <a:lnTo>
                    <a:pt x="30692" y="55045"/>
                  </a:lnTo>
                  <a:lnTo>
                    <a:pt x="34808" y="15126"/>
                  </a:lnTo>
                  <a:lnTo>
                    <a:pt x="38022" y="7964"/>
                  </a:lnTo>
                  <a:lnTo>
                    <a:pt x="42281" y="3189"/>
                  </a:lnTo>
                  <a:lnTo>
                    <a:pt x="47237" y="6"/>
                  </a:lnTo>
                  <a:lnTo>
                    <a:pt x="54070" y="0"/>
                  </a:lnTo>
                  <a:lnTo>
                    <a:pt x="71068" y="5638"/>
                  </a:lnTo>
                  <a:lnTo>
                    <a:pt x="100471" y="37568"/>
                  </a:lnTo>
                  <a:lnTo>
                    <a:pt x="115445" y="68902"/>
                  </a:lnTo>
                  <a:lnTo>
                    <a:pt x="123981" y="103289"/>
                  </a:lnTo>
                  <a:lnTo>
                    <a:pt x="123071" y="137387"/>
                  </a:lnTo>
                  <a:lnTo>
                    <a:pt x="106674" y="171357"/>
                  </a:lnTo>
                  <a:lnTo>
                    <a:pt x="67591" y="214689"/>
                  </a:lnTo>
                  <a:lnTo>
                    <a:pt x="41329" y="231583"/>
                  </a:lnTo>
                  <a:lnTo>
                    <a:pt x="0" y="234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52"/>
            <p:cNvSpPr/>
            <p:nvPr>
              <p:custDataLst>
                <p:tags r:id="rId123"/>
              </p:custDataLst>
            </p:nvPr>
          </p:nvSpPr>
          <p:spPr>
            <a:xfrm>
              <a:off x="3437899" y="101600"/>
              <a:ext cx="157838" cy="6457951"/>
            </a:xfrm>
            <a:custGeom>
              <a:avLst/>
              <a:gdLst/>
              <a:ahLst/>
              <a:cxnLst/>
              <a:rect l="0" t="0" r="0" b="0"/>
              <a:pathLst>
                <a:path w="157838" h="6457951">
                  <a:moveTo>
                    <a:pt x="130801" y="0"/>
                  </a:moveTo>
                  <a:lnTo>
                    <a:pt x="130801" y="0"/>
                  </a:lnTo>
                  <a:lnTo>
                    <a:pt x="116986" y="38919"/>
                  </a:lnTo>
                  <a:lnTo>
                    <a:pt x="107728" y="76564"/>
                  </a:lnTo>
                  <a:lnTo>
                    <a:pt x="101307" y="100431"/>
                  </a:lnTo>
                  <a:lnTo>
                    <a:pt x="94205" y="126221"/>
                  </a:lnTo>
                  <a:lnTo>
                    <a:pt x="86648" y="156820"/>
                  </a:lnTo>
                  <a:lnTo>
                    <a:pt x="78788" y="190624"/>
                  </a:lnTo>
                  <a:lnTo>
                    <a:pt x="70726" y="226566"/>
                  </a:lnTo>
                  <a:lnTo>
                    <a:pt x="63234" y="265344"/>
                  </a:lnTo>
                  <a:lnTo>
                    <a:pt x="56123" y="306013"/>
                  </a:lnTo>
                  <a:lnTo>
                    <a:pt x="49266" y="347942"/>
                  </a:lnTo>
                  <a:lnTo>
                    <a:pt x="43283" y="393533"/>
                  </a:lnTo>
                  <a:lnTo>
                    <a:pt x="37883" y="441567"/>
                  </a:lnTo>
                  <a:lnTo>
                    <a:pt x="32873" y="491228"/>
                  </a:lnTo>
                  <a:lnTo>
                    <a:pt x="28121" y="544091"/>
                  </a:lnTo>
                  <a:lnTo>
                    <a:pt x="23542" y="599088"/>
                  </a:lnTo>
                  <a:lnTo>
                    <a:pt x="19078" y="655509"/>
                  </a:lnTo>
                  <a:lnTo>
                    <a:pt x="14691" y="715700"/>
                  </a:lnTo>
                  <a:lnTo>
                    <a:pt x="10356" y="778406"/>
                  </a:lnTo>
                  <a:lnTo>
                    <a:pt x="6054" y="842787"/>
                  </a:lnTo>
                  <a:lnTo>
                    <a:pt x="3186" y="909697"/>
                  </a:lnTo>
                  <a:lnTo>
                    <a:pt x="1274" y="978292"/>
                  </a:lnTo>
                  <a:lnTo>
                    <a:pt x="0" y="1048012"/>
                  </a:lnTo>
                  <a:lnTo>
                    <a:pt x="561" y="1119891"/>
                  </a:lnTo>
                  <a:lnTo>
                    <a:pt x="2347" y="1193211"/>
                  </a:lnTo>
                  <a:lnTo>
                    <a:pt x="4947" y="1267491"/>
                  </a:lnTo>
                  <a:lnTo>
                    <a:pt x="8799" y="1343821"/>
                  </a:lnTo>
                  <a:lnTo>
                    <a:pt x="13483" y="1421520"/>
                  </a:lnTo>
                  <a:lnTo>
                    <a:pt x="18722" y="1500130"/>
                  </a:lnTo>
                  <a:lnTo>
                    <a:pt x="24332" y="1581464"/>
                  </a:lnTo>
                  <a:lnTo>
                    <a:pt x="30188" y="1664615"/>
                  </a:lnTo>
                  <a:lnTo>
                    <a:pt x="36209" y="1748977"/>
                  </a:lnTo>
                  <a:lnTo>
                    <a:pt x="43045" y="1834851"/>
                  </a:lnTo>
                  <a:lnTo>
                    <a:pt x="50425" y="1921734"/>
                  </a:lnTo>
                  <a:lnTo>
                    <a:pt x="58167" y="2009289"/>
                  </a:lnTo>
                  <a:lnTo>
                    <a:pt x="64740" y="2098704"/>
                  </a:lnTo>
                  <a:lnTo>
                    <a:pt x="70532" y="2189358"/>
                  </a:lnTo>
                  <a:lnTo>
                    <a:pt x="75805" y="2280839"/>
                  </a:lnTo>
                  <a:lnTo>
                    <a:pt x="80732" y="2374281"/>
                  </a:lnTo>
                  <a:lnTo>
                    <a:pt x="85427" y="2469032"/>
                  </a:lnTo>
                  <a:lnTo>
                    <a:pt x="89968" y="2564655"/>
                  </a:lnTo>
                  <a:lnTo>
                    <a:pt x="94407" y="2661564"/>
                  </a:lnTo>
                  <a:lnTo>
                    <a:pt x="98777" y="2759331"/>
                  </a:lnTo>
                  <a:lnTo>
                    <a:pt x="103102" y="2857671"/>
                  </a:lnTo>
                  <a:lnTo>
                    <a:pt x="107396" y="2957097"/>
                  </a:lnTo>
                  <a:lnTo>
                    <a:pt x="111670" y="3057248"/>
                  </a:lnTo>
                  <a:lnTo>
                    <a:pt x="115930" y="3157882"/>
                  </a:lnTo>
                  <a:lnTo>
                    <a:pt x="120181" y="3259544"/>
                  </a:lnTo>
                  <a:lnTo>
                    <a:pt x="124427" y="3361890"/>
                  </a:lnTo>
                  <a:lnTo>
                    <a:pt x="128669" y="3464693"/>
                  </a:lnTo>
                  <a:lnTo>
                    <a:pt x="133612" y="3566390"/>
                  </a:lnTo>
                  <a:lnTo>
                    <a:pt x="139026" y="3667349"/>
                  </a:lnTo>
                  <a:lnTo>
                    <a:pt x="144751" y="3767816"/>
                  </a:lnTo>
                  <a:lnTo>
                    <a:pt x="149273" y="3867955"/>
                  </a:lnTo>
                  <a:lnTo>
                    <a:pt x="152993" y="3967875"/>
                  </a:lnTo>
                  <a:lnTo>
                    <a:pt x="156179" y="4067650"/>
                  </a:lnTo>
                  <a:lnTo>
                    <a:pt x="157597" y="4166622"/>
                  </a:lnTo>
                  <a:lnTo>
                    <a:pt x="157837" y="4265059"/>
                  </a:lnTo>
                  <a:lnTo>
                    <a:pt x="157292" y="4363139"/>
                  </a:lnTo>
                  <a:lnTo>
                    <a:pt x="156928" y="4459571"/>
                  </a:lnTo>
                  <a:lnTo>
                    <a:pt x="156686" y="4554903"/>
                  </a:lnTo>
                  <a:lnTo>
                    <a:pt x="156524" y="4649501"/>
                  </a:lnTo>
                  <a:lnTo>
                    <a:pt x="155005" y="4740790"/>
                  </a:lnTo>
                  <a:lnTo>
                    <a:pt x="152581" y="4829871"/>
                  </a:lnTo>
                  <a:lnTo>
                    <a:pt x="149555" y="4917481"/>
                  </a:lnTo>
                  <a:lnTo>
                    <a:pt x="146831" y="5003404"/>
                  </a:lnTo>
                  <a:lnTo>
                    <a:pt x="144310" y="5088202"/>
                  </a:lnTo>
                  <a:lnTo>
                    <a:pt x="141924" y="5172252"/>
                  </a:lnTo>
                  <a:lnTo>
                    <a:pt x="139627" y="5253684"/>
                  </a:lnTo>
                  <a:lnTo>
                    <a:pt x="137391" y="5333373"/>
                  </a:lnTo>
                  <a:lnTo>
                    <a:pt x="135194" y="5411898"/>
                  </a:lnTo>
                  <a:lnTo>
                    <a:pt x="132318" y="5487532"/>
                  </a:lnTo>
                  <a:lnTo>
                    <a:pt x="128989" y="5561238"/>
                  </a:lnTo>
                  <a:lnTo>
                    <a:pt x="125360" y="5633658"/>
                  </a:lnTo>
                  <a:lnTo>
                    <a:pt x="120824" y="5703811"/>
                  </a:lnTo>
                  <a:lnTo>
                    <a:pt x="115683" y="5772452"/>
                  </a:lnTo>
                  <a:lnTo>
                    <a:pt x="110139" y="5840085"/>
                  </a:lnTo>
                  <a:lnTo>
                    <a:pt x="104326" y="5904223"/>
                  </a:lnTo>
                  <a:lnTo>
                    <a:pt x="98334" y="5966032"/>
                  </a:lnTo>
                  <a:lnTo>
                    <a:pt x="92224" y="6026288"/>
                  </a:lnTo>
                  <a:lnTo>
                    <a:pt x="86738" y="6082687"/>
                  </a:lnTo>
                  <a:lnTo>
                    <a:pt x="81670" y="6136514"/>
                  </a:lnTo>
                  <a:lnTo>
                    <a:pt x="76880" y="6188625"/>
                  </a:lnTo>
                  <a:lnTo>
                    <a:pt x="72982" y="6234655"/>
                  </a:lnTo>
                  <a:lnTo>
                    <a:pt x="69677" y="6276632"/>
                  </a:lnTo>
                  <a:lnTo>
                    <a:pt x="66768" y="6315904"/>
                  </a:lnTo>
                  <a:lnTo>
                    <a:pt x="64829" y="6349142"/>
                  </a:lnTo>
                  <a:lnTo>
                    <a:pt x="63537" y="6378356"/>
                  </a:lnTo>
                  <a:lnTo>
                    <a:pt x="62100" y="6422575"/>
                  </a:lnTo>
                  <a:lnTo>
                    <a:pt x="60951" y="645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53"/>
            <p:cNvSpPr/>
            <p:nvPr>
              <p:custDataLst>
                <p:tags r:id="rId124"/>
              </p:custDataLst>
            </p:nvPr>
          </p:nvSpPr>
          <p:spPr>
            <a:xfrm>
              <a:off x="2608964" y="851774"/>
              <a:ext cx="133412" cy="246777"/>
            </a:xfrm>
            <a:custGeom>
              <a:avLst/>
              <a:gdLst/>
              <a:ahLst/>
              <a:cxnLst/>
              <a:rect l="0" t="0" r="0" b="0"/>
              <a:pathLst>
                <a:path w="133412" h="246777">
                  <a:moveTo>
                    <a:pt x="89786" y="94376"/>
                  </a:moveTo>
                  <a:lnTo>
                    <a:pt x="89786" y="94376"/>
                  </a:lnTo>
                  <a:lnTo>
                    <a:pt x="77852" y="52931"/>
                  </a:lnTo>
                  <a:lnTo>
                    <a:pt x="69082" y="22829"/>
                  </a:lnTo>
                  <a:lnTo>
                    <a:pt x="60828" y="8955"/>
                  </a:lnTo>
                  <a:lnTo>
                    <a:pt x="50105" y="437"/>
                  </a:lnTo>
                  <a:lnTo>
                    <a:pt x="43576" y="0"/>
                  </a:lnTo>
                  <a:lnTo>
                    <a:pt x="28797" y="5159"/>
                  </a:lnTo>
                  <a:lnTo>
                    <a:pt x="11351" y="19963"/>
                  </a:lnTo>
                  <a:lnTo>
                    <a:pt x="616" y="37756"/>
                  </a:lnTo>
                  <a:lnTo>
                    <a:pt x="0" y="43929"/>
                  </a:lnTo>
                  <a:lnTo>
                    <a:pt x="3079" y="56433"/>
                  </a:lnTo>
                  <a:lnTo>
                    <a:pt x="12915" y="67164"/>
                  </a:lnTo>
                  <a:lnTo>
                    <a:pt x="60456" y="94974"/>
                  </a:lnTo>
                  <a:lnTo>
                    <a:pt x="105551" y="121776"/>
                  </a:lnTo>
                  <a:lnTo>
                    <a:pt x="122193" y="136892"/>
                  </a:lnTo>
                  <a:lnTo>
                    <a:pt x="131941" y="150667"/>
                  </a:lnTo>
                  <a:lnTo>
                    <a:pt x="133411" y="158009"/>
                  </a:lnTo>
                  <a:lnTo>
                    <a:pt x="131282" y="173692"/>
                  </a:lnTo>
                  <a:lnTo>
                    <a:pt x="119988" y="190070"/>
                  </a:lnTo>
                  <a:lnTo>
                    <a:pt x="91914" y="213276"/>
                  </a:lnTo>
                  <a:lnTo>
                    <a:pt x="38986" y="24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54"/>
            <p:cNvSpPr/>
            <p:nvPr>
              <p:custDataLst>
                <p:tags r:id="rId125"/>
              </p:custDataLst>
            </p:nvPr>
          </p:nvSpPr>
          <p:spPr>
            <a:xfrm>
              <a:off x="2458433" y="921047"/>
              <a:ext cx="100618" cy="145754"/>
            </a:xfrm>
            <a:custGeom>
              <a:avLst/>
              <a:gdLst/>
              <a:ahLst/>
              <a:cxnLst/>
              <a:rect l="0" t="0" r="0" b="0"/>
              <a:pathLst>
                <a:path w="100618" h="145754">
                  <a:moveTo>
                    <a:pt x="18067" y="18753"/>
                  </a:moveTo>
                  <a:lnTo>
                    <a:pt x="18067" y="18753"/>
                  </a:lnTo>
                  <a:lnTo>
                    <a:pt x="11325" y="15382"/>
                  </a:lnTo>
                  <a:lnTo>
                    <a:pt x="8633" y="15095"/>
                  </a:lnTo>
                  <a:lnTo>
                    <a:pt x="3761" y="16657"/>
                  </a:lnTo>
                  <a:lnTo>
                    <a:pt x="2180" y="18061"/>
                  </a:lnTo>
                  <a:lnTo>
                    <a:pt x="423" y="21503"/>
                  </a:lnTo>
                  <a:lnTo>
                    <a:pt x="0" y="45376"/>
                  </a:lnTo>
                  <a:lnTo>
                    <a:pt x="5979" y="83331"/>
                  </a:lnTo>
                  <a:lnTo>
                    <a:pt x="16239" y="128270"/>
                  </a:lnTo>
                  <a:lnTo>
                    <a:pt x="17706" y="137204"/>
                  </a:lnTo>
                  <a:lnTo>
                    <a:pt x="14589" y="132009"/>
                  </a:lnTo>
                  <a:lnTo>
                    <a:pt x="19003" y="85338"/>
                  </a:lnTo>
                  <a:lnTo>
                    <a:pt x="26575" y="40599"/>
                  </a:lnTo>
                  <a:lnTo>
                    <a:pt x="35035" y="4410"/>
                  </a:lnTo>
                  <a:lnTo>
                    <a:pt x="37140" y="1430"/>
                  </a:lnTo>
                  <a:lnTo>
                    <a:pt x="39955" y="149"/>
                  </a:lnTo>
                  <a:lnTo>
                    <a:pt x="43242" y="0"/>
                  </a:lnTo>
                  <a:lnTo>
                    <a:pt x="46139" y="1312"/>
                  </a:lnTo>
                  <a:lnTo>
                    <a:pt x="54293" y="10606"/>
                  </a:lnTo>
                  <a:lnTo>
                    <a:pt x="61449" y="20777"/>
                  </a:lnTo>
                  <a:lnTo>
                    <a:pt x="72471" y="59056"/>
                  </a:lnTo>
                  <a:lnTo>
                    <a:pt x="81443" y="99438"/>
                  </a:lnTo>
                  <a:lnTo>
                    <a:pt x="89762" y="124269"/>
                  </a:lnTo>
                  <a:lnTo>
                    <a:pt x="100617" y="145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55"/>
            <p:cNvSpPr/>
            <p:nvPr>
              <p:custDataLst>
                <p:tags r:id="rId126"/>
              </p:custDataLst>
            </p:nvPr>
          </p:nvSpPr>
          <p:spPr>
            <a:xfrm>
              <a:off x="2327087" y="901700"/>
              <a:ext cx="94516" cy="164813"/>
            </a:xfrm>
            <a:custGeom>
              <a:avLst/>
              <a:gdLst/>
              <a:ahLst/>
              <a:cxnLst/>
              <a:rect l="0" t="0" r="0" b="0"/>
              <a:pathLst>
                <a:path w="94516" h="164813">
                  <a:moveTo>
                    <a:pt x="22413" y="63500"/>
                  </a:moveTo>
                  <a:lnTo>
                    <a:pt x="22413" y="63500"/>
                  </a:lnTo>
                  <a:lnTo>
                    <a:pt x="24294" y="42778"/>
                  </a:lnTo>
                  <a:lnTo>
                    <a:pt x="28501" y="17579"/>
                  </a:lnTo>
                  <a:lnTo>
                    <a:pt x="27883" y="17364"/>
                  </a:lnTo>
                  <a:lnTo>
                    <a:pt x="25314" y="20887"/>
                  </a:lnTo>
                  <a:lnTo>
                    <a:pt x="8980" y="61225"/>
                  </a:lnTo>
                  <a:lnTo>
                    <a:pt x="559" y="98339"/>
                  </a:lnTo>
                  <a:lnTo>
                    <a:pt x="0" y="123434"/>
                  </a:lnTo>
                  <a:lnTo>
                    <a:pt x="4455" y="141643"/>
                  </a:lnTo>
                  <a:lnTo>
                    <a:pt x="14902" y="154910"/>
                  </a:lnTo>
                  <a:lnTo>
                    <a:pt x="21639" y="160423"/>
                  </a:lnTo>
                  <a:lnTo>
                    <a:pt x="28247" y="163393"/>
                  </a:lnTo>
                  <a:lnTo>
                    <a:pt x="41234" y="164812"/>
                  </a:lnTo>
                  <a:lnTo>
                    <a:pt x="55943" y="159327"/>
                  </a:lnTo>
                  <a:lnTo>
                    <a:pt x="71182" y="149129"/>
                  </a:lnTo>
                  <a:lnTo>
                    <a:pt x="85010" y="135189"/>
                  </a:lnTo>
                  <a:lnTo>
                    <a:pt x="92567" y="115823"/>
                  </a:lnTo>
                  <a:lnTo>
                    <a:pt x="94515" y="93810"/>
                  </a:lnTo>
                  <a:lnTo>
                    <a:pt x="86972" y="61584"/>
                  </a:lnTo>
                  <a:lnTo>
                    <a:pt x="70940" y="31104"/>
                  </a:lnTo>
                  <a:lnTo>
                    <a:pt x="50040" y="10157"/>
                  </a:lnTo>
                  <a:lnTo>
                    <a:pt x="287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56"/>
            <p:cNvSpPr/>
            <p:nvPr>
              <p:custDataLst>
                <p:tags r:id="rId127"/>
              </p:custDataLst>
            </p:nvPr>
          </p:nvSpPr>
          <p:spPr>
            <a:xfrm>
              <a:off x="2247900" y="774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6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57"/>
            <p:cNvSpPr/>
            <p:nvPr>
              <p:custDataLst>
                <p:tags r:id="rId128"/>
              </p:custDataLst>
            </p:nvPr>
          </p:nvSpPr>
          <p:spPr>
            <a:xfrm>
              <a:off x="2279911" y="908050"/>
              <a:ext cx="12440" cy="139701"/>
            </a:xfrm>
            <a:custGeom>
              <a:avLst/>
              <a:gdLst/>
              <a:ahLst/>
              <a:cxnLst/>
              <a:rect l="0" t="0" r="0" b="0"/>
              <a:pathLst>
                <a:path w="12440" h="13970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36628"/>
                  </a:lnTo>
                  <a:lnTo>
                    <a:pt x="4155" y="78444"/>
                  </a:lnTo>
                  <a:lnTo>
                    <a:pt x="9205" y="124508"/>
                  </a:lnTo>
                  <a:lnTo>
                    <a:pt x="1243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58"/>
            <p:cNvSpPr/>
            <p:nvPr>
              <p:custDataLst>
                <p:tags r:id="rId129"/>
              </p:custDataLst>
            </p:nvPr>
          </p:nvSpPr>
          <p:spPr>
            <a:xfrm>
              <a:off x="2059590" y="863600"/>
              <a:ext cx="169261" cy="88901"/>
            </a:xfrm>
            <a:custGeom>
              <a:avLst/>
              <a:gdLst/>
              <a:ahLst/>
              <a:cxnLst/>
              <a:rect l="0" t="0" r="0" b="0"/>
              <a:pathLst>
                <a:path w="169261" h="88901">
                  <a:moveTo>
                    <a:pt x="35910" y="88900"/>
                  </a:moveTo>
                  <a:lnTo>
                    <a:pt x="35910" y="88900"/>
                  </a:lnTo>
                  <a:lnTo>
                    <a:pt x="0" y="71256"/>
                  </a:lnTo>
                  <a:lnTo>
                    <a:pt x="1387" y="70082"/>
                  </a:lnTo>
                  <a:lnTo>
                    <a:pt x="38001" y="54393"/>
                  </a:lnTo>
                  <a:lnTo>
                    <a:pt x="74630" y="37283"/>
                  </a:lnTo>
                  <a:lnTo>
                    <a:pt x="112294" y="22179"/>
                  </a:lnTo>
                  <a:lnTo>
                    <a:pt x="169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59"/>
            <p:cNvSpPr/>
            <p:nvPr>
              <p:custDataLst>
                <p:tags r:id="rId130"/>
              </p:custDataLst>
            </p:nvPr>
          </p:nvSpPr>
          <p:spPr>
            <a:xfrm>
              <a:off x="1841500" y="614399"/>
              <a:ext cx="401289" cy="522942"/>
            </a:xfrm>
            <a:custGeom>
              <a:avLst/>
              <a:gdLst/>
              <a:ahLst/>
              <a:cxnLst/>
              <a:rect l="0" t="0" r="0" b="0"/>
              <a:pathLst>
                <a:path w="401289" h="522942">
                  <a:moveTo>
                    <a:pt x="0" y="452401"/>
                  </a:moveTo>
                  <a:lnTo>
                    <a:pt x="0" y="452401"/>
                  </a:lnTo>
                  <a:lnTo>
                    <a:pt x="706" y="441556"/>
                  </a:lnTo>
                  <a:lnTo>
                    <a:pt x="12209" y="410338"/>
                  </a:lnTo>
                  <a:lnTo>
                    <a:pt x="33831" y="369416"/>
                  </a:lnTo>
                  <a:lnTo>
                    <a:pt x="33843" y="366033"/>
                  </a:lnTo>
                  <a:lnTo>
                    <a:pt x="33145" y="363072"/>
                  </a:lnTo>
                  <a:lnTo>
                    <a:pt x="31975" y="361804"/>
                  </a:lnTo>
                  <a:lnTo>
                    <a:pt x="30489" y="361664"/>
                  </a:lnTo>
                  <a:lnTo>
                    <a:pt x="28792" y="362276"/>
                  </a:lnTo>
                  <a:lnTo>
                    <a:pt x="23034" y="376622"/>
                  </a:lnTo>
                  <a:lnTo>
                    <a:pt x="16178" y="413234"/>
                  </a:lnTo>
                  <a:lnTo>
                    <a:pt x="19297" y="451066"/>
                  </a:lnTo>
                  <a:lnTo>
                    <a:pt x="29550" y="484539"/>
                  </a:lnTo>
                  <a:lnTo>
                    <a:pt x="45680" y="510528"/>
                  </a:lnTo>
                  <a:lnTo>
                    <a:pt x="57696" y="520098"/>
                  </a:lnTo>
                  <a:lnTo>
                    <a:pt x="71974" y="522941"/>
                  </a:lnTo>
                  <a:lnTo>
                    <a:pt x="79733" y="522711"/>
                  </a:lnTo>
                  <a:lnTo>
                    <a:pt x="86316" y="518324"/>
                  </a:lnTo>
                  <a:lnTo>
                    <a:pt x="97394" y="502161"/>
                  </a:lnTo>
                  <a:lnTo>
                    <a:pt x="108193" y="462519"/>
                  </a:lnTo>
                  <a:lnTo>
                    <a:pt x="115862" y="421768"/>
                  </a:lnTo>
                  <a:lnTo>
                    <a:pt x="119231" y="403108"/>
                  </a:lnTo>
                  <a:lnTo>
                    <a:pt x="118999" y="403311"/>
                  </a:lnTo>
                  <a:lnTo>
                    <a:pt x="115437" y="425797"/>
                  </a:lnTo>
                  <a:lnTo>
                    <a:pt x="116216" y="444105"/>
                  </a:lnTo>
                  <a:lnTo>
                    <a:pt x="125294" y="472834"/>
                  </a:lnTo>
                  <a:lnTo>
                    <a:pt x="135414" y="488294"/>
                  </a:lnTo>
                  <a:lnTo>
                    <a:pt x="148849" y="498457"/>
                  </a:lnTo>
                  <a:lnTo>
                    <a:pt x="156383" y="502155"/>
                  </a:lnTo>
                  <a:lnTo>
                    <a:pt x="176042" y="500619"/>
                  </a:lnTo>
                  <a:lnTo>
                    <a:pt x="198891" y="490765"/>
                  </a:lnTo>
                  <a:lnTo>
                    <a:pt x="234849" y="460005"/>
                  </a:lnTo>
                  <a:lnTo>
                    <a:pt x="268160" y="414359"/>
                  </a:lnTo>
                  <a:lnTo>
                    <a:pt x="289691" y="376697"/>
                  </a:lnTo>
                  <a:lnTo>
                    <a:pt x="311020" y="332677"/>
                  </a:lnTo>
                  <a:lnTo>
                    <a:pt x="321647" y="309085"/>
                  </a:lnTo>
                  <a:lnTo>
                    <a:pt x="329437" y="284890"/>
                  </a:lnTo>
                  <a:lnTo>
                    <a:pt x="335336" y="260294"/>
                  </a:lnTo>
                  <a:lnTo>
                    <a:pt x="339974" y="235430"/>
                  </a:lnTo>
                  <a:lnTo>
                    <a:pt x="343066" y="208976"/>
                  </a:lnTo>
                  <a:lnTo>
                    <a:pt x="345127" y="181462"/>
                  </a:lnTo>
                  <a:lnTo>
                    <a:pt x="346501" y="153242"/>
                  </a:lnTo>
                  <a:lnTo>
                    <a:pt x="346007" y="124550"/>
                  </a:lnTo>
                  <a:lnTo>
                    <a:pt x="344265" y="95545"/>
                  </a:lnTo>
                  <a:lnTo>
                    <a:pt x="341693" y="66330"/>
                  </a:lnTo>
                  <a:lnTo>
                    <a:pt x="336955" y="28225"/>
                  </a:lnTo>
                  <a:lnTo>
                    <a:pt x="331791" y="7056"/>
                  </a:lnTo>
                  <a:lnTo>
                    <a:pt x="328438" y="2399"/>
                  </a:lnTo>
                  <a:lnTo>
                    <a:pt x="324792" y="0"/>
                  </a:lnTo>
                  <a:lnTo>
                    <a:pt x="320950" y="3339"/>
                  </a:lnTo>
                  <a:lnTo>
                    <a:pt x="312918" y="20220"/>
                  </a:lnTo>
                  <a:lnTo>
                    <a:pt x="303835" y="64232"/>
                  </a:lnTo>
                  <a:lnTo>
                    <a:pt x="302745" y="95550"/>
                  </a:lnTo>
                  <a:lnTo>
                    <a:pt x="302725" y="136889"/>
                  </a:lnTo>
                  <a:lnTo>
                    <a:pt x="303416" y="184910"/>
                  </a:lnTo>
                  <a:lnTo>
                    <a:pt x="304583" y="227507"/>
                  </a:lnTo>
                  <a:lnTo>
                    <a:pt x="306067" y="266488"/>
                  </a:lnTo>
                  <a:lnTo>
                    <a:pt x="307761" y="303059"/>
                  </a:lnTo>
                  <a:lnTo>
                    <a:pt x="309596" y="333790"/>
                  </a:lnTo>
                  <a:lnTo>
                    <a:pt x="311525" y="360627"/>
                  </a:lnTo>
                  <a:lnTo>
                    <a:pt x="315550" y="404557"/>
                  </a:lnTo>
                  <a:lnTo>
                    <a:pt x="323194" y="446300"/>
                  </a:lnTo>
                  <a:lnTo>
                    <a:pt x="332731" y="459802"/>
                  </a:lnTo>
                  <a:lnTo>
                    <a:pt x="339648" y="462274"/>
                  </a:lnTo>
                  <a:lnTo>
                    <a:pt x="356742" y="461258"/>
                  </a:lnTo>
                  <a:lnTo>
                    <a:pt x="372335" y="452339"/>
                  </a:lnTo>
                  <a:lnTo>
                    <a:pt x="379457" y="446010"/>
                  </a:lnTo>
                  <a:lnTo>
                    <a:pt x="389251" y="429570"/>
                  </a:lnTo>
                  <a:lnTo>
                    <a:pt x="401288" y="390271"/>
                  </a:lnTo>
                  <a:lnTo>
                    <a:pt x="400365" y="373282"/>
                  </a:lnTo>
                  <a:lnTo>
                    <a:pt x="398143" y="365788"/>
                  </a:lnTo>
                  <a:lnTo>
                    <a:pt x="391723" y="360087"/>
                  </a:lnTo>
                  <a:lnTo>
                    <a:pt x="349250" y="34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60"/>
            <p:cNvSpPr/>
            <p:nvPr>
              <p:custDataLst>
                <p:tags r:id="rId131"/>
              </p:custDataLst>
            </p:nvPr>
          </p:nvSpPr>
          <p:spPr>
            <a:xfrm>
              <a:off x="1664583" y="666750"/>
              <a:ext cx="152043" cy="488704"/>
            </a:xfrm>
            <a:custGeom>
              <a:avLst/>
              <a:gdLst/>
              <a:ahLst/>
              <a:cxnLst/>
              <a:rect l="0" t="0" r="0" b="0"/>
              <a:pathLst>
                <a:path w="152043" h="488704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2750" y="57643"/>
                  </a:lnTo>
                  <a:lnTo>
                    <a:pt x="11785" y="90295"/>
                  </a:lnTo>
                  <a:lnTo>
                    <a:pt x="24503" y="129737"/>
                  </a:lnTo>
                  <a:lnTo>
                    <a:pt x="37211" y="175488"/>
                  </a:lnTo>
                  <a:lnTo>
                    <a:pt x="42857" y="200248"/>
                  </a:lnTo>
                  <a:lnTo>
                    <a:pt x="48033" y="225926"/>
                  </a:lnTo>
                  <a:lnTo>
                    <a:pt x="52894" y="252218"/>
                  </a:lnTo>
                  <a:lnTo>
                    <a:pt x="56841" y="278212"/>
                  </a:lnTo>
                  <a:lnTo>
                    <a:pt x="60177" y="304008"/>
                  </a:lnTo>
                  <a:lnTo>
                    <a:pt x="63107" y="329672"/>
                  </a:lnTo>
                  <a:lnTo>
                    <a:pt x="66363" y="373239"/>
                  </a:lnTo>
                  <a:lnTo>
                    <a:pt x="68195" y="420093"/>
                  </a:lnTo>
                  <a:lnTo>
                    <a:pt x="67918" y="437180"/>
                  </a:lnTo>
                  <a:lnTo>
                    <a:pt x="65444" y="444775"/>
                  </a:lnTo>
                  <a:lnTo>
                    <a:pt x="64501" y="443977"/>
                  </a:lnTo>
                  <a:lnTo>
                    <a:pt x="59494" y="408221"/>
                  </a:lnTo>
                  <a:lnTo>
                    <a:pt x="60594" y="369937"/>
                  </a:lnTo>
                  <a:lnTo>
                    <a:pt x="68759" y="337427"/>
                  </a:lnTo>
                  <a:lnTo>
                    <a:pt x="76165" y="324475"/>
                  </a:lnTo>
                  <a:lnTo>
                    <a:pt x="84161" y="317072"/>
                  </a:lnTo>
                  <a:lnTo>
                    <a:pt x="92418" y="313782"/>
                  </a:lnTo>
                  <a:lnTo>
                    <a:pt x="102673" y="316083"/>
                  </a:lnTo>
                  <a:lnTo>
                    <a:pt x="108371" y="318672"/>
                  </a:lnTo>
                  <a:lnTo>
                    <a:pt x="126503" y="335800"/>
                  </a:lnTo>
                  <a:lnTo>
                    <a:pt x="141910" y="362120"/>
                  </a:lnTo>
                  <a:lnTo>
                    <a:pt x="152042" y="392261"/>
                  </a:lnTo>
                  <a:lnTo>
                    <a:pt x="151515" y="413051"/>
                  </a:lnTo>
                  <a:lnTo>
                    <a:pt x="149399" y="423534"/>
                  </a:lnTo>
                  <a:lnTo>
                    <a:pt x="129566" y="455143"/>
                  </a:lnTo>
                  <a:lnTo>
                    <a:pt x="108089" y="476738"/>
                  </a:lnTo>
                  <a:lnTo>
                    <a:pt x="81578" y="488703"/>
                  </a:lnTo>
                  <a:lnTo>
                    <a:pt x="65399" y="488605"/>
                  </a:lnTo>
                  <a:lnTo>
                    <a:pt x="43567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61"/>
            <p:cNvSpPr/>
            <p:nvPr>
              <p:custDataLst>
                <p:tags r:id="rId132"/>
              </p:custDataLst>
            </p:nvPr>
          </p:nvSpPr>
          <p:spPr>
            <a:xfrm>
              <a:off x="1606550" y="7683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19050"/>
                  </a:moveTo>
                  <a:lnTo>
                    <a:pt x="254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62"/>
            <p:cNvSpPr/>
            <p:nvPr>
              <p:custDataLst>
                <p:tags r:id="rId133"/>
              </p:custDataLst>
            </p:nvPr>
          </p:nvSpPr>
          <p:spPr>
            <a:xfrm>
              <a:off x="1619250" y="961542"/>
              <a:ext cx="38101" cy="130659"/>
            </a:xfrm>
            <a:custGeom>
              <a:avLst/>
              <a:gdLst/>
              <a:ahLst/>
              <a:cxnLst/>
              <a:rect l="0" t="0" r="0" b="0"/>
              <a:pathLst>
                <a:path w="38101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411" y="20569"/>
                  </a:lnTo>
                  <a:lnTo>
                    <a:pt x="11934" y="62894"/>
                  </a:lnTo>
                  <a:lnTo>
                    <a:pt x="22586" y="97645"/>
                  </a:lnTo>
                  <a:lnTo>
                    <a:pt x="3810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63"/>
            <p:cNvSpPr/>
            <p:nvPr>
              <p:custDataLst>
                <p:tags r:id="rId134"/>
              </p:custDataLst>
            </p:nvPr>
          </p:nvSpPr>
          <p:spPr>
            <a:xfrm>
              <a:off x="1403350" y="927100"/>
              <a:ext cx="146051" cy="212685"/>
            </a:xfrm>
            <a:custGeom>
              <a:avLst/>
              <a:gdLst/>
              <a:ahLst/>
              <a:cxnLst/>
              <a:rect l="0" t="0" r="0" b="0"/>
              <a:pathLst>
                <a:path w="146051" h="212685">
                  <a:moveTo>
                    <a:pt x="0" y="44450"/>
                  </a:moveTo>
                  <a:lnTo>
                    <a:pt x="0" y="44450"/>
                  </a:lnTo>
                  <a:lnTo>
                    <a:pt x="0" y="35612"/>
                  </a:lnTo>
                  <a:lnTo>
                    <a:pt x="1881" y="31585"/>
                  </a:lnTo>
                  <a:lnTo>
                    <a:pt x="3371" y="29523"/>
                  </a:lnTo>
                  <a:lnTo>
                    <a:pt x="6481" y="28854"/>
                  </a:lnTo>
                  <a:lnTo>
                    <a:pt x="22381" y="31990"/>
                  </a:lnTo>
                  <a:lnTo>
                    <a:pt x="39345" y="37971"/>
                  </a:lnTo>
                  <a:lnTo>
                    <a:pt x="65359" y="59385"/>
                  </a:lnTo>
                  <a:lnTo>
                    <a:pt x="90940" y="98186"/>
                  </a:lnTo>
                  <a:lnTo>
                    <a:pt x="106281" y="142059"/>
                  </a:lnTo>
                  <a:lnTo>
                    <a:pt x="108553" y="182968"/>
                  </a:lnTo>
                  <a:lnTo>
                    <a:pt x="104455" y="199617"/>
                  </a:lnTo>
                  <a:lnTo>
                    <a:pt x="101387" y="205045"/>
                  </a:lnTo>
                  <a:lnTo>
                    <a:pt x="97930" y="208663"/>
                  </a:lnTo>
                  <a:lnTo>
                    <a:pt x="90326" y="212684"/>
                  </a:lnTo>
                  <a:lnTo>
                    <a:pt x="86323" y="210933"/>
                  </a:lnTo>
                  <a:lnTo>
                    <a:pt x="78112" y="201463"/>
                  </a:lnTo>
                  <a:lnTo>
                    <a:pt x="72298" y="170151"/>
                  </a:lnTo>
                  <a:lnTo>
                    <a:pt x="77317" y="122852"/>
                  </a:lnTo>
                  <a:lnTo>
                    <a:pt x="91112" y="78734"/>
                  </a:lnTo>
                  <a:lnTo>
                    <a:pt x="114034" y="33756"/>
                  </a:lnTo>
                  <a:lnTo>
                    <a:pt x="123354" y="2064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64"/>
            <p:cNvSpPr/>
            <p:nvPr>
              <p:custDataLst>
                <p:tags r:id="rId135"/>
              </p:custDataLst>
            </p:nvPr>
          </p:nvSpPr>
          <p:spPr>
            <a:xfrm>
              <a:off x="1187450" y="965200"/>
              <a:ext cx="177801" cy="95251"/>
            </a:xfrm>
            <a:custGeom>
              <a:avLst/>
              <a:gdLst/>
              <a:ahLst/>
              <a:cxnLst/>
              <a:rect l="0" t="0" r="0" b="0"/>
              <a:pathLst>
                <a:path w="177801" h="95251">
                  <a:moveTo>
                    <a:pt x="0" y="95250"/>
                  </a:moveTo>
                  <a:lnTo>
                    <a:pt x="0" y="95250"/>
                  </a:lnTo>
                  <a:lnTo>
                    <a:pt x="0" y="91879"/>
                  </a:lnTo>
                  <a:lnTo>
                    <a:pt x="3371" y="83041"/>
                  </a:lnTo>
                  <a:lnTo>
                    <a:pt x="18951" y="68114"/>
                  </a:lnTo>
                  <a:lnTo>
                    <a:pt x="65414" y="44107"/>
                  </a:lnTo>
                  <a:lnTo>
                    <a:pt x="111888" y="25298"/>
                  </a:lnTo>
                  <a:lnTo>
                    <a:pt x="155762" y="843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65"/>
            <p:cNvSpPr/>
            <p:nvPr>
              <p:custDataLst>
                <p:tags r:id="rId136"/>
              </p:custDataLst>
            </p:nvPr>
          </p:nvSpPr>
          <p:spPr>
            <a:xfrm>
              <a:off x="1282700" y="732015"/>
              <a:ext cx="127001" cy="468738"/>
            </a:xfrm>
            <a:custGeom>
              <a:avLst/>
              <a:gdLst/>
              <a:ahLst/>
              <a:cxnLst/>
              <a:rect l="0" t="0" r="0" b="0"/>
              <a:pathLst>
                <a:path w="127001" h="468738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881" y="45375"/>
                  </a:lnTo>
                  <a:lnTo>
                    <a:pt x="5069" y="76336"/>
                  </a:lnTo>
                  <a:lnTo>
                    <a:pt x="8838" y="115967"/>
                  </a:lnTo>
                  <a:lnTo>
                    <a:pt x="9420" y="139517"/>
                  </a:lnTo>
                  <a:lnTo>
                    <a:pt x="9102" y="165096"/>
                  </a:lnTo>
                  <a:lnTo>
                    <a:pt x="8185" y="192025"/>
                  </a:lnTo>
                  <a:lnTo>
                    <a:pt x="6868" y="220562"/>
                  </a:lnTo>
                  <a:lnTo>
                    <a:pt x="5284" y="250170"/>
                  </a:lnTo>
                  <a:lnTo>
                    <a:pt x="3523" y="280491"/>
                  </a:lnTo>
                  <a:lnTo>
                    <a:pt x="3054" y="307761"/>
                  </a:lnTo>
                  <a:lnTo>
                    <a:pt x="3447" y="332997"/>
                  </a:lnTo>
                  <a:lnTo>
                    <a:pt x="6471" y="377735"/>
                  </a:lnTo>
                  <a:lnTo>
                    <a:pt x="12518" y="414081"/>
                  </a:lnTo>
                  <a:lnTo>
                    <a:pt x="27228" y="448826"/>
                  </a:lnTo>
                  <a:lnTo>
                    <a:pt x="38912" y="461435"/>
                  </a:lnTo>
                  <a:lnTo>
                    <a:pt x="44991" y="465785"/>
                  </a:lnTo>
                  <a:lnTo>
                    <a:pt x="59272" y="468737"/>
                  </a:lnTo>
                  <a:lnTo>
                    <a:pt x="67031" y="468536"/>
                  </a:lnTo>
                  <a:lnTo>
                    <a:pt x="83179" y="460787"/>
                  </a:lnTo>
                  <a:lnTo>
                    <a:pt x="99057" y="447230"/>
                  </a:lnTo>
                  <a:lnTo>
                    <a:pt x="127000" y="4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66"/>
            <p:cNvSpPr/>
            <p:nvPr>
              <p:custDataLst>
                <p:tags r:id="rId137"/>
              </p:custDataLst>
            </p:nvPr>
          </p:nvSpPr>
          <p:spPr>
            <a:xfrm>
              <a:off x="1043384" y="968727"/>
              <a:ext cx="101222" cy="226761"/>
            </a:xfrm>
            <a:custGeom>
              <a:avLst/>
              <a:gdLst/>
              <a:ahLst/>
              <a:cxnLst/>
              <a:rect l="0" t="0" r="0" b="0"/>
              <a:pathLst>
                <a:path w="101222" h="226761">
                  <a:moveTo>
                    <a:pt x="80566" y="66323"/>
                  </a:moveTo>
                  <a:lnTo>
                    <a:pt x="80566" y="66323"/>
                  </a:lnTo>
                  <a:lnTo>
                    <a:pt x="78684" y="30541"/>
                  </a:lnTo>
                  <a:lnTo>
                    <a:pt x="71777" y="14328"/>
                  </a:lnTo>
                  <a:lnTo>
                    <a:pt x="68357" y="8376"/>
                  </a:lnTo>
                  <a:lnTo>
                    <a:pt x="63960" y="4409"/>
                  </a:lnTo>
                  <a:lnTo>
                    <a:pt x="53430" y="0"/>
                  </a:lnTo>
                  <a:lnTo>
                    <a:pt x="47659" y="941"/>
                  </a:lnTo>
                  <a:lnTo>
                    <a:pt x="29423" y="12378"/>
                  </a:lnTo>
                  <a:lnTo>
                    <a:pt x="16913" y="23298"/>
                  </a:lnTo>
                  <a:lnTo>
                    <a:pt x="8061" y="37088"/>
                  </a:lnTo>
                  <a:lnTo>
                    <a:pt x="992" y="58837"/>
                  </a:lnTo>
                  <a:lnTo>
                    <a:pt x="0" y="65565"/>
                  </a:lnTo>
                  <a:lnTo>
                    <a:pt x="2661" y="78686"/>
                  </a:lnTo>
                  <a:lnTo>
                    <a:pt x="9253" y="90868"/>
                  </a:lnTo>
                  <a:lnTo>
                    <a:pt x="48670" y="124048"/>
                  </a:lnTo>
                  <a:lnTo>
                    <a:pt x="82079" y="148986"/>
                  </a:lnTo>
                  <a:lnTo>
                    <a:pt x="92527" y="162329"/>
                  </a:lnTo>
                  <a:lnTo>
                    <a:pt x="99523" y="177666"/>
                  </a:lnTo>
                  <a:lnTo>
                    <a:pt x="101221" y="192009"/>
                  </a:lnTo>
                  <a:lnTo>
                    <a:pt x="100686" y="198797"/>
                  </a:lnTo>
                  <a:lnTo>
                    <a:pt x="94447" y="210102"/>
                  </a:lnTo>
                  <a:lnTo>
                    <a:pt x="80916" y="222519"/>
                  </a:lnTo>
                  <a:lnTo>
                    <a:pt x="76566" y="225487"/>
                  </a:lnTo>
                  <a:lnTo>
                    <a:pt x="72255" y="226760"/>
                  </a:lnTo>
                  <a:lnTo>
                    <a:pt x="63702" y="226293"/>
                  </a:lnTo>
                  <a:lnTo>
                    <a:pt x="60151" y="223770"/>
                  </a:lnTo>
                  <a:lnTo>
                    <a:pt x="48816" y="206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67"/>
            <p:cNvSpPr/>
            <p:nvPr>
              <p:custDataLst>
                <p:tags r:id="rId138"/>
              </p:custDataLst>
            </p:nvPr>
          </p:nvSpPr>
          <p:spPr>
            <a:xfrm>
              <a:off x="927983" y="939800"/>
              <a:ext cx="24518" cy="6351"/>
            </a:xfrm>
            <a:custGeom>
              <a:avLst/>
              <a:gdLst/>
              <a:ahLst/>
              <a:cxnLst/>
              <a:rect l="0" t="0" r="0" b="0"/>
              <a:pathLst>
                <a:path w="245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4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68"/>
            <p:cNvSpPr/>
            <p:nvPr>
              <p:custDataLst>
                <p:tags r:id="rId139"/>
              </p:custDataLst>
            </p:nvPr>
          </p:nvSpPr>
          <p:spPr>
            <a:xfrm>
              <a:off x="984250" y="10541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3371" y="81090"/>
                  </a:lnTo>
                  <a:lnTo>
                    <a:pt x="10984" y="127792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69"/>
            <p:cNvSpPr/>
            <p:nvPr>
              <p:custDataLst>
                <p:tags r:id="rId140"/>
              </p:custDataLst>
            </p:nvPr>
          </p:nvSpPr>
          <p:spPr>
            <a:xfrm>
              <a:off x="666750" y="752055"/>
              <a:ext cx="224289" cy="522617"/>
            </a:xfrm>
            <a:custGeom>
              <a:avLst/>
              <a:gdLst/>
              <a:ahLst/>
              <a:cxnLst/>
              <a:rect l="0" t="0" r="0" b="0"/>
              <a:pathLst>
                <a:path w="224289" h="522617">
                  <a:moveTo>
                    <a:pt x="0" y="181395"/>
                  </a:moveTo>
                  <a:lnTo>
                    <a:pt x="0" y="181395"/>
                  </a:lnTo>
                  <a:lnTo>
                    <a:pt x="16606" y="219677"/>
                  </a:lnTo>
                  <a:lnTo>
                    <a:pt x="31496" y="259452"/>
                  </a:lnTo>
                  <a:lnTo>
                    <a:pt x="38222" y="292993"/>
                  </a:lnTo>
                  <a:lnTo>
                    <a:pt x="45445" y="329066"/>
                  </a:lnTo>
                  <a:lnTo>
                    <a:pt x="52653" y="365560"/>
                  </a:lnTo>
                  <a:lnTo>
                    <a:pt x="58209" y="400594"/>
                  </a:lnTo>
                  <a:lnTo>
                    <a:pt x="66819" y="447388"/>
                  </a:lnTo>
                  <a:lnTo>
                    <a:pt x="69451" y="469778"/>
                  </a:lnTo>
                  <a:lnTo>
                    <a:pt x="69584" y="469606"/>
                  </a:lnTo>
                  <a:lnTo>
                    <a:pt x="69732" y="465652"/>
                  </a:lnTo>
                  <a:lnTo>
                    <a:pt x="59688" y="432173"/>
                  </a:lnTo>
                  <a:lnTo>
                    <a:pt x="52163" y="396804"/>
                  </a:lnTo>
                  <a:lnTo>
                    <a:pt x="48886" y="372273"/>
                  </a:lnTo>
                  <a:lnTo>
                    <a:pt x="45996" y="343925"/>
                  </a:lnTo>
                  <a:lnTo>
                    <a:pt x="43364" y="313032"/>
                  </a:lnTo>
                  <a:lnTo>
                    <a:pt x="40904" y="281147"/>
                  </a:lnTo>
                  <a:lnTo>
                    <a:pt x="38558" y="248602"/>
                  </a:lnTo>
                  <a:lnTo>
                    <a:pt x="36289" y="215616"/>
                  </a:lnTo>
                  <a:lnTo>
                    <a:pt x="34776" y="187276"/>
                  </a:lnTo>
                  <a:lnTo>
                    <a:pt x="33767" y="162032"/>
                  </a:lnTo>
                  <a:lnTo>
                    <a:pt x="31941" y="119873"/>
                  </a:lnTo>
                  <a:lnTo>
                    <a:pt x="29063" y="76304"/>
                  </a:lnTo>
                  <a:lnTo>
                    <a:pt x="33143" y="52373"/>
                  </a:lnTo>
                  <a:lnTo>
                    <a:pt x="50115" y="22438"/>
                  </a:lnTo>
                  <a:lnTo>
                    <a:pt x="73018" y="2436"/>
                  </a:lnTo>
                  <a:lnTo>
                    <a:pt x="81134" y="0"/>
                  </a:lnTo>
                  <a:lnTo>
                    <a:pt x="97678" y="1057"/>
                  </a:lnTo>
                  <a:lnTo>
                    <a:pt x="116320" y="13756"/>
                  </a:lnTo>
                  <a:lnTo>
                    <a:pt x="148530" y="52231"/>
                  </a:lnTo>
                  <a:lnTo>
                    <a:pt x="171141" y="91533"/>
                  </a:lnTo>
                  <a:lnTo>
                    <a:pt x="181122" y="115843"/>
                  </a:lnTo>
                  <a:lnTo>
                    <a:pt x="190598" y="141927"/>
                  </a:lnTo>
                  <a:lnTo>
                    <a:pt x="199032" y="168489"/>
                  </a:lnTo>
                  <a:lnTo>
                    <a:pt x="206771" y="195368"/>
                  </a:lnTo>
                  <a:lnTo>
                    <a:pt x="214047" y="222461"/>
                  </a:lnTo>
                  <a:lnTo>
                    <a:pt x="218898" y="248283"/>
                  </a:lnTo>
                  <a:lnTo>
                    <a:pt x="222132" y="273259"/>
                  </a:lnTo>
                  <a:lnTo>
                    <a:pt x="224288" y="297671"/>
                  </a:lnTo>
                  <a:lnTo>
                    <a:pt x="222198" y="321707"/>
                  </a:lnTo>
                  <a:lnTo>
                    <a:pt x="210467" y="369110"/>
                  </a:lnTo>
                  <a:lnTo>
                    <a:pt x="189732" y="412285"/>
                  </a:lnTo>
                  <a:lnTo>
                    <a:pt x="163347" y="451229"/>
                  </a:lnTo>
                  <a:lnTo>
                    <a:pt x="118171" y="497393"/>
                  </a:lnTo>
                  <a:lnTo>
                    <a:pt x="90620" y="514926"/>
                  </a:lnTo>
                  <a:lnTo>
                    <a:pt x="66146" y="521777"/>
                  </a:lnTo>
                  <a:lnTo>
                    <a:pt x="54681" y="522616"/>
                  </a:lnTo>
                  <a:lnTo>
                    <a:pt x="44921" y="518237"/>
                  </a:lnTo>
                  <a:lnTo>
                    <a:pt x="12700" y="47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70"/>
            <p:cNvSpPr/>
            <p:nvPr>
              <p:custDataLst>
                <p:tags r:id="rId141"/>
              </p:custDataLst>
            </p:nvPr>
          </p:nvSpPr>
          <p:spPr>
            <a:xfrm>
              <a:off x="444500" y="1307874"/>
              <a:ext cx="11449051" cy="476477"/>
            </a:xfrm>
            <a:custGeom>
              <a:avLst/>
              <a:gdLst/>
              <a:ahLst/>
              <a:cxnLst/>
              <a:rect l="0" t="0" r="0" b="0"/>
              <a:pathLst>
                <a:path w="11449051" h="476477">
                  <a:moveTo>
                    <a:pt x="0" y="139926"/>
                  </a:moveTo>
                  <a:lnTo>
                    <a:pt x="0" y="139926"/>
                  </a:lnTo>
                  <a:lnTo>
                    <a:pt x="16855" y="126442"/>
                  </a:lnTo>
                  <a:lnTo>
                    <a:pt x="57676" y="111315"/>
                  </a:lnTo>
                  <a:lnTo>
                    <a:pt x="99482" y="104162"/>
                  </a:lnTo>
                  <a:lnTo>
                    <a:pt x="123471" y="101266"/>
                  </a:lnTo>
                  <a:lnTo>
                    <a:pt x="153575" y="98631"/>
                  </a:lnTo>
                  <a:lnTo>
                    <a:pt x="187756" y="96168"/>
                  </a:lnTo>
                  <a:lnTo>
                    <a:pt x="224654" y="93821"/>
                  </a:lnTo>
                  <a:lnTo>
                    <a:pt x="266891" y="91550"/>
                  </a:lnTo>
                  <a:lnTo>
                    <a:pt x="312689" y="89331"/>
                  </a:lnTo>
                  <a:lnTo>
                    <a:pt x="360859" y="87146"/>
                  </a:lnTo>
                  <a:lnTo>
                    <a:pt x="416256" y="84984"/>
                  </a:lnTo>
                  <a:lnTo>
                    <a:pt x="476471" y="82837"/>
                  </a:lnTo>
                  <a:lnTo>
                    <a:pt x="539897" y="80700"/>
                  </a:lnTo>
                  <a:lnTo>
                    <a:pt x="609698" y="78570"/>
                  </a:lnTo>
                  <a:lnTo>
                    <a:pt x="683749" y="76444"/>
                  </a:lnTo>
                  <a:lnTo>
                    <a:pt x="760632" y="74321"/>
                  </a:lnTo>
                  <a:lnTo>
                    <a:pt x="845755" y="70790"/>
                  </a:lnTo>
                  <a:lnTo>
                    <a:pt x="936370" y="66318"/>
                  </a:lnTo>
                  <a:lnTo>
                    <a:pt x="1030646" y="61221"/>
                  </a:lnTo>
                  <a:lnTo>
                    <a:pt x="1131598" y="57117"/>
                  </a:lnTo>
                  <a:lnTo>
                    <a:pt x="1236998" y="53675"/>
                  </a:lnTo>
                  <a:lnTo>
                    <a:pt x="1345366" y="50676"/>
                  </a:lnTo>
                  <a:lnTo>
                    <a:pt x="1462060" y="46559"/>
                  </a:lnTo>
                  <a:lnTo>
                    <a:pt x="1584307" y="41698"/>
                  </a:lnTo>
                  <a:lnTo>
                    <a:pt x="1710255" y="36341"/>
                  </a:lnTo>
                  <a:lnTo>
                    <a:pt x="1847136" y="30652"/>
                  </a:lnTo>
                  <a:lnTo>
                    <a:pt x="1991308" y="24744"/>
                  </a:lnTo>
                  <a:lnTo>
                    <a:pt x="2140338" y="18688"/>
                  </a:lnTo>
                  <a:lnTo>
                    <a:pt x="2292609" y="13239"/>
                  </a:lnTo>
                  <a:lnTo>
                    <a:pt x="2447039" y="8196"/>
                  </a:lnTo>
                  <a:lnTo>
                    <a:pt x="2602910" y="3423"/>
                  </a:lnTo>
                  <a:lnTo>
                    <a:pt x="2763973" y="946"/>
                  </a:lnTo>
                  <a:lnTo>
                    <a:pt x="2928499" y="0"/>
                  </a:lnTo>
                  <a:lnTo>
                    <a:pt x="3095332" y="76"/>
                  </a:lnTo>
                  <a:lnTo>
                    <a:pt x="3265822" y="831"/>
                  </a:lnTo>
                  <a:lnTo>
                    <a:pt x="3438747" y="2041"/>
                  </a:lnTo>
                  <a:lnTo>
                    <a:pt x="3613299" y="3552"/>
                  </a:lnTo>
                  <a:lnTo>
                    <a:pt x="3790343" y="5971"/>
                  </a:lnTo>
                  <a:lnTo>
                    <a:pt x="3969051" y="8995"/>
                  </a:lnTo>
                  <a:lnTo>
                    <a:pt x="4148867" y="12422"/>
                  </a:lnTo>
                  <a:lnTo>
                    <a:pt x="4330834" y="17529"/>
                  </a:lnTo>
                  <a:lnTo>
                    <a:pt x="4514234" y="23756"/>
                  </a:lnTo>
                  <a:lnTo>
                    <a:pt x="4698590" y="30729"/>
                  </a:lnTo>
                  <a:lnTo>
                    <a:pt x="4882171" y="38906"/>
                  </a:lnTo>
                  <a:lnTo>
                    <a:pt x="5065236" y="47885"/>
                  </a:lnTo>
                  <a:lnTo>
                    <a:pt x="5247957" y="57399"/>
                  </a:lnTo>
                  <a:lnTo>
                    <a:pt x="5431155" y="66563"/>
                  </a:lnTo>
                  <a:lnTo>
                    <a:pt x="5614670" y="75495"/>
                  </a:lnTo>
                  <a:lnTo>
                    <a:pt x="5798397" y="84272"/>
                  </a:lnTo>
                  <a:lnTo>
                    <a:pt x="5980148" y="94357"/>
                  </a:lnTo>
                  <a:lnTo>
                    <a:pt x="6160581" y="105313"/>
                  </a:lnTo>
                  <a:lnTo>
                    <a:pt x="6340137" y="116851"/>
                  </a:lnTo>
                  <a:lnTo>
                    <a:pt x="6519814" y="128070"/>
                  </a:lnTo>
                  <a:lnTo>
                    <a:pt x="6699570" y="139078"/>
                  </a:lnTo>
                  <a:lnTo>
                    <a:pt x="6879380" y="149944"/>
                  </a:lnTo>
                  <a:lnTo>
                    <a:pt x="7057814" y="160716"/>
                  </a:lnTo>
                  <a:lnTo>
                    <a:pt x="7235331" y="171425"/>
                  </a:lnTo>
                  <a:lnTo>
                    <a:pt x="7412237" y="182092"/>
                  </a:lnTo>
                  <a:lnTo>
                    <a:pt x="7588737" y="192731"/>
                  </a:lnTo>
                  <a:lnTo>
                    <a:pt x="7764963" y="203352"/>
                  </a:lnTo>
                  <a:lnTo>
                    <a:pt x="7941008" y="213960"/>
                  </a:lnTo>
                  <a:lnTo>
                    <a:pt x="8114111" y="225265"/>
                  </a:lnTo>
                  <a:lnTo>
                    <a:pt x="8285252" y="237035"/>
                  </a:lnTo>
                  <a:lnTo>
                    <a:pt x="8455085" y="249116"/>
                  </a:lnTo>
                  <a:lnTo>
                    <a:pt x="8619812" y="262108"/>
                  </a:lnTo>
                  <a:lnTo>
                    <a:pt x="8781136" y="275708"/>
                  </a:lnTo>
                  <a:lnTo>
                    <a:pt x="8940190" y="289714"/>
                  </a:lnTo>
                  <a:lnTo>
                    <a:pt x="9093500" y="303285"/>
                  </a:lnTo>
                  <a:lnTo>
                    <a:pt x="9242978" y="316565"/>
                  </a:lnTo>
                  <a:lnTo>
                    <a:pt x="9389904" y="329652"/>
                  </a:lnTo>
                  <a:lnTo>
                    <a:pt x="9531596" y="341905"/>
                  </a:lnTo>
                  <a:lnTo>
                    <a:pt x="9669801" y="353601"/>
                  </a:lnTo>
                  <a:lnTo>
                    <a:pt x="9805684" y="364926"/>
                  </a:lnTo>
                  <a:lnTo>
                    <a:pt x="9938606" y="376709"/>
                  </a:lnTo>
                  <a:lnTo>
                    <a:pt x="10069554" y="388798"/>
                  </a:lnTo>
                  <a:lnTo>
                    <a:pt x="10199186" y="401091"/>
                  </a:lnTo>
                  <a:lnTo>
                    <a:pt x="10323708" y="412108"/>
                  </a:lnTo>
                  <a:lnTo>
                    <a:pt x="10444822" y="422275"/>
                  </a:lnTo>
                  <a:lnTo>
                    <a:pt x="10563663" y="431875"/>
                  </a:lnTo>
                  <a:lnTo>
                    <a:pt x="10676053" y="440392"/>
                  </a:lnTo>
                  <a:lnTo>
                    <a:pt x="10784144" y="448187"/>
                  </a:lnTo>
                  <a:lnTo>
                    <a:pt x="10889361" y="455500"/>
                  </a:lnTo>
                  <a:lnTo>
                    <a:pt x="10983498" y="461081"/>
                  </a:lnTo>
                  <a:lnTo>
                    <a:pt x="11070242" y="465507"/>
                  </a:lnTo>
                  <a:lnTo>
                    <a:pt x="11152060" y="469163"/>
                  </a:lnTo>
                  <a:lnTo>
                    <a:pt x="11219306" y="471601"/>
                  </a:lnTo>
                  <a:lnTo>
                    <a:pt x="11276838" y="473226"/>
                  </a:lnTo>
                  <a:lnTo>
                    <a:pt x="11327893" y="474309"/>
                  </a:lnTo>
                  <a:lnTo>
                    <a:pt x="11364047" y="475032"/>
                  </a:lnTo>
                  <a:lnTo>
                    <a:pt x="11409862" y="475834"/>
                  </a:lnTo>
                  <a:lnTo>
                    <a:pt x="11449050" y="476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SMARTInkShape-471"/>
          <p:cNvSpPr/>
          <p:nvPr>
            <p:custDataLst>
              <p:tags r:id="rId1"/>
            </p:custDataLst>
          </p:nvPr>
        </p:nvSpPr>
        <p:spPr>
          <a:xfrm>
            <a:off x="7139041" y="52467"/>
            <a:ext cx="99960" cy="6253084"/>
          </a:xfrm>
          <a:custGeom>
            <a:avLst/>
            <a:gdLst/>
            <a:ahLst/>
            <a:cxnLst/>
            <a:rect l="0" t="0" r="0" b="0"/>
            <a:pathLst>
              <a:path w="99960" h="6253084">
                <a:moveTo>
                  <a:pt x="23759" y="23733"/>
                </a:moveTo>
                <a:lnTo>
                  <a:pt x="23759" y="23733"/>
                </a:lnTo>
                <a:lnTo>
                  <a:pt x="30666" y="6774"/>
                </a:lnTo>
                <a:lnTo>
                  <a:pt x="35315" y="0"/>
                </a:lnTo>
                <a:lnTo>
                  <a:pt x="36402" y="150"/>
                </a:lnTo>
                <a:lnTo>
                  <a:pt x="39491" y="2198"/>
                </a:lnTo>
                <a:lnTo>
                  <a:pt x="45197" y="17431"/>
                </a:lnTo>
                <a:lnTo>
                  <a:pt x="47985" y="49931"/>
                </a:lnTo>
                <a:lnTo>
                  <a:pt x="48637" y="84295"/>
                </a:lnTo>
                <a:lnTo>
                  <a:pt x="48927" y="126849"/>
                </a:lnTo>
                <a:lnTo>
                  <a:pt x="49004" y="151038"/>
                </a:lnTo>
                <a:lnTo>
                  <a:pt x="49055" y="176337"/>
                </a:lnTo>
                <a:lnTo>
                  <a:pt x="50501" y="205196"/>
                </a:lnTo>
                <a:lnTo>
                  <a:pt x="52876" y="236431"/>
                </a:lnTo>
                <a:lnTo>
                  <a:pt x="55869" y="269248"/>
                </a:lnTo>
                <a:lnTo>
                  <a:pt x="57867" y="305943"/>
                </a:lnTo>
                <a:lnTo>
                  <a:pt x="59196" y="345223"/>
                </a:lnTo>
                <a:lnTo>
                  <a:pt x="60084" y="386226"/>
                </a:lnTo>
                <a:lnTo>
                  <a:pt x="62087" y="429084"/>
                </a:lnTo>
                <a:lnTo>
                  <a:pt x="64833" y="473178"/>
                </a:lnTo>
                <a:lnTo>
                  <a:pt x="68075" y="518096"/>
                </a:lnTo>
                <a:lnTo>
                  <a:pt x="69531" y="566386"/>
                </a:lnTo>
                <a:lnTo>
                  <a:pt x="69795" y="616924"/>
                </a:lnTo>
                <a:lnTo>
                  <a:pt x="69267" y="668960"/>
                </a:lnTo>
                <a:lnTo>
                  <a:pt x="69620" y="724112"/>
                </a:lnTo>
                <a:lnTo>
                  <a:pt x="70561" y="781341"/>
                </a:lnTo>
                <a:lnTo>
                  <a:pt x="71894" y="839955"/>
                </a:lnTo>
                <a:lnTo>
                  <a:pt x="72782" y="900903"/>
                </a:lnTo>
                <a:lnTo>
                  <a:pt x="73375" y="963408"/>
                </a:lnTo>
                <a:lnTo>
                  <a:pt x="73769" y="1026949"/>
                </a:lnTo>
                <a:lnTo>
                  <a:pt x="73327" y="1093299"/>
                </a:lnTo>
                <a:lnTo>
                  <a:pt x="72325" y="1161522"/>
                </a:lnTo>
                <a:lnTo>
                  <a:pt x="70954" y="1230992"/>
                </a:lnTo>
                <a:lnTo>
                  <a:pt x="68628" y="1304117"/>
                </a:lnTo>
                <a:lnTo>
                  <a:pt x="65665" y="1379678"/>
                </a:lnTo>
                <a:lnTo>
                  <a:pt x="62279" y="1456863"/>
                </a:lnTo>
                <a:lnTo>
                  <a:pt x="59318" y="1535131"/>
                </a:lnTo>
                <a:lnTo>
                  <a:pt x="56636" y="1614120"/>
                </a:lnTo>
                <a:lnTo>
                  <a:pt x="54145" y="1693591"/>
                </a:lnTo>
                <a:lnTo>
                  <a:pt x="50366" y="1774794"/>
                </a:lnTo>
                <a:lnTo>
                  <a:pt x="45730" y="1857152"/>
                </a:lnTo>
                <a:lnTo>
                  <a:pt x="40523" y="1940279"/>
                </a:lnTo>
                <a:lnTo>
                  <a:pt x="35639" y="2024625"/>
                </a:lnTo>
                <a:lnTo>
                  <a:pt x="30975" y="2109783"/>
                </a:lnTo>
                <a:lnTo>
                  <a:pt x="26453" y="2195483"/>
                </a:lnTo>
                <a:lnTo>
                  <a:pt x="22027" y="2282250"/>
                </a:lnTo>
                <a:lnTo>
                  <a:pt x="17666" y="2369728"/>
                </a:lnTo>
                <a:lnTo>
                  <a:pt x="13346" y="2457679"/>
                </a:lnTo>
                <a:lnTo>
                  <a:pt x="9761" y="2546652"/>
                </a:lnTo>
                <a:lnTo>
                  <a:pt x="6666" y="2636307"/>
                </a:lnTo>
                <a:lnTo>
                  <a:pt x="3897" y="2726416"/>
                </a:lnTo>
                <a:lnTo>
                  <a:pt x="2051" y="2818238"/>
                </a:lnTo>
                <a:lnTo>
                  <a:pt x="820" y="2911203"/>
                </a:lnTo>
                <a:lnTo>
                  <a:pt x="0" y="3004930"/>
                </a:lnTo>
                <a:lnTo>
                  <a:pt x="864" y="3099164"/>
                </a:lnTo>
                <a:lnTo>
                  <a:pt x="2851" y="3193737"/>
                </a:lnTo>
                <a:lnTo>
                  <a:pt x="5586" y="3288536"/>
                </a:lnTo>
                <a:lnTo>
                  <a:pt x="7411" y="3382779"/>
                </a:lnTo>
                <a:lnTo>
                  <a:pt x="8627" y="3476652"/>
                </a:lnTo>
                <a:lnTo>
                  <a:pt x="9437" y="3570279"/>
                </a:lnTo>
                <a:lnTo>
                  <a:pt x="10683" y="3664446"/>
                </a:lnTo>
                <a:lnTo>
                  <a:pt x="12220" y="3758976"/>
                </a:lnTo>
                <a:lnTo>
                  <a:pt x="13950" y="3853745"/>
                </a:lnTo>
                <a:lnTo>
                  <a:pt x="15808" y="3947969"/>
                </a:lnTo>
                <a:lnTo>
                  <a:pt x="17752" y="4041829"/>
                </a:lnTo>
                <a:lnTo>
                  <a:pt x="19755" y="4135447"/>
                </a:lnTo>
                <a:lnTo>
                  <a:pt x="21795" y="4228903"/>
                </a:lnTo>
                <a:lnTo>
                  <a:pt x="23861" y="4322252"/>
                </a:lnTo>
                <a:lnTo>
                  <a:pt x="25943" y="4415529"/>
                </a:lnTo>
                <a:lnTo>
                  <a:pt x="28742" y="4508052"/>
                </a:lnTo>
                <a:lnTo>
                  <a:pt x="32021" y="4600073"/>
                </a:lnTo>
                <a:lnTo>
                  <a:pt x="35616" y="4691760"/>
                </a:lnTo>
                <a:lnTo>
                  <a:pt x="38719" y="4782518"/>
                </a:lnTo>
                <a:lnTo>
                  <a:pt x="41494" y="4872656"/>
                </a:lnTo>
                <a:lnTo>
                  <a:pt x="44048" y="4962382"/>
                </a:lnTo>
                <a:lnTo>
                  <a:pt x="46458" y="5052538"/>
                </a:lnTo>
                <a:lnTo>
                  <a:pt x="48769" y="5142981"/>
                </a:lnTo>
                <a:lnTo>
                  <a:pt x="51015" y="5233615"/>
                </a:lnTo>
                <a:lnTo>
                  <a:pt x="53219" y="5320143"/>
                </a:lnTo>
                <a:lnTo>
                  <a:pt x="55394" y="5403934"/>
                </a:lnTo>
                <a:lnTo>
                  <a:pt x="57548" y="5485900"/>
                </a:lnTo>
                <a:lnTo>
                  <a:pt x="58985" y="5562416"/>
                </a:lnTo>
                <a:lnTo>
                  <a:pt x="59943" y="5635300"/>
                </a:lnTo>
                <a:lnTo>
                  <a:pt x="60583" y="5705761"/>
                </a:lnTo>
                <a:lnTo>
                  <a:pt x="61007" y="5770373"/>
                </a:lnTo>
                <a:lnTo>
                  <a:pt x="61291" y="5831088"/>
                </a:lnTo>
                <a:lnTo>
                  <a:pt x="61480" y="5889203"/>
                </a:lnTo>
                <a:lnTo>
                  <a:pt x="61606" y="5942762"/>
                </a:lnTo>
                <a:lnTo>
                  <a:pt x="61690" y="5993286"/>
                </a:lnTo>
                <a:lnTo>
                  <a:pt x="61747" y="6041786"/>
                </a:lnTo>
                <a:lnTo>
                  <a:pt x="63195" y="6082584"/>
                </a:lnTo>
                <a:lnTo>
                  <a:pt x="65572" y="6118251"/>
                </a:lnTo>
                <a:lnTo>
                  <a:pt x="68567" y="6150495"/>
                </a:lnTo>
                <a:lnTo>
                  <a:pt x="79421" y="6197610"/>
                </a:lnTo>
                <a:lnTo>
                  <a:pt x="99959" y="62530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88"/>
          <p:cNvGrpSpPr/>
          <p:nvPr/>
        </p:nvGrpSpPr>
        <p:grpSpPr>
          <a:xfrm>
            <a:off x="7500227" y="432162"/>
            <a:ext cx="1491372" cy="716294"/>
            <a:chOff x="7500227" y="432162"/>
            <a:chExt cx="1491372" cy="716294"/>
          </a:xfrm>
        </p:grpSpPr>
        <p:sp>
          <p:nvSpPr>
            <p:cNvPr id="350" name="SMARTInkShape-472"/>
            <p:cNvSpPr/>
            <p:nvPr>
              <p:custDataLst>
                <p:tags r:id="rId113"/>
              </p:custDataLst>
            </p:nvPr>
          </p:nvSpPr>
          <p:spPr>
            <a:xfrm>
              <a:off x="8597900" y="432162"/>
              <a:ext cx="393699" cy="646625"/>
            </a:xfrm>
            <a:custGeom>
              <a:avLst/>
              <a:gdLst/>
              <a:ahLst/>
              <a:cxnLst/>
              <a:rect l="0" t="0" r="0" b="0"/>
              <a:pathLst>
                <a:path w="393699" h="646625">
                  <a:moveTo>
                    <a:pt x="0" y="18688"/>
                  </a:moveTo>
                  <a:lnTo>
                    <a:pt x="0" y="18688"/>
                  </a:lnTo>
                  <a:lnTo>
                    <a:pt x="41273" y="15317"/>
                  </a:lnTo>
                  <a:lnTo>
                    <a:pt x="79726" y="11781"/>
                  </a:lnTo>
                  <a:lnTo>
                    <a:pt x="124331" y="7857"/>
                  </a:lnTo>
                  <a:lnTo>
                    <a:pt x="170030" y="3761"/>
                  </a:lnTo>
                  <a:lnTo>
                    <a:pt x="212447" y="1471"/>
                  </a:lnTo>
                  <a:lnTo>
                    <a:pt x="251759" y="452"/>
                  </a:lnTo>
                  <a:lnTo>
                    <a:pt x="288047" y="0"/>
                  </a:lnTo>
                  <a:lnTo>
                    <a:pt x="326725" y="6487"/>
                  </a:lnTo>
                  <a:lnTo>
                    <a:pt x="352689" y="20717"/>
                  </a:lnTo>
                  <a:lnTo>
                    <a:pt x="363244" y="36053"/>
                  </a:lnTo>
                  <a:lnTo>
                    <a:pt x="375769" y="78014"/>
                  </a:lnTo>
                  <a:lnTo>
                    <a:pt x="379450" y="114583"/>
                  </a:lnTo>
                  <a:lnTo>
                    <a:pt x="382193" y="145269"/>
                  </a:lnTo>
                  <a:lnTo>
                    <a:pt x="385058" y="180780"/>
                  </a:lnTo>
                  <a:lnTo>
                    <a:pt x="386331" y="220081"/>
                  </a:lnTo>
                  <a:lnTo>
                    <a:pt x="386895" y="261066"/>
                  </a:lnTo>
                  <a:lnTo>
                    <a:pt x="387853" y="303506"/>
                  </a:lnTo>
                  <a:lnTo>
                    <a:pt x="390630" y="348239"/>
                  </a:lnTo>
                  <a:lnTo>
                    <a:pt x="392333" y="392109"/>
                  </a:lnTo>
                  <a:lnTo>
                    <a:pt x="393095" y="435125"/>
                  </a:lnTo>
                  <a:lnTo>
                    <a:pt x="393430" y="477762"/>
                  </a:lnTo>
                  <a:lnTo>
                    <a:pt x="393580" y="514586"/>
                  </a:lnTo>
                  <a:lnTo>
                    <a:pt x="393647" y="547415"/>
                  </a:lnTo>
                  <a:lnTo>
                    <a:pt x="393684" y="591547"/>
                  </a:lnTo>
                  <a:lnTo>
                    <a:pt x="393698" y="635148"/>
                  </a:lnTo>
                  <a:lnTo>
                    <a:pt x="392288" y="639211"/>
                  </a:lnTo>
                  <a:lnTo>
                    <a:pt x="389935" y="641920"/>
                  </a:lnTo>
                  <a:lnTo>
                    <a:pt x="386957" y="643726"/>
                  </a:lnTo>
                  <a:lnTo>
                    <a:pt x="359077" y="646624"/>
                  </a:lnTo>
                  <a:lnTo>
                    <a:pt x="318451" y="645715"/>
                  </a:lnTo>
                  <a:lnTo>
                    <a:pt x="274821" y="637136"/>
                  </a:lnTo>
                  <a:lnTo>
                    <a:pt x="215900" y="62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73"/>
            <p:cNvSpPr/>
            <p:nvPr>
              <p:custDataLst>
                <p:tags r:id="rId114"/>
              </p:custDataLst>
            </p:nvPr>
          </p:nvSpPr>
          <p:spPr>
            <a:xfrm>
              <a:off x="8261350" y="663379"/>
              <a:ext cx="368301" cy="416122"/>
            </a:xfrm>
            <a:custGeom>
              <a:avLst/>
              <a:gdLst/>
              <a:ahLst/>
              <a:cxnLst/>
              <a:rect l="0" t="0" r="0" b="0"/>
              <a:pathLst>
                <a:path w="368301" h="416122">
                  <a:moveTo>
                    <a:pt x="368300" y="3371"/>
                  </a:moveTo>
                  <a:lnTo>
                    <a:pt x="368300" y="3371"/>
                  </a:lnTo>
                  <a:lnTo>
                    <a:pt x="361558" y="0"/>
                  </a:lnTo>
                  <a:lnTo>
                    <a:pt x="357456" y="418"/>
                  </a:lnTo>
                  <a:lnTo>
                    <a:pt x="347252" y="4646"/>
                  </a:lnTo>
                  <a:lnTo>
                    <a:pt x="306836" y="41958"/>
                  </a:lnTo>
                  <a:lnTo>
                    <a:pt x="277717" y="75789"/>
                  </a:lnTo>
                  <a:lnTo>
                    <a:pt x="242198" y="119988"/>
                  </a:lnTo>
                  <a:lnTo>
                    <a:pt x="222849" y="144616"/>
                  </a:lnTo>
                  <a:lnTo>
                    <a:pt x="201482" y="170206"/>
                  </a:lnTo>
                  <a:lnTo>
                    <a:pt x="178772" y="196439"/>
                  </a:lnTo>
                  <a:lnTo>
                    <a:pt x="155164" y="223100"/>
                  </a:lnTo>
                  <a:lnTo>
                    <a:pt x="131665" y="250046"/>
                  </a:lnTo>
                  <a:lnTo>
                    <a:pt x="108238" y="277182"/>
                  </a:lnTo>
                  <a:lnTo>
                    <a:pt x="84858" y="304445"/>
                  </a:lnTo>
                  <a:lnTo>
                    <a:pt x="47592" y="347908"/>
                  </a:lnTo>
                  <a:lnTo>
                    <a:pt x="14100" y="390735"/>
                  </a:lnTo>
                  <a:lnTo>
                    <a:pt x="0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74"/>
            <p:cNvSpPr/>
            <p:nvPr>
              <p:custDataLst>
                <p:tags r:id="rId115"/>
              </p:custDataLst>
            </p:nvPr>
          </p:nvSpPr>
          <p:spPr>
            <a:xfrm>
              <a:off x="8318500" y="685800"/>
              <a:ext cx="254001" cy="342901"/>
            </a:xfrm>
            <a:custGeom>
              <a:avLst/>
              <a:gdLst/>
              <a:ahLst/>
              <a:cxnLst/>
              <a:rect l="0" t="0" r="0" b="0"/>
              <a:pathLst>
                <a:path w="254001" h="342901">
                  <a:moveTo>
                    <a:pt x="0" y="0"/>
                  </a:moveTo>
                  <a:lnTo>
                    <a:pt x="0" y="0"/>
                  </a:lnTo>
                  <a:lnTo>
                    <a:pt x="36628" y="38724"/>
                  </a:lnTo>
                  <a:lnTo>
                    <a:pt x="74666" y="71916"/>
                  </a:lnTo>
                  <a:lnTo>
                    <a:pt x="102800" y="103694"/>
                  </a:lnTo>
                  <a:lnTo>
                    <a:pt x="131060" y="141336"/>
                  </a:lnTo>
                  <a:lnTo>
                    <a:pt x="157733" y="181585"/>
                  </a:lnTo>
                  <a:lnTo>
                    <a:pt x="181816" y="219228"/>
                  </a:lnTo>
                  <a:lnTo>
                    <a:pt x="202868" y="254068"/>
                  </a:lnTo>
                  <a:lnTo>
                    <a:pt x="226620" y="299333"/>
                  </a:lnTo>
                  <a:lnTo>
                    <a:pt x="2540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75"/>
            <p:cNvSpPr/>
            <p:nvPr>
              <p:custDataLst>
                <p:tags r:id="rId116"/>
              </p:custDataLst>
            </p:nvPr>
          </p:nvSpPr>
          <p:spPr>
            <a:xfrm>
              <a:off x="7996120" y="552519"/>
              <a:ext cx="309681" cy="542430"/>
            </a:xfrm>
            <a:custGeom>
              <a:avLst/>
              <a:gdLst/>
              <a:ahLst/>
              <a:cxnLst/>
              <a:rect l="0" t="0" r="0" b="0"/>
              <a:pathLst>
                <a:path w="309681" h="542430">
                  <a:moveTo>
                    <a:pt x="309680" y="12631"/>
                  </a:moveTo>
                  <a:lnTo>
                    <a:pt x="309680" y="12631"/>
                  </a:lnTo>
                  <a:lnTo>
                    <a:pt x="306309" y="5889"/>
                  </a:lnTo>
                  <a:lnTo>
                    <a:pt x="302494" y="3903"/>
                  </a:lnTo>
                  <a:lnTo>
                    <a:pt x="261497" y="454"/>
                  </a:lnTo>
                  <a:lnTo>
                    <a:pt x="219282" y="86"/>
                  </a:lnTo>
                  <a:lnTo>
                    <a:pt x="187423" y="0"/>
                  </a:lnTo>
                  <a:lnTo>
                    <a:pt x="143399" y="1833"/>
                  </a:lnTo>
                  <a:lnTo>
                    <a:pt x="95906" y="7772"/>
                  </a:lnTo>
                  <a:lnTo>
                    <a:pt x="90965" y="9392"/>
                  </a:lnTo>
                  <a:lnTo>
                    <a:pt x="87670" y="12588"/>
                  </a:lnTo>
                  <a:lnTo>
                    <a:pt x="84009" y="21784"/>
                  </a:lnTo>
                  <a:lnTo>
                    <a:pt x="81659" y="61554"/>
                  </a:lnTo>
                  <a:lnTo>
                    <a:pt x="79841" y="109050"/>
                  </a:lnTo>
                  <a:lnTo>
                    <a:pt x="74415" y="152145"/>
                  </a:lnTo>
                  <a:lnTo>
                    <a:pt x="70286" y="176196"/>
                  </a:lnTo>
                  <a:lnTo>
                    <a:pt x="65417" y="201402"/>
                  </a:lnTo>
                  <a:lnTo>
                    <a:pt x="60055" y="227378"/>
                  </a:lnTo>
                  <a:lnTo>
                    <a:pt x="54363" y="253868"/>
                  </a:lnTo>
                  <a:lnTo>
                    <a:pt x="48452" y="280700"/>
                  </a:lnTo>
                  <a:lnTo>
                    <a:pt x="42395" y="307760"/>
                  </a:lnTo>
                  <a:lnTo>
                    <a:pt x="36240" y="333562"/>
                  </a:lnTo>
                  <a:lnTo>
                    <a:pt x="30021" y="358524"/>
                  </a:lnTo>
                  <a:lnTo>
                    <a:pt x="18874" y="404133"/>
                  </a:lnTo>
                  <a:lnTo>
                    <a:pt x="11570" y="440867"/>
                  </a:lnTo>
                  <a:lnTo>
                    <a:pt x="3491" y="485943"/>
                  </a:lnTo>
                  <a:lnTo>
                    <a:pt x="0" y="515998"/>
                  </a:lnTo>
                  <a:lnTo>
                    <a:pt x="1627" y="523187"/>
                  </a:lnTo>
                  <a:lnTo>
                    <a:pt x="9079" y="534937"/>
                  </a:lnTo>
                  <a:lnTo>
                    <a:pt x="23209" y="541100"/>
                  </a:lnTo>
                  <a:lnTo>
                    <a:pt x="43363" y="542429"/>
                  </a:lnTo>
                  <a:lnTo>
                    <a:pt x="86447" y="535948"/>
                  </a:lnTo>
                  <a:lnTo>
                    <a:pt x="118507" y="531437"/>
                  </a:lnTo>
                  <a:lnTo>
                    <a:pt x="155334" y="528961"/>
                  </a:lnTo>
                  <a:lnTo>
                    <a:pt x="192399" y="527156"/>
                  </a:lnTo>
                  <a:lnTo>
                    <a:pt x="252530" y="520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76"/>
            <p:cNvSpPr/>
            <p:nvPr>
              <p:custDataLst>
                <p:tags r:id="rId117"/>
              </p:custDataLst>
            </p:nvPr>
          </p:nvSpPr>
          <p:spPr>
            <a:xfrm>
              <a:off x="7532966" y="914400"/>
              <a:ext cx="214035" cy="47299"/>
            </a:xfrm>
            <a:custGeom>
              <a:avLst/>
              <a:gdLst/>
              <a:ahLst/>
              <a:cxnLst/>
              <a:rect l="0" t="0" r="0" b="0"/>
              <a:pathLst>
                <a:path w="214035" h="47299">
                  <a:moveTo>
                    <a:pt x="23534" y="31750"/>
                  </a:moveTo>
                  <a:lnTo>
                    <a:pt x="23534" y="31750"/>
                  </a:lnTo>
                  <a:lnTo>
                    <a:pt x="23532" y="28379"/>
                  </a:lnTo>
                  <a:lnTo>
                    <a:pt x="22829" y="27386"/>
                  </a:lnTo>
                  <a:lnTo>
                    <a:pt x="21652" y="26724"/>
                  </a:lnTo>
                  <a:lnTo>
                    <a:pt x="20163" y="26283"/>
                  </a:lnTo>
                  <a:lnTo>
                    <a:pt x="18465" y="26694"/>
                  </a:lnTo>
                  <a:lnTo>
                    <a:pt x="14695" y="29033"/>
                  </a:lnTo>
                  <a:lnTo>
                    <a:pt x="13408" y="30644"/>
                  </a:lnTo>
                  <a:lnTo>
                    <a:pt x="11977" y="34316"/>
                  </a:lnTo>
                  <a:lnTo>
                    <a:pt x="7579" y="38300"/>
                  </a:lnTo>
                  <a:lnTo>
                    <a:pt x="2332" y="42422"/>
                  </a:lnTo>
                  <a:lnTo>
                    <a:pt x="0" y="46606"/>
                  </a:lnTo>
                  <a:lnTo>
                    <a:pt x="790" y="47298"/>
                  </a:lnTo>
                  <a:lnTo>
                    <a:pt x="37230" y="39018"/>
                  </a:lnTo>
                  <a:lnTo>
                    <a:pt x="81292" y="28651"/>
                  </a:lnTo>
                  <a:lnTo>
                    <a:pt x="118584" y="20730"/>
                  </a:lnTo>
                  <a:lnTo>
                    <a:pt x="156795" y="12506"/>
                  </a:lnTo>
                  <a:lnTo>
                    <a:pt x="214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77"/>
            <p:cNvSpPr/>
            <p:nvPr>
              <p:custDataLst>
                <p:tags r:id="rId118"/>
              </p:custDataLst>
            </p:nvPr>
          </p:nvSpPr>
          <p:spPr>
            <a:xfrm>
              <a:off x="7500227" y="642572"/>
              <a:ext cx="348374" cy="505884"/>
            </a:xfrm>
            <a:custGeom>
              <a:avLst/>
              <a:gdLst/>
              <a:ahLst/>
              <a:cxnLst/>
              <a:rect l="0" t="0" r="0" b="0"/>
              <a:pathLst>
                <a:path w="348374" h="505884">
                  <a:moveTo>
                    <a:pt x="348373" y="17828"/>
                  </a:moveTo>
                  <a:lnTo>
                    <a:pt x="348373" y="17828"/>
                  </a:lnTo>
                  <a:lnTo>
                    <a:pt x="348373" y="14457"/>
                  </a:lnTo>
                  <a:lnTo>
                    <a:pt x="346492" y="10920"/>
                  </a:lnTo>
                  <a:lnTo>
                    <a:pt x="342598" y="6997"/>
                  </a:lnTo>
                  <a:lnTo>
                    <a:pt x="336164" y="2901"/>
                  </a:lnTo>
                  <a:lnTo>
                    <a:pt x="301011" y="0"/>
                  </a:lnTo>
                  <a:lnTo>
                    <a:pt x="266175" y="1202"/>
                  </a:lnTo>
                  <a:lnTo>
                    <a:pt x="225762" y="4089"/>
                  </a:lnTo>
                  <a:lnTo>
                    <a:pt x="179579" y="7724"/>
                  </a:lnTo>
                  <a:lnTo>
                    <a:pt x="136476" y="13572"/>
                  </a:lnTo>
                  <a:lnTo>
                    <a:pt x="98974" y="21581"/>
                  </a:lnTo>
                  <a:lnTo>
                    <a:pt x="59439" y="37284"/>
                  </a:lnTo>
                  <a:lnTo>
                    <a:pt x="41452" y="46701"/>
                  </a:lnTo>
                  <a:lnTo>
                    <a:pt x="35808" y="52599"/>
                  </a:lnTo>
                  <a:lnTo>
                    <a:pt x="29539" y="66678"/>
                  </a:lnTo>
                  <a:lnTo>
                    <a:pt x="29381" y="97213"/>
                  </a:lnTo>
                  <a:lnTo>
                    <a:pt x="40544" y="136443"/>
                  </a:lnTo>
                  <a:lnTo>
                    <a:pt x="45754" y="170499"/>
                  </a:lnTo>
                  <a:lnTo>
                    <a:pt x="47364" y="211271"/>
                  </a:lnTo>
                  <a:lnTo>
                    <a:pt x="46807" y="234984"/>
                  </a:lnTo>
                  <a:lnTo>
                    <a:pt x="45729" y="259965"/>
                  </a:lnTo>
                  <a:lnTo>
                    <a:pt x="42188" y="285086"/>
                  </a:lnTo>
                  <a:lnTo>
                    <a:pt x="37004" y="310300"/>
                  </a:lnTo>
                  <a:lnTo>
                    <a:pt x="30727" y="335576"/>
                  </a:lnTo>
                  <a:lnTo>
                    <a:pt x="21870" y="378712"/>
                  </a:lnTo>
                  <a:lnTo>
                    <a:pt x="14172" y="415288"/>
                  </a:lnTo>
                  <a:lnTo>
                    <a:pt x="759" y="458268"/>
                  </a:lnTo>
                  <a:lnTo>
                    <a:pt x="0" y="488093"/>
                  </a:lnTo>
                  <a:lnTo>
                    <a:pt x="2571" y="501061"/>
                  </a:lnTo>
                  <a:lnTo>
                    <a:pt x="6361" y="504377"/>
                  </a:lnTo>
                  <a:lnTo>
                    <a:pt x="11709" y="505883"/>
                  </a:lnTo>
                  <a:lnTo>
                    <a:pt x="42128" y="502750"/>
                  </a:lnTo>
                  <a:lnTo>
                    <a:pt x="76092" y="495815"/>
                  </a:lnTo>
                  <a:lnTo>
                    <a:pt x="119409" y="485678"/>
                  </a:lnTo>
                  <a:lnTo>
                    <a:pt x="161239" y="475998"/>
                  </a:lnTo>
                  <a:lnTo>
                    <a:pt x="197468" y="466993"/>
                  </a:lnTo>
                  <a:lnTo>
                    <a:pt x="246773" y="449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89"/>
          <p:cNvGrpSpPr/>
          <p:nvPr/>
        </p:nvGrpSpPr>
        <p:grpSpPr>
          <a:xfrm>
            <a:off x="9669198" y="133350"/>
            <a:ext cx="2076998" cy="5994401"/>
            <a:chOff x="9669198" y="133350"/>
            <a:chExt cx="2076998" cy="5994401"/>
          </a:xfrm>
        </p:grpSpPr>
        <p:sp>
          <p:nvSpPr>
            <p:cNvPr id="357" name="SMARTInkShape-478"/>
            <p:cNvSpPr/>
            <p:nvPr>
              <p:custDataLst>
                <p:tags r:id="rId105"/>
              </p:custDataLst>
            </p:nvPr>
          </p:nvSpPr>
          <p:spPr>
            <a:xfrm>
              <a:off x="11557000" y="469900"/>
              <a:ext cx="189196" cy="596901"/>
            </a:xfrm>
            <a:custGeom>
              <a:avLst/>
              <a:gdLst/>
              <a:ahLst/>
              <a:cxnLst/>
              <a:rect l="0" t="0" r="0" b="0"/>
              <a:pathLst>
                <a:path w="189196" h="596901">
                  <a:moveTo>
                    <a:pt x="152400" y="0"/>
                  </a:moveTo>
                  <a:lnTo>
                    <a:pt x="152400" y="0"/>
                  </a:lnTo>
                  <a:lnTo>
                    <a:pt x="155770" y="22322"/>
                  </a:lnTo>
                  <a:lnTo>
                    <a:pt x="166833" y="53665"/>
                  </a:lnTo>
                  <a:lnTo>
                    <a:pt x="180687" y="100051"/>
                  </a:lnTo>
                  <a:lnTo>
                    <a:pt x="185369" y="130201"/>
                  </a:lnTo>
                  <a:lnTo>
                    <a:pt x="189195" y="163001"/>
                  </a:lnTo>
                  <a:lnTo>
                    <a:pt x="188925" y="198273"/>
                  </a:lnTo>
                  <a:lnTo>
                    <a:pt x="185922" y="235193"/>
                  </a:lnTo>
                  <a:lnTo>
                    <a:pt x="181096" y="273212"/>
                  </a:lnTo>
                  <a:lnTo>
                    <a:pt x="170827" y="311963"/>
                  </a:lnTo>
                  <a:lnTo>
                    <a:pt x="156923" y="351203"/>
                  </a:lnTo>
                  <a:lnTo>
                    <a:pt x="140597" y="390769"/>
                  </a:lnTo>
                  <a:lnTo>
                    <a:pt x="117720" y="431257"/>
                  </a:lnTo>
                  <a:lnTo>
                    <a:pt x="90475" y="472360"/>
                  </a:lnTo>
                  <a:lnTo>
                    <a:pt x="60316" y="513873"/>
                  </a:lnTo>
                  <a:lnTo>
                    <a:pt x="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79"/>
            <p:cNvSpPr/>
            <p:nvPr>
              <p:custDataLst>
                <p:tags r:id="rId106"/>
              </p:custDataLst>
            </p:nvPr>
          </p:nvSpPr>
          <p:spPr>
            <a:xfrm>
              <a:off x="11366500" y="674244"/>
              <a:ext cx="196851" cy="322707"/>
            </a:xfrm>
            <a:custGeom>
              <a:avLst/>
              <a:gdLst/>
              <a:ahLst/>
              <a:cxnLst/>
              <a:rect l="0" t="0" r="0" b="0"/>
              <a:pathLst>
                <a:path w="196851" h="322707">
                  <a:moveTo>
                    <a:pt x="196850" y="11556"/>
                  </a:moveTo>
                  <a:lnTo>
                    <a:pt x="196850" y="11556"/>
                  </a:lnTo>
                  <a:lnTo>
                    <a:pt x="196850" y="8185"/>
                  </a:lnTo>
                  <a:lnTo>
                    <a:pt x="194969" y="4648"/>
                  </a:lnTo>
                  <a:lnTo>
                    <a:pt x="193480" y="2718"/>
                  </a:lnTo>
                  <a:lnTo>
                    <a:pt x="188061" y="572"/>
                  </a:lnTo>
                  <a:lnTo>
                    <a:pt x="184640" y="0"/>
                  </a:lnTo>
                  <a:lnTo>
                    <a:pt x="180948" y="1030"/>
                  </a:lnTo>
                  <a:lnTo>
                    <a:pt x="173085" y="5937"/>
                  </a:lnTo>
                  <a:lnTo>
                    <a:pt x="144282" y="48755"/>
                  </a:lnTo>
                  <a:lnTo>
                    <a:pt x="120336" y="86415"/>
                  </a:lnTo>
                  <a:lnTo>
                    <a:pt x="93226" y="130904"/>
                  </a:lnTo>
                  <a:lnTo>
                    <a:pt x="65425" y="178194"/>
                  </a:lnTo>
                  <a:lnTo>
                    <a:pt x="38953" y="225082"/>
                  </a:lnTo>
                  <a:lnTo>
                    <a:pt x="18724" y="262384"/>
                  </a:lnTo>
                  <a:lnTo>
                    <a:pt x="2960" y="299659"/>
                  </a:lnTo>
                  <a:lnTo>
                    <a:pt x="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80"/>
            <p:cNvSpPr/>
            <p:nvPr>
              <p:custDataLst>
                <p:tags r:id="rId107"/>
              </p:custDataLst>
            </p:nvPr>
          </p:nvSpPr>
          <p:spPr>
            <a:xfrm>
              <a:off x="11329283" y="673100"/>
              <a:ext cx="202318" cy="247651"/>
            </a:xfrm>
            <a:custGeom>
              <a:avLst/>
              <a:gdLst/>
              <a:ahLst/>
              <a:cxnLst/>
              <a:rect l="0" t="0" r="0" b="0"/>
              <a:pathLst>
                <a:path w="202318" h="247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36502" y="50216"/>
                  </a:lnTo>
                  <a:lnTo>
                    <a:pt x="74397" y="94371"/>
                  </a:lnTo>
                  <a:lnTo>
                    <a:pt x="104542" y="129432"/>
                  </a:lnTo>
                  <a:lnTo>
                    <a:pt x="134402" y="166181"/>
                  </a:lnTo>
                  <a:lnTo>
                    <a:pt x="162254" y="199917"/>
                  </a:lnTo>
                  <a:lnTo>
                    <a:pt x="2023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81"/>
            <p:cNvSpPr/>
            <p:nvPr>
              <p:custDataLst>
                <p:tags r:id="rId108"/>
              </p:custDataLst>
            </p:nvPr>
          </p:nvSpPr>
          <p:spPr>
            <a:xfrm>
              <a:off x="11142811" y="546983"/>
              <a:ext cx="83990" cy="443618"/>
            </a:xfrm>
            <a:custGeom>
              <a:avLst/>
              <a:gdLst/>
              <a:ahLst/>
              <a:cxnLst/>
              <a:rect l="0" t="0" r="0" b="0"/>
              <a:pathLst>
                <a:path w="83990" h="443618">
                  <a:moveTo>
                    <a:pt x="83989" y="5467"/>
                  </a:moveTo>
                  <a:lnTo>
                    <a:pt x="83989" y="5467"/>
                  </a:lnTo>
                  <a:lnTo>
                    <a:pt x="78522" y="0"/>
                  </a:lnTo>
                  <a:lnTo>
                    <a:pt x="77521" y="411"/>
                  </a:lnTo>
                  <a:lnTo>
                    <a:pt x="58766" y="18146"/>
                  </a:lnTo>
                  <a:lnTo>
                    <a:pt x="36219" y="57437"/>
                  </a:lnTo>
                  <a:lnTo>
                    <a:pt x="19953" y="98885"/>
                  </a:lnTo>
                  <a:lnTo>
                    <a:pt x="11667" y="122779"/>
                  </a:lnTo>
                  <a:lnTo>
                    <a:pt x="6142" y="149292"/>
                  </a:lnTo>
                  <a:lnTo>
                    <a:pt x="2458" y="177550"/>
                  </a:lnTo>
                  <a:lnTo>
                    <a:pt x="0" y="206972"/>
                  </a:lnTo>
                  <a:lnTo>
                    <a:pt x="480" y="235759"/>
                  </a:lnTo>
                  <a:lnTo>
                    <a:pt x="2916" y="264123"/>
                  </a:lnTo>
                  <a:lnTo>
                    <a:pt x="6657" y="292204"/>
                  </a:lnTo>
                  <a:lnTo>
                    <a:pt x="11972" y="317275"/>
                  </a:lnTo>
                  <a:lnTo>
                    <a:pt x="25406" y="362065"/>
                  </a:lnTo>
                  <a:lnTo>
                    <a:pt x="42667" y="397494"/>
                  </a:lnTo>
                  <a:lnTo>
                    <a:pt x="71289" y="443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82"/>
            <p:cNvSpPr/>
            <p:nvPr>
              <p:custDataLst>
                <p:tags r:id="rId109"/>
              </p:custDataLst>
            </p:nvPr>
          </p:nvSpPr>
          <p:spPr>
            <a:xfrm>
              <a:off x="10756900" y="774700"/>
              <a:ext cx="196851" cy="242543"/>
            </a:xfrm>
            <a:custGeom>
              <a:avLst/>
              <a:gdLst/>
              <a:ahLst/>
              <a:cxnLst/>
              <a:rect l="0" t="0" r="0" b="0"/>
              <a:pathLst>
                <a:path w="196851" h="242543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881" y="51566"/>
                  </a:lnTo>
                  <a:lnTo>
                    <a:pt x="3371" y="49194"/>
                  </a:lnTo>
                  <a:lnTo>
                    <a:pt x="10670" y="46558"/>
                  </a:lnTo>
                  <a:lnTo>
                    <a:pt x="15580" y="45856"/>
                  </a:lnTo>
                  <a:lnTo>
                    <a:pt x="28560" y="50719"/>
                  </a:lnTo>
                  <a:lnTo>
                    <a:pt x="43034" y="60642"/>
                  </a:lnTo>
                  <a:lnTo>
                    <a:pt x="71451" y="95652"/>
                  </a:lnTo>
                  <a:lnTo>
                    <a:pt x="84673" y="122945"/>
                  </a:lnTo>
                  <a:lnTo>
                    <a:pt x="90552" y="156242"/>
                  </a:lnTo>
                  <a:lnTo>
                    <a:pt x="90485" y="200575"/>
                  </a:lnTo>
                  <a:lnTo>
                    <a:pt x="82628" y="230409"/>
                  </a:lnTo>
                  <a:lnTo>
                    <a:pt x="77174" y="239987"/>
                  </a:lnTo>
                  <a:lnTo>
                    <a:pt x="74733" y="242542"/>
                  </a:lnTo>
                  <a:lnTo>
                    <a:pt x="73810" y="241422"/>
                  </a:lnTo>
                  <a:lnTo>
                    <a:pt x="77295" y="222129"/>
                  </a:lnTo>
                  <a:lnTo>
                    <a:pt x="85859" y="191622"/>
                  </a:lnTo>
                  <a:lnTo>
                    <a:pt x="102365" y="147019"/>
                  </a:lnTo>
                  <a:lnTo>
                    <a:pt x="112693" y="121296"/>
                  </a:lnTo>
                  <a:lnTo>
                    <a:pt x="137340" y="77663"/>
                  </a:lnTo>
                  <a:lnTo>
                    <a:pt x="171456" y="3077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83"/>
            <p:cNvSpPr/>
            <p:nvPr>
              <p:custDataLst>
                <p:tags r:id="rId110"/>
              </p:custDataLst>
            </p:nvPr>
          </p:nvSpPr>
          <p:spPr>
            <a:xfrm>
              <a:off x="10497141" y="838494"/>
              <a:ext cx="120060" cy="167988"/>
            </a:xfrm>
            <a:custGeom>
              <a:avLst/>
              <a:gdLst/>
              <a:ahLst/>
              <a:cxnLst/>
              <a:rect l="0" t="0" r="0" b="0"/>
              <a:pathLst>
                <a:path w="120060" h="167988">
                  <a:moveTo>
                    <a:pt x="120059" y="56856"/>
                  </a:moveTo>
                  <a:lnTo>
                    <a:pt x="120059" y="56856"/>
                  </a:lnTo>
                  <a:lnTo>
                    <a:pt x="115033" y="36134"/>
                  </a:lnTo>
                  <a:lnTo>
                    <a:pt x="114592" y="30341"/>
                  </a:lnTo>
                  <a:lnTo>
                    <a:pt x="108457" y="18260"/>
                  </a:lnTo>
                  <a:lnTo>
                    <a:pt x="98675" y="7247"/>
                  </a:lnTo>
                  <a:lnTo>
                    <a:pt x="87271" y="0"/>
                  </a:lnTo>
                  <a:lnTo>
                    <a:pt x="71384" y="72"/>
                  </a:lnTo>
                  <a:lnTo>
                    <a:pt x="62211" y="2067"/>
                  </a:lnTo>
                  <a:lnTo>
                    <a:pt x="44488" y="13690"/>
                  </a:lnTo>
                  <a:lnTo>
                    <a:pt x="35811" y="21729"/>
                  </a:lnTo>
                  <a:lnTo>
                    <a:pt x="13488" y="63381"/>
                  </a:lnTo>
                  <a:lnTo>
                    <a:pt x="209" y="109197"/>
                  </a:lnTo>
                  <a:lnTo>
                    <a:pt x="0" y="135387"/>
                  </a:lnTo>
                  <a:lnTo>
                    <a:pt x="5316" y="155964"/>
                  </a:lnTo>
                  <a:lnTo>
                    <a:pt x="14734" y="167461"/>
                  </a:lnTo>
                  <a:lnTo>
                    <a:pt x="22326" y="167987"/>
                  </a:lnTo>
                  <a:lnTo>
                    <a:pt x="42051" y="161046"/>
                  </a:lnTo>
                  <a:lnTo>
                    <a:pt x="70212" y="137900"/>
                  </a:lnTo>
                  <a:lnTo>
                    <a:pt x="93061" y="95215"/>
                  </a:lnTo>
                  <a:lnTo>
                    <a:pt x="109862" y="52464"/>
                  </a:lnTo>
                  <a:lnTo>
                    <a:pt x="117037" y="33212"/>
                  </a:lnTo>
                  <a:lnTo>
                    <a:pt x="117340" y="34038"/>
                  </a:lnTo>
                  <a:lnTo>
                    <a:pt x="114326" y="73380"/>
                  </a:lnTo>
                  <a:lnTo>
                    <a:pt x="120059" y="12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84"/>
            <p:cNvSpPr/>
            <p:nvPr>
              <p:custDataLst>
                <p:tags r:id="rId111"/>
              </p:custDataLst>
            </p:nvPr>
          </p:nvSpPr>
          <p:spPr>
            <a:xfrm>
              <a:off x="10052933" y="506014"/>
              <a:ext cx="286470" cy="568248"/>
            </a:xfrm>
            <a:custGeom>
              <a:avLst/>
              <a:gdLst/>
              <a:ahLst/>
              <a:cxnLst/>
              <a:rect l="0" t="0" r="0" b="0"/>
              <a:pathLst>
                <a:path w="286470" h="568248">
                  <a:moveTo>
                    <a:pt x="5467" y="141686"/>
                  </a:moveTo>
                  <a:lnTo>
                    <a:pt x="5467" y="141686"/>
                  </a:lnTo>
                  <a:lnTo>
                    <a:pt x="0" y="116446"/>
                  </a:lnTo>
                  <a:lnTo>
                    <a:pt x="1116" y="113570"/>
                  </a:lnTo>
                  <a:lnTo>
                    <a:pt x="6120" y="108494"/>
                  </a:lnTo>
                  <a:lnTo>
                    <a:pt x="10134" y="108975"/>
                  </a:lnTo>
                  <a:lnTo>
                    <a:pt x="20242" y="115153"/>
                  </a:lnTo>
                  <a:lnTo>
                    <a:pt x="37831" y="140645"/>
                  </a:lnTo>
                  <a:lnTo>
                    <a:pt x="52072" y="174384"/>
                  </a:lnTo>
                  <a:lnTo>
                    <a:pt x="67101" y="219719"/>
                  </a:lnTo>
                  <a:lnTo>
                    <a:pt x="74073" y="246624"/>
                  </a:lnTo>
                  <a:lnTo>
                    <a:pt x="80838" y="275145"/>
                  </a:lnTo>
                  <a:lnTo>
                    <a:pt x="88169" y="307564"/>
                  </a:lnTo>
                  <a:lnTo>
                    <a:pt x="95880" y="342582"/>
                  </a:lnTo>
                  <a:lnTo>
                    <a:pt x="103840" y="379334"/>
                  </a:lnTo>
                  <a:lnTo>
                    <a:pt x="111268" y="412301"/>
                  </a:lnTo>
                  <a:lnTo>
                    <a:pt x="118332" y="442746"/>
                  </a:lnTo>
                  <a:lnTo>
                    <a:pt x="125160" y="471509"/>
                  </a:lnTo>
                  <a:lnTo>
                    <a:pt x="138392" y="516639"/>
                  </a:lnTo>
                  <a:lnTo>
                    <a:pt x="155860" y="558524"/>
                  </a:lnTo>
                  <a:lnTo>
                    <a:pt x="160761" y="565628"/>
                  </a:lnTo>
                  <a:lnTo>
                    <a:pt x="166146" y="568247"/>
                  </a:lnTo>
                  <a:lnTo>
                    <a:pt x="171853" y="567877"/>
                  </a:lnTo>
                  <a:lnTo>
                    <a:pt x="177775" y="565513"/>
                  </a:lnTo>
                  <a:lnTo>
                    <a:pt x="199592" y="525106"/>
                  </a:lnTo>
                  <a:lnTo>
                    <a:pt x="207555" y="501016"/>
                  </a:lnTo>
                  <a:lnTo>
                    <a:pt x="215687" y="472256"/>
                  </a:lnTo>
                  <a:lnTo>
                    <a:pt x="223930" y="440383"/>
                  </a:lnTo>
                  <a:lnTo>
                    <a:pt x="232249" y="399378"/>
                  </a:lnTo>
                  <a:lnTo>
                    <a:pt x="240613" y="352286"/>
                  </a:lnTo>
                  <a:lnTo>
                    <a:pt x="249016" y="301136"/>
                  </a:lnTo>
                  <a:lnTo>
                    <a:pt x="257437" y="248692"/>
                  </a:lnTo>
                  <a:lnTo>
                    <a:pt x="265875" y="195384"/>
                  </a:lnTo>
                  <a:lnTo>
                    <a:pt x="274323" y="141501"/>
                  </a:lnTo>
                  <a:lnTo>
                    <a:pt x="279953" y="100641"/>
                  </a:lnTo>
                  <a:lnTo>
                    <a:pt x="283708" y="68461"/>
                  </a:lnTo>
                  <a:lnTo>
                    <a:pt x="286469" y="24475"/>
                  </a:lnTo>
                  <a:lnTo>
                    <a:pt x="282992" y="4926"/>
                  </a:lnTo>
                  <a:lnTo>
                    <a:pt x="280795" y="1124"/>
                  </a:lnTo>
                  <a:lnTo>
                    <a:pt x="278625" y="0"/>
                  </a:lnTo>
                  <a:lnTo>
                    <a:pt x="272167" y="1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85"/>
            <p:cNvSpPr/>
            <p:nvPr>
              <p:custDataLst>
                <p:tags r:id="rId112"/>
              </p:custDataLst>
            </p:nvPr>
          </p:nvSpPr>
          <p:spPr>
            <a:xfrm>
              <a:off x="9669198" y="133350"/>
              <a:ext cx="194282" cy="5994401"/>
            </a:xfrm>
            <a:custGeom>
              <a:avLst/>
              <a:gdLst/>
              <a:ahLst/>
              <a:cxnLst/>
              <a:rect l="0" t="0" r="0" b="0"/>
              <a:pathLst>
                <a:path w="194282" h="5994401">
                  <a:moveTo>
                    <a:pt x="147902" y="0"/>
                  </a:moveTo>
                  <a:lnTo>
                    <a:pt x="147902" y="0"/>
                  </a:lnTo>
                  <a:lnTo>
                    <a:pt x="151272" y="3371"/>
                  </a:lnTo>
                  <a:lnTo>
                    <a:pt x="163097" y="43365"/>
                  </a:lnTo>
                  <a:lnTo>
                    <a:pt x="168295" y="78070"/>
                  </a:lnTo>
                  <a:lnTo>
                    <a:pt x="171377" y="100730"/>
                  </a:lnTo>
                  <a:lnTo>
                    <a:pt x="174841" y="126420"/>
                  </a:lnTo>
                  <a:lnTo>
                    <a:pt x="178563" y="154130"/>
                  </a:lnTo>
                  <a:lnTo>
                    <a:pt x="181746" y="186009"/>
                  </a:lnTo>
                  <a:lnTo>
                    <a:pt x="184576" y="220667"/>
                  </a:lnTo>
                  <a:lnTo>
                    <a:pt x="187168" y="257178"/>
                  </a:lnTo>
                  <a:lnTo>
                    <a:pt x="189601" y="299158"/>
                  </a:lnTo>
                  <a:lnTo>
                    <a:pt x="191928" y="344783"/>
                  </a:lnTo>
                  <a:lnTo>
                    <a:pt x="194185" y="392839"/>
                  </a:lnTo>
                  <a:lnTo>
                    <a:pt x="194281" y="446042"/>
                  </a:lnTo>
                  <a:lnTo>
                    <a:pt x="192933" y="502678"/>
                  </a:lnTo>
                  <a:lnTo>
                    <a:pt x="190622" y="561602"/>
                  </a:lnTo>
                  <a:lnTo>
                    <a:pt x="186259" y="624874"/>
                  </a:lnTo>
                  <a:lnTo>
                    <a:pt x="180529" y="691044"/>
                  </a:lnTo>
                  <a:lnTo>
                    <a:pt x="173887" y="759146"/>
                  </a:lnTo>
                  <a:lnTo>
                    <a:pt x="165931" y="830653"/>
                  </a:lnTo>
                  <a:lnTo>
                    <a:pt x="157098" y="904430"/>
                  </a:lnTo>
                  <a:lnTo>
                    <a:pt x="147683" y="979720"/>
                  </a:lnTo>
                  <a:lnTo>
                    <a:pt x="138584" y="1058135"/>
                  </a:lnTo>
                  <a:lnTo>
                    <a:pt x="129695" y="1138635"/>
                  </a:lnTo>
                  <a:lnTo>
                    <a:pt x="120948" y="1220523"/>
                  </a:lnTo>
                  <a:lnTo>
                    <a:pt x="112293" y="1306160"/>
                  </a:lnTo>
                  <a:lnTo>
                    <a:pt x="103702" y="1394295"/>
                  </a:lnTo>
                  <a:lnTo>
                    <a:pt x="95153" y="1484097"/>
                  </a:lnTo>
                  <a:lnTo>
                    <a:pt x="87335" y="1576420"/>
                  </a:lnTo>
                  <a:lnTo>
                    <a:pt x="80008" y="1670424"/>
                  </a:lnTo>
                  <a:lnTo>
                    <a:pt x="73007" y="1765550"/>
                  </a:lnTo>
                  <a:lnTo>
                    <a:pt x="67632" y="1863539"/>
                  </a:lnTo>
                  <a:lnTo>
                    <a:pt x="63345" y="1963437"/>
                  </a:lnTo>
                  <a:lnTo>
                    <a:pt x="59779" y="2064608"/>
                  </a:lnTo>
                  <a:lnTo>
                    <a:pt x="57404" y="2168744"/>
                  </a:lnTo>
                  <a:lnTo>
                    <a:pt x="55820" y="2274857"/>
                  </a:lnTo>
                  <a:lnTo>
                    <a:pt x="54763" y="2382288"/>
                  </a:lnTo>
                  <a:lnTo>
                    <a:pt x="55470" y="2489892"/>
                  </a:lnTo>
                  <a:lnTo>
                    <a:pt x="57355" y="2597611"/>
                  </a:lnTo>
                  <a:lnTo>
                    <a:pt x="60021" y="2705408"/>
                  </a:lnTo>
                  <a:lnTo>
                    <a:pt x="62502" y="2814666"/>
                  </a:lnTo>
                  <a:lnTo>
                    <a:pt x="64863" y="2924900"/>
                  </a:lnTo>
                  <a:lnTo>
                    <a:pt x="67143" y="3035783"/>
                  </a:lnTo>
                  <a:lnTo>
                    <a:pt x="70073" y="3146394"/>
                  </a:lnTo>
                  <a:lnTo>
                    <a:pt x="73441" y="3256824"/>
                  </a:lnTo>
                  <a:lnTo>
                    <a:pt x="77093" y="3367132"/>
                  </a:lnTo>
                  <a:lnTo>
                    <a:pt x="79529" y="3477361"/>
                  </a:lnTo>
                  <a:lnTo>
                    <a:pt x="81155" y="3587535"/>
                  </a:lnTo>
                  <a:lnTo>
                    <a:pt x="82235" y="3697673"/>
                  </a:lnTo>
                  <a:lnTo>
                    <a:pt x="82253" y="3807788"/>
                  </a:lnTo>
                  <a:lnTo>
                    <a:pt x="81558" y="3917886"/>
                  </a:lnTo>
                  <a:lnTo>
                    <a:pt x="80388" y="4027974"/>
                  </a:lnTo>
                  <a:lnTo>
                    <a:pt x="78905" y="4136644"/>
                  </a:lnTo>
                  <a:lnTo>
                    <a:pt x="77209" y="4244368"/>
                  </a:lnTo>
                  <a:lnTo>
                    <a:pt x="75375" y="4351462"/>
                  </a:lnTo>
                  <a:lnTo>
                    <a:pt x="72033" y="4456724"/>
                  </a:lnTo>
                  <a:lnTo>
                    <a:pt x="67689" y="4560766"/>
                  </a:lnTo>
                  <a:lnTo>
                    <a:pt x="62676" y="4663994"/>
                  </a:lnTo>
                  <a:lnTo>
                    <a:pt x="57218" y="4763857"/>
                  </a:lnTo>
                  <a:lnTo>
                    <a:pt x="51464" y="4861477"/>
                  </a:lnTo>
                  <a:lnTo>
                    <a:pt x="45511" y="4957600"/>
                  </a:lnTo>
                  <a:lnTo>
                    <a:pt x="40128" y="5049201"/>
                  </a:lnTo>
                  <a:lnTo>
                    <a:pt x="35131" y="5137784"/>
                  </a:lnTo>
                  <a:lnTo>
                    <a:pt x="30387" y="5224356"/>
                  </a:lnTo>
                  <a:lnTo>
                    <a:pt x="25816" y="5304649"/>
                  </a:lnTo>
                  <a:lnTo>
                    <a:pt x="21355" y="5380755"/>
                  </a:lnTo>
                  <a:lnTo>
                    <a:pt x="16973" y="5454070"/>
                  </a:lnTo>
                  <a:lnTo>
                    <a:pt x="13343" y="5521291"/>
                  </a:lnTo>
                  <a:lnTo>
                    <a:pt x="10218" y="5584449"/>
                  </a:lnTo>
                  <a:lnTo>
                    <a:pt x="7429" y="5644900"/>
                  </a:lnTo>
                  <a:lnTo>
                    <a:pt x="4863" y="5700722"/>
                  </a:lnTo>
                  <a:lnTo>
                    <a:pt x="2450" y="5753458"/>
                  </a:lnTo>
                  <a:lnTo>
                    <a:pt x="132" y="5804140"/>
                  </a:lnTo>
                  <a:lnTo>
                    <a:pt x="0" y="5847804"/>
                  </a:lnTo>
                  <a:lnTo>
                    <a:pt x="1323" y="5886792"/>
                  </a:lnTo>
                  <a:lnTo>
                    <a:pt x="3616" y="5922661"/>
                  </a:lnTo>
                  <a:lnTo>
                    <a:pt x="8202" y="5994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90"/>
          <p:cNvGrpSpPr/>
          <p:nvPr/>
        </p:nvGrpSpPr>
        <p:grpSpPr>
          <a:xfrm>
            <a:off x="522529" y="1920916"/>
            <a:ext cx="1345391" cy="694491"/>
            <a:chOff x="522529" y="1920916"/>
            <a:chExt cx="1345391" cy="694491"/>
          </a:xfrm>
        </p:grpSpPr>
        <p:sp>
          <p:nvSpPr>
            <p:cNvPr id="366" name="SMARTInkShape-486"/>
            <p:cNvSpPr/>
            <p:nvPr>
              <p:custDataLst>
                <p:tags r:id="rId98"/>
              </p:custDataLst>
            </p:nvPr>
          </p:nvSpPr>
          <p:spPr>
            <a:xfrm>
              <a:off x="1765300" y="1959662"/>
              <a:ext cx="102620" cy="516839"/>
            </a:xfrm>
            <a:custGeom>
              <a:avLst/>
              <a:gdLst/>
              <a:ahLst/>
              <a:cxnLst/>
              <a:rect l="0" t="0" r="0" b="0"/>
              <a:pathLst>
                <a:path w="102620" h="516839">
                  <a:moveTo>
                    <a:pt x="6350" y="8838"/>
                  </a:moveTo>
                  <a:lnTo>
                    <a:pt x="6350" y="8838"/>
                  </a:lnTo>
                  <a:lnTo>
                    <a:pt x="6350" y="0"/>
                  </a:lnTo>
                  <a:lnTo>
                    <a:pt x="9172" y="123"/>
                  </a:lnTo>
                  <a:lnTo>
                    <a:pt x="19834" y="4024"/>
                  </a:lnTo>
                  <a:lnTo>
                    <a:pt x="48445" y="31008"/>
                  </a:lnTo>
                  <a:lnTo>
                    <a:pt x="67863" y="67845"/>
                  </a:lnTo>
                  <a:lnTo>
                    <a:pt x="76992" y="90509"/>
                  </a:lnTo>
                  <a:lnTo>
                    <a:pt x="85194" y="117613"/>
                  </a:lnTo>
                  <a:lnTo>
                    <a:pt x="92780" y="147677"/>
                  </a:lnTo>
                  <a:lnTo>
                    <a:pt x="99953" y="179714"/>
                  </a:lnTo>
                  <a:lnTo>
                    <a:pt x="102619" y="213772"/>
                  </a:lnTo>
                  <a:lnTo>
                    <a:pt x="102279" y="249177"/>
                  </a:lnTo>
                  <a:lnTo>
                    <a:pt x="99936" y="285481"/>
                  </a:lnTo>
                  <a:lnTo>
                    <a:pt x="93435" y="319561"/>
                  </a:lnTo>
                  <a:lnTo>
                    <a:pt x="84162" y="352159"/>
                  </a:lnTo>
                  <a:lnTo>
                    <a:pt x="73041" y="383769"/>
                  </a:lnTo>
                  <a:lnTo>
                    <a:pt x="59983" y="412603"/>
                  </a:lnTo>
                  <a:lnTo>
                    <a:pt x="45633" y="439587"/>
                  </a:lnTo>
                  <a:lnTo>
                    <a:pt x="20282" y="482504"/>
                  </a:lnTo>
                  <a:lnTo>
                    <a:pt x="0" y="516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87"/>
            <p:cNvSpPr/>
            <p:nvPr>
              <p:custDataLst>
                <p:tags r:id="rId99"/>
              </p:custDataLst>
            </p:nvPr>
          </p:nvSpPr>
          <p:spPr>
            <a:xfrm>
              <a:off x="1581658" y="2139241"/>
              <a:ext cx="153337" cy="476166"/>
            </a:xfrm>
            <a:custGeom>
              <a:avLst/>
              <a:gdLst/>
              <a:ahLst/>
              <a:cxnLst/>
              <a:rect l="0" t="0" r="0" b="0"/>
              <a:pathLst>
                <a:path w="153337" h="476166">
                  <a:moveTo>
                    <a:pt x="12192" y="115009"/>
                  </a:moveTo>
                  <a:lnTo>
                    <a:pt x="12192" y="115009"/>
                  </a:lnTo>
                  <a:lnTo>
                    <a:pt x="3353" y="132685"/>
                  </a:lnTo>
                  <a:lnTo>
                    <a:pt x="0" y="175811"/>
                  </a:lnTo>
                  <a:lnTo>
                    <a:pt x="3405" y="215104"/>
                  </a:lnTo>
                  <a:lnTo>
                    <a:pt x="8992" y="247690"/>
                  </a:lnTo>
                  <a:lnTo>
                    <a:pt x="13827" y="285691"/>
                  </a:lnTo>
                  <a:lnTo>
                    <a:pt x="18328" y="327981"/>
                  </a:lnTo>
                  <a:lnTo>
                    <a:pt x="21975" y="370530"/>
                  </a:lnTo>
                  <a:lnTo>
                    <a:pt x="23595" y="408255"/>
                  </a:lnTo>
                  <a:lnTo>
                    <a:pt x="24508" y="447744"/>
                  </a:lnTo>
                  <a:lnTo>
                    <a:pt x="24858" y="476165"/>
                  </a:lnTo>
                  <a:lnTo>
                    <a:pt x="17980" y="439817"/>
                  </a:lnTo>
                  <a:lnTo>
                    <a:pt x="13353" y="404713"/>
                  </a:lnTo>
                  <a:lnTo>
                    <a:pt x="10144" y="381523"/>
                  </a:lnTo>
                  <a:lnTo>
                    <a:pt x="6593" y="356185"/>
                  </a:lnTo>
                  <a:lnTo>
                    <a:pt x="4226" y="328004"/>
                  </a:lnTo>
                  <a:lnTo>
                    <a:pt x="2648" y="297928"/>
                  </a:lnTo>
                  <a:lnTo>
                    <a:pt x="1596" y="266588"/>
                  </a:lnTo>
                  <a:lnTo>
                    <a:pt x="2306" y="235818"/>
                  </a:lnTo>
                  <a:lnTo>
                    <a:pt x="4190" y="205426"/>
                  </a:lnTo>
                  <a:lnTo>
                    <a:pt x="6857" y="175287"/>
                  </a:lnTo>
                  <a:lnTo>
                    <a:pt x="9341" y="148844"/>
                  </a:lnTo>
                  <a:lnTo>
                    <a:pt x="13982" y="102530"/>
                  </a:lnTo>
                  <a:lnTo>
                    <a:pt x="22160" y="64543"/>
                  </a:lnTo>
                  <a:lnTo>
                    <a:pt x="33555" y="34018"/>
                  </a:lnTo>
                  <a:lnTo>
                    <a:pt x="48027" y="13397"/>
                  </a:lnTo>
                  <a:lnTo>
                    <a:pt x="61985" y="2820"/>
                  </a:lnTo>
                  <a:lnTo>
                    <a:pt x="68671" y="0"/>
                  </a:lnTo>
                  <a:lnTo>
                    <a:pt x="85507" y="2510"/>
                  </a:lnTo>
                  <a:lnTo>
                    <a:pt x="94935" y="6143"/>
                  </a:lnTo>
                  <a:lnTo>
                    <a:pt x="112937" y="23350"/>
                  </a:lnTo>
                  <a:lnTo>
                    <a:pt x="129640" y="49577"/>
                  </a:lnTo>
                  <a:lnTo>
                    <a:pt x="144119" y="84752"/>
                  </a:lnTo>
                  <a:lnTo>
                    <a:pt x="151965" y="122023"/>
                  </a:lnTo>
                  <a:lnTo>
                    <a:pt x="153336" y="158343"/>
                  </a:lnTo>
                  <a:lnTo>
                    <a:pt x="146889" y="190948"/>
                  </a:lnTo>
                  <a:lnTo>
                    <a:pt x="124618" y="230329"/>
                  </a:lnTo>
                  <a:lnTo>
                    <a:pt x="95676" y="257598"/>
                  </a:lnTo>
                  <a:lnTo>
                    <a:pt x="75166" y="264695"/>
                  </a:lnTo>
                  <a:lnTo>
                    <a:pt x="64758" y="265599"/>
                  </a:lnTo>
                  <a:lnTo>
                    <a:pt x="56408" y="260558"/>
                  </a:lnTo>
                  <a:lnTo>
                    <a:pt x="31242" y="21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88"/>
            <p:cNvSpPr/>
            <p:nvPr>
              <p:custDataLst>
                <p:tags r:id="rId100"/>
              </p:custDataLst>
            </p:nvPr>
          </p:nvSpPr>
          <p:spPr>
            <a:xfrm>
              <a:off x="1410159" y="1981662"/>
              <a:ext cx="107492" cy="463089"/>
            </a:xfrm>
            <a:custGeom>
              <a:avLst/>
              <a:gdLst/>
              <a:ahLst/>
              <a:cxnLst/>
              <a:rect l="0" t="0" r="0" b="0"/>
              <a:pathLst>
                <a:path w="107492" h="463089">
                  <a:moveTo>
                    <a:pt x="107491" y="31288"/>
                  </a:moveTo>
                  <a:lnTo>
                    <a:pt x="107491" y="31288"/>
                  </a:lnTo>
                  <a:lnTo>
                    <a:pt x="92564" y="4805"/>
                  </a:lnTo>
                  <a:lnTo>
                    <a:pt x="88392" y="1879"/>
                  </a:lnTo>
                  <a:lnTo>
                    <a:pt x="83480" y="578"/>
                  </a:lnTo>
                  <a:lnTo>
                    <a:pt x="76594" y="0"/>
                  </a:lnTo>
                  <a:lnTo>
                    <a:pt x="65066" y="9151"/>
                  </a:lnTo>
                  <a:lnTo>
                    <a:pt x="50536" y="27799"/>
                  </a:lnTo>
                  <a:lnTo>
                    <a:pt x="34670" y="57254"/>
                  </a:lnTo>
                  <a:lnTo>
                    <a:pt x="20093" y="102801"/>
                  </a:lnTo>
                  <a:lnTo>
                    <a:pt x="13242" y="129763"/>
                  </a:lnTo>
                  <a:lnTo>
                    <a:pt x="7970" y="159027"/>
                  </a:lnTo>
                  <a:lnTo>
                    <a:pt x="3749" y="189825"/>
                  </a:lnTo>
                  <a:lnTo>
                    <a:pt x="230" y="221646"/>
                  </a:lnTo>
                  <a:lnTo>
                    <a:pt x="0" y="251327"/>
                  </a:lnTo>
                  <a:lnTo>
                    <a:pt x="1964" y="279581"/>
                  </a:lnTo>
                  <a:lnTo>
                    <a:pt x="5389" y="306883"/>
                  </a:lnTo>
                  <a:lnTo>
                    <a:pt x="14840" y="352271"/>
                  </a:lnTo>
                  <a:lnTo>
                    <a:pt x="27507" y="389847"/>
                  </a:lnTo>
                  <a:lnTo>
                    <a:pt x="54472" y="431980"/>
                  </a:lnTo>
                  <a:lnTo>
                    <a:pt x="94791" y="46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89"/>
            <p:cNvSpPr/>
            <p:nvPr>
              <p:custDataLst>
                <p:tags r:id="rId101"/>
              </p:custDataLst>
            </p:nvPr>
          </p:nvSpPr>
          <p:spPr>
            <a:xfrm>
              <a:off x="1056792" y="2127740"/>
              <a:ext cx="162409" cy="217302"/>
            </a:xfrm>
            <a:custGeom>
              <a:avLst/>
              <a:gdLst/>
              <a:ahLst/>
              <a:cxnLst/>
              <a:rect l="0" t="0" r="0" b="0"/>
              <a:pathLst>
                <a:path w="162409" h="217302">
                  <a:moveTo>
                    <a:pt x="3658" y="24910"/>
                  </a:moveTo>
                  <a:lnTo>
                    <a:pt x="3658" y="24910"/>
                  </a:lnTo>
                  <a:lnTo>
                    <a:pt x="0" y="45894"/>
                  </a:lnTo>
                  <a:lnTo>
                    <a:pt x="6408" y="93455"/>
                  </a:lnTo>
                  <a:lnTo>
                    <a:pt x="12312" y="131376"/>
                  </a:lnTo>
                  <a:lnTo>
                    <a:pt x="15159" y="170520"/>
                  </a:lnTo>
                  <a:lnTo>
                    <a:pt x="10785" y="215961"/>
                  </a:lnTo>
                  <a:lnTo>
                    <a:pt x="9821" y="217188"/>
                  </a:lnTo>
                  <a:lnTo>
                    <a:pt x="8472" y="217301"/>
                  </a:lnTo>
                  <a:lnTo>
                    <a:pt x="6867" y="216671"/>
                  </a:lnTo>
                  <a:lnTo>
                    <a:pt x="8656" y="182420"/>
                  </a:lnTo>
                  <a:lnTo>
                    <a:pt x="9407" y="149007"/>
                  </a:lnTo>
                  <a:lnTo>
                    <a:pt x="13504" y="104994"/>
                  </a:lnTo>
                  <a:lnTo>
                    <a:pt x="20028" y="60503"/>
                  </a:lnTo>
                  <a:lnTo>
                    <a:pt x="31635" y="18444"/>
                  </a:lnTo>
                  <a:lnTo>
                    <a:pt x="39846" y="4868"/>
                  </a:lnTo>
                  <a:lnTo>
                    <a:pt x="44717" y="1671"/>
                  </a:lnTo>
                  <a:lnTo>
                    <a:pt x="55773" y="0"/>
                  </a:lnTo>
                  <a:lnTo>
                    <a:pt x="69624" y="7254"/>
                  </a:lnTo>
                  <a:lnTo>
                    <a:pt x="95170" y="32849"/>
                  </a:lnTo>
                  <a:lnTo>
                    <a:pt x="123201" y="73594"/>
                  </a:lnTo>
                  <a:lnTo>
                    <a:pt x="139338" y="105108"/>
                  </a:lnTo>
                  <a:lnTo>
                    <a:pt x="154945" y="152468"/>
                  </a:lnTo>
                  <a:lnTo>
                    <a:pt x="162408" y="20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90"/>
            <p:cNvSpPr/>
            <p:nvPr>
              <p:custDataLst>
                <p:tags r:id="rId102"/>
              </p:custDataLst>
            </p:nvPr>
          </p:nvSpPr>
          <p:spPr>
            <a:xfrm>
              <a:off x="878065" y="2139950"/>
              <a:ext cx="144286" cy="217544"/>
            </a:xfrm>
            <a:custGeom>
              <a:avLst/>
              <a:gdLst/>
              <a:ahLst/>
              <a:cxnLst/>
              <a:rect l="0" t="0" r="0" b="0"/>
              <a:pathLst>
                <a:path w="144286" h="217544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17" y="31044"/>
                  </a:lnTo>
                  <a:lnTo>
                    <a:pt x="2129" y="28379"/>
                  </a:lnTo>
                  <a:lnTo>
                    <a:pt x="7256" y="26724"/>
                  </a:lnTo>
                  <a:lnTo>
                    <a:pt x="10599" y="26283"/>
                  </a:lnTo>
                  <a:lnTo>
                    <a:pt x="28788" y="35775"/>
                  </a:lnTo>
                  <a:lnTo>
                    <a:pt x="52051" y="62105"/>
                  </a:lnTo>
                  <a:lnTo>
                    <a:pt x="75057" y="109634"/>
                  </a:lnTo>
                  <a:lnTo>
                    <a:pt x="85987" y="150704"/>
                  </a:lnTo>
                  <a:lnTo>
                    <a:pt x="81542" y="187881"/>
                  </a:lnTo>
                  <a:lnTo>
                    <a:pt x="75007" y="205564"/>
                  </a:lnTo>
                  <a:lnTo>
                    <a:pt x="67398" y="214834"/>
                  </a:lnTo>
                  <a:lnTo>
                    <a:pt x="63394" y="217306"/>
                  </a:lnTo>
                  <a:lnTo>
                    <a:pt x="58608" y="217543"/>
                  </a:lnTo>
                  <a:lnTo>
                    <a:pt x="47645" y="214043"/>
                  </a:lnTo>
                  <a:lnTo>
                    <a:pt x="37599" y="202140"/>
                  </a:lnTo>
                  <a:lnTo>
                    <a:pt x="32944" y="194026"/>
                  </a:lnTo>
                  <a:lnTo>
                    <a:pt x="29654" y="164316"/>
                  </a:lnTo>
                  <a:lnTo>
                    <a:pt x="33366" y="127357"/>
                  </a:lnTo>
                  <a:lnTo>
                    <a:pt x="46774" y="92116"/>
                  </a:lnTo>
                  <a:lnTo>
                    <a:pt x="74157" y="47285"/>
                  </a:lnTo>
                  <a:lnTo>
                    <a:pt x="101242" y="20674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91"/>
            <p:cNvSpPr/>
            <p:nvPr>
              <p:custDataLst>
                <p:tags r:id="rId103"/>
              </p:custDataLst>
            </p:nvPr>
          </p:nvSpPr>
          <p:spPr>
            <a:xfrm>
              <a:off x="731394" y="2170935"/>
              <a:ext cx="151257" cy="192034"/>
            </a:xfrm>
            <a:custGeom>
              <a:avLst/>
              <a:gdLst/>
              <a:ahLst/>
              <a:cxnLst/>
              <a:rect l="0" t="0" r="0" b="0"/>
              <a:pathLst>
                <a:path w="151257" h="192034">
                  <a:moveTo>
                    <a:pt x="11556" y="64265"/>
                  </a:moveTo>
                  <a:lnTo>
                    <a:pt x="11556" y="64265"/>
                  </a:lnTo>
                  <a:lnTo>
                    <a:pt x="8185" y="60894"/>
                  </a:lnTo>
                  <a:lnTo>
                    <a:pt x="4648" y="59239"/>
                  </a:lnTo>
                  <a:lnTo>
                    <a:pt x="0" y="58176"/>
                  </a:lnTo>
                  <a:lnTo>
                    <a:pt x="20004" y="66776"/>
                  </a:lnTo>
                  <a:lnTo>
                    <a:pt x="31539" y="67028"/>
                  </a:lnTo>
                  <a:lnTo>
                    <a:pt x="65025" y="62626"/>
                  </a:lnTo>
                  <a:lnTo>
                    <a:pt x="68369" y="61056"/>
                  </a:lnTo>
                  <a:lnTo>
                    <a:pt x="73965" y="55548"/>
                  </a:lnTo>
                  <a:lnTo>
                    <a:pt x="76446" y="52104"/>
                  </a:lnTo>
                  <a:lnTo>
                    <a:pt x="77394" y="47691"/>
                  </a:lnTo>
                  <a:lnTo>
                    <a:pt x="72132" y="15934"/>
                  </a:lnTo>
                  <a:lnTo>
                    <a:pt x="66466" y="5625"/>
                  </a:lnTo>
                  <a:lnTo>
                    <a:pt x="62979" y="1888"/>
                  </a:lnTo>
                  <a:lnTo>
                    <a:pt x="58538" y="103"/>
                  </a:lnTo>
                  <a:lnTo>
                    <a:pt x="47959" y="0"/>
                  </a:lnTo>
                  <a:lnTo>
                    <a:pt x="38083" y="6070"/>
                  </a:lnTo>
                  <a:lnTo>
                    <a:pt x="28990" y="17234"/>
                  </a:lnTo>
                  <a:lnTo>
                    <a:pt x="20245" y="33955"/>
                  </a:lnTo>
                  <a:lnTo>
                    <a:pt x="14131" y="69944"/>
                  </a:lnTo>
                  <a:lnTo>
                    <a:pt x="15690" y="111887"/>
                  </a:lnTo>
                  <a:lnTo>
                    <a:pt x="23991" y="148852"/>
                  </a:lnTo>
                  <a:lnTo>
                    <a:pt x="37074" y="169358"/>
                  </a:lnTo>
                  <a:lnTo>
                    <a:pt x="45501" y="178777"/>
                  </a:lnTo>
                  <a:lnTo>
                    <a:pt x="64272" y="189242"/>
                  </a:lnTo>
                  <a:lnTo>
                    <a:pt x="74217" y="192033"/>
                  </a:lnTo>
                  <a:lnTo>
                    <a:pt x="94674" y="191371"/>
                  </a:lnTo>
                  <a:lnTo>
                    <a:pt x="105068" y="189219"/>
                  </a:lnTo>
                  <a:lnTo>
                    <a:pt x="124143" y="177420"/>
                  </a:lnTo>
                  <a:lnTo>
                    <a:pt x="151256" y="153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92"/>
            <p:cNvSpPr/>
            <p:nvPr>
              <p:custDataLst>
                <p:tags r:id="rId104"/>
              </p:custDataLst>
            </p:nvPr>
          </p:nvSpPr>
          <p:spPr>
            <a:xfrm>
              <a:off x="522529" y="1920916"/>
              <a:ext cx="161457" cy="425673"/>
            </a:xfrm>
            <a:custGeom>
              <a:avLst/>
              <a:gdLst/>
              <a:ahLst/>
              <a:cxnLst/>
              <a:rect l="0" t="0" r="0" b="0"/>
              <a:pathLst>
                <a:path w="161457" h="425673">
                  <a:moveTo>
                    <a:pt x="36271" y="136484"/>
                  </a:moveTo>
                  <a:lnTo>
                    <a:pt x="36271" y="136484"/>
                  </a:lnTo>
                  <a:lnTo>
                    <a:pt x="32900" y="136484"/>
                  </a:lnTo>
                  <a:lnTo>
                    <a:pt x="31907" y="135778"/>
                  </a:lnTo>
                  <a:lnTo>
                    <a:pt x="31245" y="134602"/>
                  </a:lnTo>
                  <a:lnTo>
                    <a:pt x="30183" y="131017"/>
                  </a:lnTo>
                  <a:lnTo>
                    <a:pt x="29998" y="133767"/>
                  </a:lnTo>
                  <a:lnTo>
                    <a:pt x="31837" y="137158"/>
                  </a:lnTo>
                  <a:lnTo>
                    <a:pt x="33315" y="139050"/>
                  </a:lnTo>
                  <a:lnTo>
                    <a:pt x="40051" y="174620"/>
                  </a:lnTo>
                  <a:lnTo>
                    <a:pt x="41479" y="205645"/>
                  </a:lnTo>
                  <a:lnTo>
                    <a:pt x="42113" y="240600"/>
                  </a:lnTo>
                  <a:lnTo>
                    <a:pt x="42395" y="276596"/>
                  </a:lnTo>
                  <a:lnTo>
                    <a:pt x="42521" y="311410"/>
                  </a:lnTo>
                  <a:lnTo>
                    <a:pt x="42591" y="356001"/>
                  </a:lnTo>
                  <a:lnTo>
                    <a:pt x="38251" y="386599"/>
                  </a:lnTo>
                  <a:lnTo>
                    <a:pt x="37591" y="388600"/>
                  </a:lnTo>
                  <a:lnTo>
                    <a:pt x="37151" y="389228"/>
                  </a:lnTo>
                  <a:lnTo>
                    <a:pt x="25600" y="354880"/>
                  </a:lnTo>
                  <a:lnTo>
                    <a:pt x="15301" y="313747"/>
                  </a:lnTo>
                  <a:lnTo>
                    <a:pt x="11002" y="289231"/>
                  </a:lnTo>
                  <a:lnTo>
                    <a:pt x="7430" y="263010"/>
                  </a:lnTo>
                  <a:lnTo>
                    <a:pt x="4344" y="235651"/>
                  </a:lnTo>
                  <a:lnTo>
                    <a:pt x="2286" y="208945"/>
                  </a:lnTo>
                  <a:lnTo>
                    <a:pt x="914" y="182675"/>
                  </a:lnTo>
                  <a:lnTo>
                    <a:pt x="0" y="156695"/>
                  </a:lnTo>
                  <a:lnTo>
                    <a:pt x="2747" y="114657"/>
                  </a:lnTo>
                  <a:lnTo>
                    <a:pt x="7966" y="80922"/>
                  </a:lnTo>
                  <a:lnTo>
                    <a:pt x="16282" y="43508"/>
                  </a:lnTo>
                  <a:lnTo>
                    <a:pt x="25976" y="26017"/>
                  </a:lnTo>
                  <a:lnTo>
                    <a:pt x="46705" y="7641"/>
                  </a:lnTo>
                  <a:lnTo>
                    <a:pt x="64427" y="1609"/>
                  </a:lnTo>
                  <a:lnTo>
                    <a:pt x="74091" y="0"/>
                  </a:lnTo>
                  <a:lnTo>
                    <a:pt x="96119" y="3858"/>
                  </a:lnTo>
                  <a:lnTo>
                    <a:pt x="107920" y="7850"/>
                  </a:lnTo>
                  <a:lnTo>
                    <a:pt x="128557" y="25456"/>
                  </a:lnTo>
                  <a:lnTo>
                    <a:pt x="145021" y="49038"/>
                  </a:lnTo>
                  <a:lnTo>
                    <a:pt x="154689" y="73630"/>
                  </a:lnTo>
                  <a:lnTo>
                    <a:pt x="155694" y="100553"/>
                  </a:lnTo>
                  <a:lnTo>
                    <a:pt x="146444" y="139713"/>
                  </a:lnTo>
                  <a:lnTo>
                    <a:pt x="128417" y="171778"/>
                  </a:lnTo>
                  <a:lnTo>
                    <a:pt x="99624" y="204997"/>
                  </a:lnTo>
                  <a:lnTo>
                    <a:pt x="88863" y="211672"/>
                  </a:lnTo>
                  <a:lnTo>
                    <a:pt x="88971" y="213420"/>
                  </a:lnTo>
                  <a:lnTo>
                    <a:pt x="90973" y="219126"/>
                  </a:lnTo>
                  <a:lnTo>
                    <a:pt x="97978" y="224484"/>
                  </a:lnTo>
                  <a:lnTo>
                    <a:pt x="123092" y="237044"/>
                  </a:lnTo>
                  <a:lnTo>
                    <a:pt x="143605" y="259099"/>
                  </a:lnTo>
                  <a:lnTo>
                    <a:pt x="159717" y="291348"/>
                  </a:lnTo>
                  <a:lnTo>
                    <a:pt x="161456" y="317261"/>
                  </a:lnTo>
                  <a:lnTo>
                    <a:pt x="152620" y="357734"/>
                  </a:lnTo>
                  <a:lnTo>
                    <a:pt x="140899" y="382279"/>
                  </a:lnTo>
                  <a:lnTo>
                    <a:pt x="114466" y="410552"/>
                  </a:lnTo>
                  <a:lnTo>
                    <a:pt x="94543" y="423157"/>
                  </a:lnTo>
                  <a:lnTo>
                    <a:pt x="84997" y="425672"/>
                  </a:lnTo>
                  <a:lnTo>
                    <a:pt x="66864" y="424702"/>
                  </a:lnTo>
                  <a:lnTo>
                    <a:pt x="60194" y="418941"/>
                  </a:lnTo>
                  <a:lnTo>
                    <a:pt x="42621" y="377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91"/>
          <p:cNvGrpSpPr/>
          <p:nvPr/>
        </p:nvGrpSpPr>
        <p:grpSpPr>
          <a:xfrm>
            <a:off x="3874383" y="2135365"/>
            <a:ext cx="608718" cy="366536"/>
            <a:chOff x="3874383" y="2135365"/>
            <a:chExt cx="608718" cy="366536"/>
          </a:xfrm>
        </p:grpSpPr>
        <p:sp>
          <p:nvSpPr>
            <p:cNvPr id="374" name="SMARTInkShape-493"/>
            <p:cNvSpPr/>
            <p:nvPr>
              <p:custDataLst>
                <p:tags r:id="rId94"/>
              </p:custDataLst>
            </p:nvPr>
          </p:nvSpPr>
          <p:spPr>
            <a:xfrm>
              <a:off x="4343400" y="2381250"/>
              <a:ext cx="139701" cy="24518"/>
            </a:xfrm>
            <a:custGeom>
              <a:avLst/>
              <a:gdLst/>
              <a:ahLst/>
              <a:cxnLst/>
              <a:rect l="0" t="0" r="0" b="0"/>
              <a:pathLst>
                <a:path w="1397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3371" y="24517"/>
                  </a:lnTo>
                  <a:lnTo>
                    <a:pt x="44259" y="18376"/>
                  </a:lnTo>
                  <a:lnTo>
                    <a:pt x="88136" y="1061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94"/>
            <p:cNvSpPr/>
            <p:nvPr>
              <p:custDataLst>
                <p:tags r:id="rId95"/>
              </p:custDataLst>
            </p:nvPr>
          </p:nvSpPr>
          <p:spPr>
            <a:xfrm>
              <a:off x="4332465" y="2286000"/>
              <a:ext cx="106186" cy="22709"/>
            </a:xfrm>
            <a:custGeom>
              <a:avLst/>
              <a:gdLst/>
              <a:ahLst/>
              <a:cxnLst/>
              <a:rect l="0" t="0" r="0" b="0"/>
              <a:pathLst>
                <a:path w="106186" h="22709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2708"/>
                  </a:lnTo>
                  <a:lnTo>
                    <a:pt x="883" y="22195"/>
                  </a:lnTo>
                  <a:lnTo>
                    <a:pt x="0" y="21146"/>
                  </a:lnTo>
                  <a:lnTo>
                    <a:pt x="117" y="20448"/>
                  </a:lnTo>
                  <a:lnTo>
                    <a:pt x="901" y="19982"/>
                  </a:lnTo>
                  <a:lnTo>
                    <a:pt x="11020" y="19326"/>
                  </a:lnTo>
                  <a:lnTo>
                    <a:pt x="54246" y="13311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95"/>
            <p:cNvSpPr/>
            <p:nvPr>
              <p:custDataLst>
                <p:tags r:id="rId96"/>
              </p:custDataLst>
            </p:nvPr>
          </p:nvSpPr>
          <p:spPr>
            <a:xfrm>
              <a:off x="3937000" y="2135365"/>
              <a:ext cx="234951" cy="360186"/>
            </a:xfrm>
            <a:custGeom>
              <a:avLst/>
              <a:gdLst/>
              <a:ahLst/>
              <a:cxnLst/>
              <a:rect l="0" t="0" r="0" b="0"/>
              <a:pathLst>
                <a:path w="234951" h="360186">
                  <a:moveTo>
                    <a:pt x="234950" y="10935"/>
                  </a:moveTo>
                  <a:lnTo>
                    <a:pt x="234950" y="10935"/>
                  </a:lnTo>
                  <a:lnTo>
                    <a:pt x="231579" y="4193"/>
                  </a:lnTo>
                  <a:lnTo>
                    <a:pt x="229175" y="2207"/>
                  </a:lnTo>
                  <a:lnTo>
                    <a:pt x="222740" y="0"/>
                  </a:lnTo>
                  <a:lnTo>
                    <a:pt x="219049" y="823"/>
                  </a:lnTo>
                  <a:lnTo>
                    <a:pt x="211185" y="5500"/>
                  </a:lnTo>
                  <a:lnTo>
                    <a:pt x="174740" y="48520"/>
                  </a:lnTo>
                  <a:lnTo>
                    <a:pt x="145143" y="90745"/>
                  </a:lnTo>
                  <a:lnTo>
                    <a:pt x="124480" y="124017"/>
                  </a:lnTo>
                  <a:lnTo>
                    <a:pt x="103537" y="162323"/>
                  </a:lnTo>
                  <a:lnTo>
                    <a:pt x="82470" y="200985"/>
                  </a:lnTo>
                  <a:lnTo>
                    <a:pt x="62054" y="237924"/>
                  </a:lnTo>
                  <a:lnTo>
                    <a:pt x="36104" y="285075"/>
                  </a:lnTo>
                  <a:lnTo>
                    <a:pt x="13978" y="331446"/>
                  </a:lnTo>
                  <a:lnTo>
                    <a:pt x="0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96"/>
            <p:cNvSpPr/>
            <p:nvPr>
              <p:custDataLst>
                <p:tags r:id="rId97"/>
              </p:custDataLst>
            </p:nvPr>
          </p:nvSpPr>
          <p:spPr>
            <a:xfrm>
              <a:off x="3874383" y="2184400"/>
              <a:ext cx="259468" cy="317501"/>
            </a:xfrm>
            <a:custGeom>
              <a:avLst/>
              <a:gdLst/>
              <a:ahLst/>
              <a:cxnLst/>
              <a:rect l="0" t="0" r="0" b="0"/>
              <a:pathLst>
                <a:path w="259468" h="3175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4497" y="33918"/>
                  </a:lnTo>
                  <a:lnTo>
                    <a:pt x="80156" y="71590"/>
                  </a:lnTo>
                  <a:lnTo>
                    <a:pt x="115567" y="102138"/>
                  </a:lnTo>
                  <a:lnTo>
                    <a:pt x="148710" y="134530"/>
                  </a:lnTo>
                  <a:lnTo>
                    <a:pt x="178492" y="167741"/>
                  </a:lnTo>
                  <a:lnTo>
                    <a:pt x="203487" y="201316"/>
                  </a:lnTo>
                  <a:lnTo>
                    <a:pt x="230651" y="248581"/>
                  </a:lnTo>
                  <a:lnTo>
                    <a:pt x="248653" y="295838"/>
                  </a:lnTo>
                  <a:lnTo>
                    <a:pt x="25946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9" name="SMARTInkShape-497"/>
          <p:cNvSpPr/>
          <p:nvPr>
            <p:custDataLst>
              <p:tags r:id="rId2"/>
            </p:custDataLst>
          </p:nvPr>
        </p:nvSpPr>
        <p:spPr>
          <a:xfrm>
            <a:off x="4847777" y="1912456"/>
            <a:ext cx="232224" cy="888961"/>
          </a:xfrm>
          <a:custGeom>
            <a:avLst/>
            <a:gdLst/>
            <a:ahLst/>
            <a:cxnLst/>
            <a:rect l="0" t="0" r="0" b="0"/>
            <a:pathLst>
              <a:path w="232224" h="888961">
                <a:moveTo>
                  <a:pt x="168723" y="17944"/>
                </a:moveTo>
                <a:lnTo>
                  <a:pt x="168723" y="17944"/>
                </a:lnTo>
                <a:lnTo>
                  <a:pt x="154908" y="9155"/>
                </a:lnTo>
                <a:lnTo>
                  <a:pt x="151046" y="5734"/>
                </a:lnTo>
                <a:lnTo>
                  <a:pt x="139229" y="1934"/>
                </a:lnTo>
                <a:lnTo>
                  <a:pt x="104815" y="0"/>
                </a:lnTo>
                <a:lnTo>
                  <a:pt x="72974" y="7762"/>
                </a:lnTo>
                <a:lnTo>
                  <a:pt x="39508" y="26045"/>
                </a:lnTo>
                <a:lnTo>
                  <a:pt x="20919" y="47234"/>
                </a:lnTo>
                <a:lnTo>
                  <a:pt x="3407" y="79678"/>
                </a:lnTo>
                <a:lnTo>
                  <a:pt x="0" y="96416"/>
                </a:lnTo>
                <a:lnTo>
                  <a:pt x="2248" y="113263"/>
                </a:lnTo>
                <a:lnTo>
                  <a:pt x="16847" y="160606"/>
                </a:lnTo>
                <a:lnTo>
                  <a:pt x="37959" y="193878"/>
                </a:lnTo>
                <a:lnTo>
                  <a:pt x="51348" y="237838"/>
                </a:lnTo>
                <a:lnTo>
                  <a:pt x="66682" y="282456"/>
                </a:lnTo>
                <a:lnTo>
                  <a:pt x="74910" y="326251"/>
                </a:lnTo>
                <a:lnTo>
                  <a:pt x="72096" y="365646"/>
                </a:lnTo>
                <a:lnTo>
                  <a:pt x="58483" y="397858"/>
                </a:lnTo>
                <a:lnTo>
                  <a:pt x="35464" y="423948"/>
                </a:lnTo>
                <a:lnTo>
                  <a:pt x="32612" y="425491"/>
                </a:lnTo>
                <a:lnTo>
                  <a:pt x="30004" y="425814"/>
                </a:lnTo>
                <a:lnTo>
                  <a:pt x="27560" y="425324"/>
                </a:lnTo>
                <a:lnTo>
                  <a:pt x="26637" y="423586"/>
                </a:lnTo>
                <a:lnTo>
                  <a:pt x="27492" y="417892"/>
                </a:lnTo>
                <a:lnTo>
                  <a:pt x="32105" y="412540"/>
                </a:lnTo>
                <a:lnTo>
                  <a:pt x="44517" y="405559"/>
                </a:lnTo>
                <a:lnTo>
                  <a:pt x="49936" y="403354"/>
                </a:lnTo>
                <a:lnTo>
                  <a:pt x="63483" y="402786"/>
                </a:lnTo>
                <a:lnTo>
                  <a:pt x="71046" y="403622"/>
                </a:lnTo>
                <a:lnTo>
                  <a:pt x="85094" y="410195"/>
                </a:lnTo>
                <a:lnTo>
                  <a:pt x="96982" y="420172"/>
                </a:lnTo>
                <a:lnTo>
                  <a:pt x="104618" y="431662"/>
                </a:lnTo>
                <a:lnTo>
                  <a:pt x="106600" y="445706"/>
                </a:lnTo>
                <a:lnTo>
                  <a:pt x="102124" y="484459"/>
                </a:lnTo>
                <a:lnTo>
                  <a:pt x="86352" y="520473"/>
                </a:lnTo>
                <a:lnTo>
                  <a:pt x="67176" y="564696"/>
                </a:lnTo>
                <a:lnTo>
                  <a:pt x="51460" y="610177"/>
                </a:lnTo>
                <a:lnTo>
                  <a:pt x="40406" y="641932"/>
                </a:lnTo>
                <a:lnTo>
                  <a:pt x="29849" y="674155"/>
                </a:lnTo>
                <a:lnTo>
                  <a:pt x="20644" y="719358"/>
                </a:lnTo>
                <a:lnTo>
                  <a:pt x="18309" y="759876"/>
                </a:lnTo>
                <a:lnTo>
                  <a:pt x="21772" y="798692"/>
                </a:lnTo>
                <a:lnTo>
                  <a:pt x="28678" y="835594"/>
                </a:lnTo>
                <a:lnTo>
                  <a:pt x="38041" y="855712"/>
                </a:lnTo>
                <a:lnTo>
                  <a:pt x="51140" y="870299"/>
                </a:lnTo>
                <a:lnTo>
                  <a:pt x="67075" y="880779"/>
                </a:lnTo>
                <a:lnTo>
                  <a:pt x="85916" y="887789"/>
                </a:lnTo>
                <a:lnTo>
                  <a:pt x="123100" y="888960"/>
                </a:lnTo>
                <a:lnTo>
                  <a:pt x="165396" y="884839"/>
                </a:lnTo>
                <a:lnTo>
                  <a:pt x="205837" y="882520"/>
                </a:lnTo>
                <a:lnTo>
                  <a:pt x="232223" y="8815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SMARTInkShape-498"/>
          <p:cNvSpPr/>
          <p:nvPr>
            <p:custDataLst>
              <p:tags r:id="rId3"/>
            </p:custDataLst>
          </p:nvPr>
        </p:nvSpPr>
        <p:spPr>
          <a:xfrm>
            <a:off x="5403850" y="1791844"/>
            <a:ext cx="31751" cy="246507"/>
          </a:xfrm>
          <a:custGeom>
            <a:avLst/>
            <a:gdLst/>
            <a:ahLst/>
            <a:cxnLst/>
            <a:rect l="0" t="0" r="0" b="0"/>
            <a:pathLst>
              <a:path w="31751" h="246507">
                <a:moveTo>
                  <a:pt x="0" y="11556"/>
                </a:moveTo>
                <a:lnTo>
                  <a:pt x="0" y="11556"/>
                </a:lnTo>
                <a:lnTo>
                  <a:pt x="0" y="0"/>
                </a:lnTo>
                <a:lnTo>
                  <a:pt x="3371" y="5937"/>
                </a:lnTo>
                <a:lnTo>
                  <a:pt x="12865" y="44090"/>
                </a:lnTo>
                <a:lnTo>
                  <a:pt x="17217" y="87283"/>
                </a:lnTo>
                <a:lnTo>
                  <a:pt x="18235" y="120707"/>
                </a:lnTo>
                <a:lnTo>
                  <a:pt x="19514" y="166585"/>
                </a:lnTo>
                <a:lnTo>
                  <a:pt x="23342" y="205187"/>
                </a:lnTo>
                <a:lnTo>
                  <a:pt x="26875" y="234503"/>
                </a:lnTo>
                <a:lnTo>
                  <a:pt x="31750" y="2465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94"/>
          <p:cNvGrpSpPr/>
          <p:nvPr/>
        </p:nvGrpSpPr>
        <p:grpSpPr>
          <a:xfrm>
            <a:off x="6000752" y="1876673"/>
            <a:ext cx="380999" cy="298777"/>
            <a:chOff x="6000752" y="1876673"/>
            <a:chExt cx="380999" cy="298777"/>
          </a:xfrm>
        </p:grpSpPr>
        <p:sp>
          <p:nvSpPr>
            <p:cNvPr id="381" name="SMARTInkShape-499"/>
            <p:cNvSpPr/>
            <p:nvPr>
              <p:custDataLst>
                <p:tags r:id="rId90"/>
              </p:custDataLst>
            </p:nvPr>
          </p:nvSpPr>
          <p:spPr>
            <a:xfrm>
              <a:off x="6369050" y="1968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5" y="4364"/>
                  </a:lnTo>
                  <a:lnTo>
                    <a:pt x="10819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00"/>
            <p:cNvSpPr/>
            <p:nvPr>
              <p:custDataLst>
                <p:tags r:id="rId91"/>
              </p:custDataLst>
            </p:nvPr>
          </p:nvSpPr>
          <p:spPr>
            <a:xfrm>
              <a:off x="6248944" y="1876673"/>
              <a:ext cx="65267" cy="298777"/>
            </a:xfrm>
            <a:custGeom>
              <a:avLst/>
              <a:gdLst/>
              <a:ahLst/>
              <a:cxnLst/>
              <a:rect l="0" t="0" r="0" b="0"/>
              <a:pathLst>
                <a:path w="65267" h="298777">
                  <a:moveTo>
                    <a:pt x="31206" y="85477"/>
                  </a:moveTo>
                  <a:lnTo>
                    <a:pt x="31206" y="85477"/>
                  </a:lnTo>
                  <a:lnTo>
                    <a:pt x="21066" y="97027"/>
                  </a:lnTo>
                  <a:lnTo>
                    <a:pt x="13530" y="109896"/>
                  </a:lnTo>
                  <a:lnTo>
                    <a:pt x="8095" y="136378"/>
                  </a:lnTo>
                  <a:lnTo>
                    <a:pt x="11327" y="178343"/>
                  </a:lnTo>
                  <a:lnTo>
                    <a:pt x="16771" y="217807"/>
                  </a:lnTo>
                  <a:lnTo>
                    <a:pt x="21441" y="255214"/>
                  </a:lnTo>
                  <a:lnTo>
                    <a:pt x="19032" y="292597"/>
                  </a:lnTo>
                  <a:lnTo>
                    <a:pt x="18151" y="295524"/>
                  </a:lnTo>
                  <a:lnTo>
                    <a:pt x="16858" y="297475"/>
                  </a:lnTo>
                  <a:lnTo>
                    <a:pt x="15291" y="298776"/>
                  </a:lnTo>
                  <a:lnTo>
                    <a:pt x="13540" y="296820"/>
                  </a:lnTo>
                  <a:lnTo>
                    <a:pt x="7705" y="277763"/>
                  </a:lnTo>
                  <a:lnTo>
                    <a:pt x="2214" y="234800"/>
                  </a:lnTo>
                  <a:lnTo>
                    <a:pt x="682" y="192765"/>
                  </a:lnTo>
                  <a:lnTo>
                    <a:pt x="0" y="145861"/>
                  </a:lnTo>
                  <a:lnTo>
                    <a:pt x="404" y="100320"/>
                  </a:lnTo>
                  <a:lnTo>
                    <a:pt x="2935" y="63616"/>
                  </a:lnTo>
                  <a:lnTo>
                    <a:pt x="11013" y="20795"/>
                  </a:lnTo>
                  <a:lnTo>
                    <a:pt x="17763" y="8281"/>
                  </a:lnTo>
                  <a:lnTo>
                    <a:pt x="25466" y="1779"/>
                  </a:lnTo>
                  <a:lnTo>
                    <a:pt x="29496" y="45"/>
                  </a:lnTo>
                  <a:lnTo>
                    <a:pt x="39619" y="0"/>
                  </a:lnTo>
                  <a:lnTo>
                    <a:pt x="45281" y="975"/>
                  </a:lnTo>
                  <a:lnTo>
                    <a:pt x="49761" y="3743"/>
                  </a:lnTo>
                  <a:lnTo>
                    <a:pt x="56621" y="12462"/>
                  </a:lnTo>
                  <a:lnTo>
                    <a:pt x="64450" y="29271"/>
                  </a:lnTo>
                  <a:lnTo>
                    <a:pt x="65266" y="43328"/>
                  </a:lnTo>
                  <a:lnTo>
                    <a:pt x="64497" y="51028"/>
                  </a:lnTo>
                  <a:lnTo>
                    <a:pt x="57997" y="63346"/>
                  </a:lnTo>
                  <a:lnTo>
                    <a:pt x="36575" y="82752"/>
                  </a:lnTo>
                  <a:lnTo>
                    <a:pt x="5806" y="98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01"/>
            <p:cNvSpPr/>
            <p:nvPr>
              <p:custDataLst>
                <p:tags r:id="rId92"/>
              </p:custDataLst>
            </p:nvPr>
          </p:nvSpPr>
          <p:spPr>
            <a:xfrm>
              <a:off x="6178550" y="19685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02"/>
            <p:cNvSpPr/>
            <p:nvPr>
              <p:custDataLst>
                <p:tags r:id="rId93"/>
              </p:custDataLst>
            </p:nvPr>
          </p:nvSpPr>
          <p:spPr>
            <a:xfrm>
              <a:off x="6000752" y="1886289"/>
              <a:ext cx="113842" cy="136379"/>
            </a:xfrm>
            <a:custGeom>
              <a:avLst/>
              <a:gdLst/>
              <a:ahLst/>
              <a:cxnLst/>
              <a:rect l="0" t="0" r="0" b="0"/>
              <a:pathLst>
                <a:path w="113842" h="136379">
                  <a:moveTo>
                    <a:pt x="6348" y="12361"/>
                  </a:moveTo>
                  <a:lnTo>
                    <a:pt x="6348" y="12361"/>
                  </a:lnTo>
                  <a:lnTo>
                    <a:pt x="2977" y="8990"/>
                  </a:lnTo>
                  <a:lnTo>
                    <a:pt x="1322" y="5453"/>
                  </a:lnTo>
                  <a:lnTo>
                    <a:pt x="75" y="0"/>
                  </a:lnTo>
                  <a:lnTo>
                    <a:pt x="0" y="45104"/>
                  </a:lnTo>
                  <a:lnTo>
                    <a:pt x="0" y="88600"/>
                  </a:lnTo>
                  <a:lnTo>
                    <a:pt x="1879" y="122069"/>
                  </a:lnTo>
                  <a:lnTo>
                    <a:pt x="5068" y="131676"/>
                  </a:lnTo>
                  <a:lnTo>
                    <a:pt x="6905" y="134238"/>
                  </a:lnTo>
                  <a:lnTo>
                    <a:pt x="8837" y="135946"/>
                  </a:lnTo>
                  <a:lnTo>
                    <a:pt x="11535" y="136378"/>
                  </a:lnTo>
                  <a:lnTo>
                    <a:pt x="18296" y="134978"/>
                  </a:lnTo>
                  <a:lnTo>
                    <a:pt x="21369" y="132206"/>
                  </a:lnTo>
                  <a:lnTo>
                    <a:pt x="36984" y="103298"/>
                  </a:lnTo>
                  <a:lnTo>
                    <a:pt x="43679" y="82744"/>
                  </a:lnTo>
                  <a:lnTo>
                    <a:pt x="45346" y="80450"/>
                  </a:lnTo>
                  <a:lnTo>
                    <a:pt x="47164" y="78920"/>
                  </a:lnTo>
                  <a:lnTo>
                    <a:pt x="49081" y="78606"/>
                  </a:lnTo>
                  <a:lnTo>
                    <a:pt x="51065" y="79102"/>
                  </a:lnTo>
                  <a:lnTo>
                    <a:pt x="53092" y="80138"/>
                  </a:lnTo>
                  <a:lnTo>
                    <a:pt x="54444" y="82240"/>
                  </a:lnTo>
                  <a:lnTo>
                    <a:pt x="57758" y="91941"/>
                  </a:lnTo>
                  <a:lnTo>
                    <a:pt x="74376" y="115483"/>
                  </a:lnTo>
                  <a:lnTo>
                    <a:pt x="81503" y="121223"/>
                  </a:lnTo>
                  <a:lnTo>
                    <a:pt x="84673" y="122330"/>
                  </a:lnTo>
                  <a:lnTo>
                    <a:pt x="87492" y="122362"/>
                  </a:lnTo>
                  <a:lnTo>
                    <a:pt x="100459" y="117345"/>
                  </a:lnTo>
                  <a:lnTo>
                    <a:pt x="106501" y="111702"/>
                  </a:lnTo>
                  <a:lnTo>
                    <a:pt x="109100" y="108222"/>
                  </a:lnTo>
                  <a:lnTo>
                    <a:pt x="112757" y="89839"/>
                  </a:lnTo>
                  <a:lnTo>
                    <a:pt x="113841" y="66519"/>
                  </a:lnTo>
                  <a:lnTo>
                    <a:pt x="110332" y="51953"/>
                  </a:lnTo>
                  <a:lnTo>
                    <a:pt x="104775" y="40541"/>
                  </a:lnTo>
                  <a:lnTo>
                    <a:pt x="95248" y="31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6" name="SMARTInkShape-503"/>
          <p:cNvSpPr/>
          <p:nvPr>
            <p:custDataLst>
              <p:tags r:id="rId4"/>
            </p:custDataLst>
          </p:nvPr>
        </p:nvSpPr>
        <p:spPr>
          <a:xfrm>
            <a:off x="6705684" y="1849166"/>
            <a:ext cx="98224" cy="318713"/>
          </a:xfrm>
          <a:custGeom>
            <a:avLst/>
            <a:gdLst/>
            <a:ahLst/>
            <a:cxnLst/>
            <a:rect l="0" t="0" r="0" b="0"/>
            <a:pathLst>
              <a:path w="98224" h="318713">
                <a:moveTo>
                  <a:pt x="12616" y="106634"/>
                </a:moveTo>
                <a:lnTo>
                  <a:pt x="12616" y="106634"/>
                </a:lnTo>
                <a:lnTo>
                  <a:pt x="9245" y="110005"/>
                </a:lnTo>
                <a:lnTo>
                  <a:pt x="7590" y="115423"/>
                </a:lnTo>
                <a:lnTo>
                  <a:pt x="6382" y="159321"/>
                </a:lnTo>
                <a:lnTo>
                  <a:pt x="9660" y="206882"/>
                </a:lnTo>
                <a:lnTo>
                  <a:pt x="11740" y="249304"/>
                </a:lnTo>
                <a:lnTo>
                  <a:pt x="8078" y="295630"/>
                </a:lnTo>
                <a:lnTo>
                  <a:pt x="6097" y="313935"/>
                </a:lnTo>
                <a:lnTo>
                  <a:pt x="4742" y="316801"/>
                </a:lnTo>
                <a:lnTo>
                  <a:pt x="3134" y="318712"/>
                </a:lnTo>
                <a:lnTo>
                  <a:pt x="2060" y="317870"/>
                </a:lnTo>
                <a:lnTo>
                  <a:pt x="552" y="304454"/>
                </a:lnTo>
                <a:lnTo>
                  <a:pt x="104" y="271081"/>
                </a:lnTo>
                <a:lnTo>
                  <a:pt x="0" y="234284"/>
                </a:lnTo>
                <a:lnTo>
                  <a:pt x="1383" y="211490"/>
                </a:lnTo>
                <a:lnTo>
                  <a:pt x="3716" y="186416"/>
                </a:lnTo>
                <a:lnTo>
                  <a:pt x="6683" y="159822"/>
                </a:lnTo>
                <a:lnTo>
                  <a:pt x="13741" y="113340"/>
                </a:lnTo>
                <a:lnTo>
                  <a:pt x="20878" y="73631"/>
                </a:lnTo>
                <a:lnTo>
                  <a:pt x="29566" y="30298"/>
                </a:lnTo>
                <a:lnTo>
                  <a:pt x="40059" y="8678"/>
                </a:lnTo>
                <a:lnTo>
                  <a:pt x="45509" y="3126"/>
                </a:lnTo>
                <a:lnTo>
                  <a:pt x="54046" y="658"/>
                </a:lnTo>
                <a:lnTo>
                  <a:pt x="59286" y="0"/>
                </a:lnTo>
                <a:lnTo>
                  <a:pt x="70752" y="3032"/>
                </a:lnTo>
                <a:lnTo>
                  <a:pt x="76773" y="5816"/>
                </a:lnTo>
                <a:lnTo>
                  <a:pt x="87226" y="16435"/>
                </a:lnTo>
                <a:lnTo>
                  <a:pt x="91989" y="23218"/>
                </a:lnTo>
                <a:lnTo>
                  <a:pt x="97282" y="40162"/>
                </a:lnTo>
                <a:lnTo>
                  <a:pt x="98223" y="59452"/>
                </a:lnTo>
                <a:lnTo>
                  <a:pt x="93938" y="79785"/>
                </a:lnTo>
                <a:lnTo>
                  <a:pt x="83567" y="96818"/>
                </a:lnTo>
                <a:lnTo>
                  <a:pt x="53912" y="124999"/>
                </a:lnTo>
                <a:lnTo>
                  <a:pt x="12616" y="1447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SMARTInkShape-Group96"/>
          <p:cNvGrpSpPr/>
          <p:nvPr/>
        </p:nvGrpSpPr>
        <p:grpSpPr>
          <a:xfrm>
            <a:off x="5497919" y="2613689"/>
            <a:ext cx="775882" cy="338949"/>
            <a:chOff x="5497919" y="2613689"/>
            <a:chExt cx="775882" cy="338949"/>
          </a:xfrm>
        </p:grpSpPr>
        <p:sp>
          <p:nvSpPr>
            <p:cNvPr id="387" name="SMARTInkShape-504"/>
            <p:cNvSpPr/>
            <p:nvPr>
              <p:custDataLst>
                <p:tags r:id="rId85"/>
              </p:custDataLst>
            </p:nvPr>
          </p:nvSpPr>
          <p:spPr>
            <a:xfrm>
              <a:off x="6242050" y="27432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05"/>
            <p:cNvSpPr/>
            <p:nvPr>
              <p:custDataLst>
                <p:tags r:id="rId86"/>
              </p:custDataLst>
            </p:nvPr>
          </p:nvSpPr>
          <p:spPr>
            <a:xfrm>
              <a:off x="6136793" y="2613689"/>
              <a:ext cx="79525" cy="338949"/>
            </a:xfrm>
            <a:custGeom>
              <a:avLst/>
              <a:gdLst/>
              <a:ahLst/>
              <a:cxnLst/>
              <a:rect l="0" t="0" r="0" b="0"/>
              <a:pathLst>
                <a:path w="79525" h="338949">
                  <a:moveTo>
                    <a:pt x="22707" y="161261"/>
                  </a:moveTo>
                  <a:lnTo>
                    <a:pt x="22707" y="161261"/>
                  </a:lnTo>
                  <a:lnTo>
                    <a:pt x="13273" y="177881"/>
                  </a:lnTo>
                  <a:lnTo>
                    <a:pt x="5767" y="215553"/>
                  </a:lnTo>
                  <a:lnTo>
                    <a:pt x="4281" y="251196"/>
                  </a:lnTo>
                  <a:lnTo>
                    <a:pt x="3779" y="297794"/>
                  </a:lnTo>
                  <a:lnTo>
                    <a:pt x="3664" y="338948"/>
                  </a:lnTo>
                  <a:lnTo>
                    <a:pt x="3657" y="295135"/>
                  </a:lnTo>
                  <a:lnTo>
                    <a:pt x="3657" y="257685"/>
                  </a:lnTo>
                  <a:lnTo>
                    <a:pt x="2952" y="232599"/>
                  </a:lnTo>
                  <a:lnTo>
                    <a:pt x="1775" y="203881"/>
                  </a:lnTo>
                  <a:lnTo>
                    <a:pt x="286" y="172741"/>
                  </a:lnTo>
                  <a:lnTo>
                    <a:pt x="0" y="144220"/>
                  </a:lnTo>
                  <a:lnTo>
                    <a:pt x="512" y="117444"/>
                  </a:lnTo>
                  <a:lnTo>
                    <a:pt x="3671" y="71231"/>
                  </a:lnTo>
                  <a:lnTo>
                    <a:pt x="12677" y="27498"/>
                  </a:lnTo>
                  <a:lnTo>
                    <a:pt x="17779" y="11029"/>
                  </a:lnTo>
                  <a:lnTo>
                    <a:pt x="21538" y="6073"/>
                  </a:lnTo>
                  <a:lnTo>
                    <a:pt x="31360" y="567"/>
                  </a:lnTo>
                  <a:lnTo>
                    <a:pt x="42780" y="0"/>
                  </a:lnTo>
                  <a:lnTo>
                    <a:pt x="48789" y="837"/>
                  </a:lnTo>
                  <a:lnTo>
                    <a:pt x="61110" y="9293"/>
                  </a:lnTo>
                  <a:lnTo>
                    <a:pt x="72231" y="22458"/>
                  </a:lnTo>
                  <a:lnTo>
                    <a:pt x="79524" y="37717"/>
                  </a:lnTo>
                  <a:lnTo>
                    <a:pt x="79474" y="53906"/>
                  </a:lnTo>
                  <a:lnTo>
                    <a:pt x="77485" y="62174"/>
                  </a:lnTo>
                  <a:lnTo>
                    <a:pt x="61202" y="87295"/>
                  </a:lnTo>
                  <a:lnTo>
                    <a:pt x="36190" y="113881"/>
                  </a:lnTo>
                  <a:lnTo>
                    <a:pt x="16357" y="12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06"/>
            <p:cNvSpPr/>
            <p:nvPr>
              <p:custDataLst>
                <p:tags r:id="rId87"/>
              </p:custDataLst>
            </p:nvPr>
          </p:nvSpPr>
          <p:spPr>
            <a:xfrm>
              <a:off x="6108700" y="27495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507"/>
            <p:cNvSpPr/>
            <p:nvPr>
              <p:custDataLst>
                <p:tags r:id="rId88"/>
              </p:custDataLst>
            </p:nvPr>
          </p:nvSpPr>
          <p:spPr>
            <a:xfrm>
              <a:off x="5925096" y="2689330"/>
              <a:ext cx="118771" cy="113873"/>
            </a:xfrm>
            <a:custGeom>
              <a:avLst/>
              <a:gdLst/>
              <a:ahLst/>
              <a:cxnLst/>
              <a:rect l="0" t="0" r="0" b="0"/>
              <a:pathLst>
                <a:path w="118771" h="113873">
                  <a:moveTo>
                    <a:pt x="18504" y="9420"/>
                  </a:moveTo>
                  <a:lnTo>
                    <a:pt x="18504" y="9420"/>
                  </a:lnTo>
                  <a:lnTo>
                    <a:pt x="18504" y="6049"/>
                  </a:lnTo>
                  <a:lnTo>
                    <a:pt x="16623" y="2513"/>
                  </a:lnTo>
                  <a:lnTo>
                    <a:pt x="15133" y="582"/>
                  </a:lnTo>
                  <a:lnTo>
                    <a:pt x="14140" y="0"/>
                  </a:lnTo>
                  <a:lnTo>
                    <a:pt x="13478" y="318"/>
                  </a:lnTo>
                  <a:lnTo>
                    <a:pt x="13037" y="1235"/>
                  </a:lnTo>
                  <a:lnTo>
                    <a:pt x="5672" y="9268"/>
                  </a:lnTo>
                  <a:lnTo>
                    <a:pt x="2218" y="20406"/>
                  </a:lnTo>
                  <a:lnTo>
                    <a:pt x="0" y="53923"/>
                  </a:lnTo>
                  <a:lnTo>
                    <a:pt x="6358" y="80776"/>
                  </a:lnTo>
                  <a:lnTo>
                    <a:pt x="17178" y="103235"/>
                  </a:lnTo>
                  <a:lnTo>
                    <a:pt x="25206" y="111088"/>
                  </a:lnTo>
                  <a:lnTo>
                    <a:pt x="29321" y="113182"/>
                  </a:lnTo>
                  <a:lnTo>
                    <a:pt x="32771" y="113872"/>
                  </a:lnTo>
                  <a:lnTo>
                    <a:pt x="35776" y="113627"/>
                  </a:lnTo>
                  <a:lnTo>
                    <a:pt x="38486" y="112758"/>
                  </a:lnTo>
                  <a:lnTo>
                    <a:pt x="43378" y="108030"/>
                  </a:lnTo>
                  <a:lnTo>
                    <a:pt x="45669" y="104793"/>
                  </a:lnTo>
                  <a:lnTo>
                    <a:pt x="46335" y="95552"/>
                  </a:lnTo>
                  <a:lnTo>
                    <a:pt x="44383" y="79115"/>
                  </a:lnTo>
                  <a:lnTo>
                    <a:pt x="44929" y="77756"/>
                  </a:lnTo>
                  <a:lnTo>
                    <a:pt x="45998" y="77555"/>
                  </a:lnTo>
                  <a:lnTo>
                    <a:pt x="47417" y="78127"/>
                  </a:lnTo>
                  <a:lnTo>
                    <a:pt x="52783" y="85673"/>
                  </a:lnTo>
                  <a:lnTo>
                    <a:pt x="58843" y="96846"/>
                  </a:lnTo>
                  <a:lnTo>
                    <a:pt x="61625" y="99454"/>
                  </a:lnTo>
                  <a:lnTo>
                    <a:pt x="68478" y="102352"/>
                  </a:lnTo>
                  <a:lnTo>
                    <a:pt x="83640" y="100612"/>
                  </a:lnTo>
                  <a:lnTo>
                    <a:pt x="104910" y="92257"/>
                  </a:lnTo>
                  <a:lnTo>
                    <a:pt x="109974" y="88634"/>
                  </a:lnTo>
                  <a:lnTo>
                    <a:pt x="115602" y="80845"/>
                  </a:lnTo>
                  <a:lnTo>
                    <a:pt x="118770" y="61784"/>
                  </a:lnTo>
                  <a:lnTo>
                    <a:pt x="116338" y="41633"/>
                  </a:lnTo>
                  <a:lnTo>
                    <a:pt x="107376" y="30557"/>
                  </a:lnTo>
                  <a:lnTo>
                    <a:pt x="75654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508"/>
            <p:cNvSpPr/>
            <p:nvPr>
              <p:custDataLst>
                <p:tags r:id="rId89"/>
              </p:custDataLst>
            </p:nvPr>
          </p:nvSpPr>
          <p:spPr>
            <a:xfrm>
              <a:off x="5497919" y="2638879"/>
              <a:ext cx="105276" cy="198702"/>
            </a:xfrm>
            <a:custGeom>
              <a:avLst/>
              <a:gdLst/>
              <a:ahLst/>
              <a:cxnLst/>
              <a:rect l="0" t="0" r="0" b="0"/>
              <a:pathLst>
                <a:path w="105276" h="198702">
                  <a:moveTo>
                    <a:pt x="51981" y="21771"/>
                  </a:moveTo>
                  <a:lnTo>
                    <a:pt x="51981" y="21771"/>
                  </a:lnTo>
                  <a:lnTo>
                    <a:pt x="46955" y="9837"/>
                  </a:lnTo>
                  <a:lnTo>
                    <a:pt x="46514" y="7465"/>
                  </a:lnTo>
                  <a:lnTo>
                    <a:pt x="44142" y="2948"/>
                  </a:lnTo>
                  <a:lnTo>
                    <a:pt x="42521" y="756"/>
                  </a:lnTo>
                  <a:lnTo>
                    <a:pt x="40030" y="0"/>
                  </a:lnTo>
                  <a:lnTo>
                    <a:pt x="33500" y="1041"/>
                  </a:lnTo>
                  <a:lnTo>
                    <a:pt x="30489" y="4423"/>
                  </a:lnTo>
                  <a:lnTo>
                    <a:pt x="11608" y="44669"/>
                  </a:lnTo>
                  <a:lnTo>
                    <a:pt x="899" y="86803"/>
                  </a:lnTo>
                  <a:lnTo>
                    <a:pt x="0" y="131665"/>
                  </a:lnTo>
                  <a:lnTo>
                    <a:pt x="10944" y="169494"/>
                  </a:lnTo>
                  <a:lnTo>
                    <a:pt x="23630" y="186439"/>
                  </a:lnTo>
                  <a:lnTo>
                    <a:pt x="30963" y="192933"/>
                  </a:lnTo>
                  <a:lnTo>
                    <a:pt x="38674" y="196557"/>
                  </a:lnTo>
                  <a:lnTo>
                    <a:pt x="54769" y="198701"/>
                  </a:lnTo>
                  <a:lnTo>
                    <a:pt x="69447" y="195421"/>
                  </a:lnTo>
                  <a:lnTo>
                    <a:pt x="76326" y="192571"/>
                  </a:lnTo>
                  <a:lnTo>
                    <a:pt x="89612" y="176234"/>
                  </a:lnTo>
                  <a:lnTo>
                    <a:pt x="100456" y="151804"/>
                  </a:lnTo>
                  <a:lnTo>
                    <a:pt x="105275" y="122132"/>
                  </a:lnTo>
                  <a:lnTo>
                    <a:pt x="101773" y="86367"/>
                  </a:lnTo>
                  <a:lnTo>
                    <a:pt x="93161" y="51185"/>
                  </a:lnTo>
                  <a:lnTo>
                    <a:pt x="82278" y="26142"/>
                  </a:lnTo>
                  <a:lnTo>
                    <a:pt x="68503" y="11249"/>
                  </a:lnTo>
                  <a:lnTo>
                    <a:pt x="60879" y="6289"/>
                  </a:lnTo>
                  <a:lnTo>
                    <a:pt x="53680" y="5806"/>
                  </a:lnTo>
                  <a:lnTo>
                    <a:pt x="46763" y="8305"/>
                  </a:lnTo>
                  <a:lnTo>
                    <a:pt x="26581" y="21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97"/>
          <p:cNvGrpSpPr/>
          <p:nvPr/>
        </p:nvGrpSpPr>
        <p:grpSpPr>
          <a:xfrm>
            <a:off x="6523959" y="2492179"/>
            <a:ext cx="473130" cy="408704"/>
            <a:chOff x="6523959" y="2492179"/>
            <a:chExt cx="473130" cy="408704"/>
          </a:xfrm>
        </p:grpSpPr>
        <p:sp>
          <p:nvSpPr>
            <p:cNvPr id="393" name="SMARTInkShape-509"/>
            <p:cNvSpPr/>
            <p:nvPr>
              <p:custDataLst>
                <p:tags r:id="rId80"/>
              </p:custDataLst>
            </p:nvPr>
          </p:nvSpPr>
          <p:spPr>
            <a:xfrm>
              <a:off x="6927850" y="2492179"/>
              <a:ext cx="69239" cy="301822"/>
            </a:xfrm>
            <a:custGeom>
              <a:avLst/>
              <a:gdLst/>
              <a:ahLst/>
              <a:cxnLst/>
              <a:rect l="0" t="0" r="0" b="0"/>
              <a:pathLst>
                <a:path w="69239" h="301822">
                  <a:moveTo>
                    <a:pt x="38100" y="3371"/>
                  </a:moveTo>
                  <a:lnTo>
                    <a:pt x="38100" y="3371"/>
                  </a:lnTo>
                  <a:lnTo>
                    <a:pt x="48213" y="0"/>
                  </a:lnTo>
                  <a:lnTo>
                    <a:pt x="51898" y="418"/>
                  </a:lnTo>
                  <a:lnTo>
                    <a:pt x="55059" y="2108"/>
                  </a:lnTo>
                  <a:lnTo>
                    <a:pt x="57873" y="4646"/>
                  </a:lnTo>
                  <a:lnTo>
                    <a:pt x="65204" y="25072"/>
                  </a:lnTo>
                  <a:lnTo>
                    <a:pt x="68473" y="63580"/>
                  </a:lnTo>
                  <a:lnTo>
                    <a:pt x="69238" y="98334"/>
                  </a:lnTo>
                  <a:lnTo>
                    <a:pt x="66756" y="138710"/>
                  </a:lnTo>
                  <a:lnTo>
                    <a:pt x="56245" y="184877"/>
                  </a:lnTo>
                  <a:lnTo>
                    <a:pt x="36523" y="231737"/>
                  </a:lnTo>
                  <a:lnTo>
                    <a:pt x="16232" y="270672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510"/>
            <p:cNvSpPr/>
            <p:nvPr>
              <p:custDataLst>
                <p:tags r:id="rId81"/>
              </p:custDataLst>
            </p:nvPr>
          </p:nvSpPr>
          <p:spPr>
            <a:xfrm>
              <a:off x="6816870" y="2559438"/>
              <a:ext cx="121930" cy="341445"/>
            </a:xfrm>
            <a:custGeom>
              <a:avLst/>
              <a:gdLst/>
              <a:ahLst/>
              <a:cxnLst/>
              <a:rect l="0" t="0" r="0" b="0"/>
              <a:pathLst>
                <a:path w="121930" h="341445">
                  <a:moveTo>
                    <a:pt x="34780" y="107562"/>
                  </a:moveTo>
                  <a:lnTo>
                    <a:pt x="34780" y="107562"/>
                  </a:lnTo>
                  <a:lnTo>
                    <a:pt x="31409" y="107562"/>
                  </a:lnTo>
                  <a:lnTo>
                    <a:pt x="27873" y="109443"/>
                  </a:lnTo>
                  <a:lnTo>
                    <a:pt x="25941" y="110933"/>
                  </a:lnTo>
                  <a:lnTo>
                    <a:pt x="23796" y="118232"/>
                  </a:lnTo>
                  <a:lnTo>
                    <a:pt x="20349" y="161180"/>
                  </a:lnTo>
                  <a:lnTo>
                    <a:pt x="16642" y="207994"/>
                  </a:lnTo>
                  <a:lnTo>
                    <a:pt x="16000" y="246916"/>
                  </a:lnTo>
                  <a:lnTo>
                    <a:pt x="12439" y="288631"/>
                  </a:lnTo>
                  <a:lnTo>
                    <a:pt x="4757" y="335347"/>
                  </a:lnTo>
                  <a:lnTo>
                    <a:pt x="4181" y="339851"/>
                  </a:lnTo>
                  <a:lnTo>
                    <a:pt x="3092" y="341444"/>
                  </a:lnTo>
                  <a:lnTo>
                    <a:pt x="1660" y="341094"/>
                  </a:lnTo>
                  <a:lnTo>
                    <a:pt x="0" y="339450"/>
                  </a:lnTo>
                  <a:lnTo>
                    <a:pt x="37" y="330097"/>
                  </a:lnTo>
                  <a:lnTo>
                    <a:pt x="2439" y="284242"/>
                  </a:lnTo>
                  <a:lnTo>
                    <a:pt x="6530" y="237122"/>
                  </a:lnTo>
                  <a:lnTo>
                    <a:pt x="9596" y="208752"/>
                  </a:lnTo>
                  <a:lnTo>
                    <a:pt x="13756" y="178550"/>
                  </a:lnTo>
                  <a:lnTo>
                    <a:pt x="18648" y="147126"/>
                  </a:lnTo>
                  <a:lnTo>
                    <a:pt x="24026" y="114888"/>
                  </a:lnTo>
                  <a:lnTo>
                    <a:pt x="31882" y="67779"/>
                  </a:lnTo>
                  <a:lnTo>
                    <a:pt x="42152" y="24984"/>
                  </a:lnTo>
                  <a:lnTo>
                    <a:pt x="46045" y="16526"/>
                  </a:lnTo>
                  <a:lnTo>
                    <a:pt x="57896" y="5248"/>
                  </a:lnTo>
                  <a:lnTo>
                    <a:pt x="65007" y="1253"/>
                  </a:lnTo>
                  <a:lnTo>
                    <a:pt x="71865" y="0"/>
                  </a:lnTo>
                  <a:lnTo>
                    <a:pt x="85128" y="2372"/>
                  </a:lnTo>
                  <a:lnTo>
                    <a:pt x="98078" y="13774"/>
                  </a:lnTo>
                  <a:lnTo>
                    <a:pt x="110185" y="32011"/>
                  </a:lnTo>
                  <a:lnTo>
                    <a:pt x="120269" y="56580"/>
                  </a:lnTo>
                  <a:lnTo>
                    <a:pt x="121929" y="83962"/>
                  </a:lnTo>
                  <a:lnTo>
                    <a:pt x="114929" y="127146"/>
                  </a:lnTo>
                  <a:lnTo>
                    <a:pt x="106386" y="155071"/>
                  </a:lnTo>
                  <a:lnTo>
                    <a:pt x="93180" y="179242"/>
                  </a:lnTo>
                  <a:lnTo>
                    <a:pt x="63137" y="205941"/>
                  </a:lnTo>
                  <a:lnTo>
                    <a:pt x="45267" y="212905"/>
                  </a:lnTo>
                  <a:lnTo>
                    <a:pt x="37537" y="213774"/>
                  </a:lnTo>
                  <a:lnTo>
                    <a:pt x="31678" y="210825"/>
                  </a:lnTo>
                  <a:lnTo>
                    <a:pt x="15730" y="18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11"/>
            <p:cNvSpPr/>
            <p:nvPr>
              <p:custDataLst>
                <p:tags r:id="rId82"/>
              </p:custDataLst>
            </p:nvPr>
          </p:nvSpPr>
          <p:spPr>
            <a:xfrm>
              <a:off x="6714641" y="2736850"/>
              <a:ext cx="48110" cy="12701"/>
            </a:xfrm>
            <a:custGeom>
              <a:avLst/>
              <a:gdLst/>
              <a:ahLst/>
              <a:cxnLst/>
              <a:rect l="0" t="0" r="0" b="0"/>
              <a:pathLst>
                <a:path w="481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563" y="7233"/>
                  </a:lnTo>
                  <a:lnTo>
                    <a:pt x="4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12"/>
            <p:cNvSpPr/>
            <p:nvPr>
              <p:custDataLst>
                <p:tags r:id="rId83"/>
              </p:custDataLst>
            </p:nvPr>
          </p:nvSpPr>
          <p:spPr>
            <a:xfrm>
              <a:off x="6645340" y="2635250"/>
              <a:ext cx="15811" cy="120651"/>
            </a:xfrm>
            <a:custGeom>
              <a:avLst/>
              <a:gdLst/>
              <a:ahLst/>
              <a:cxnLst/>
              <a:rect l="0" t="0" r="0" b="0"/>
              <a:pathLst>
                <a:path w="15811" h="12065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1411"/>
                  </a:lnTo>
                  <a:lnTo>
                    <a:pt x="0" y="27790"/>
                  </a:lnTo>
                  <a:lnTo>
                    <a:pt x="6833" y="75235"/>
                  </a:lnTo>
                  <a:lnTo>
                    <a:pt x="1581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13"/>
            <p:cNvSpPr/>
            <p:nvPr>
              <p:custDataLst>
                <p:tags r:id="rId84"/>
              </p:custDataLst>
            </p:nvPr>
          </p:nvSpPr>
          <p:spPr>
            <a:xfrm>
              <a:off x="6523959" y="2575348"/>
              <a:ext cx="86392" cy="256753"/>
            </a:xfrm>
            <a:custGeom>
              <a:avLst/>
              <a:gdLst/>
              <a:ahLst/>
              <a:cxnLst/>
              <a:rect l="0" t="0" r="0" b="0"/>
              <a:pathLst>
                <a:path w="86392" h="256753">
                  <a:moveTo>
                    <a:pt x="86391" y="9102"/>
                  </a:moveTo>
                  <a:lnTo>
                    <a:pt x="86391" y="9102"/>
                  </a:lnTo>
                  <a:lnTo>
                    <a:pt x="83020" y="5731"/>
                  </a:lnTo>
                  <a:lnTo>
                    <a:pt x="70811" y="264"/>
                  </a:lnTo>
                  <a:lnTo>
                    <a:pt x="61593" y="0"/>
                  </a:lnTo>
                  <a:lnTo>
                    <a:pt x="57157" y="917"/>
                  </a:lnTo>
                  <a:lnTo>
                    <a:pt x="44176" y="8950"/>
                  </a:lnTo>
                  <a:lnTo>
                    <a:pt x="31392" y="27010"/>
                  </a:lnTo>
                  <a:lnTo>
                    <a:pt x="14431" y="74310"/>
                  </a:lnTo>
                  <a:lnTo>
                    <a:pt x="3137" y="121634"/>
                  </a:lnTo>
                  <a:lnTo>
                    <a:pt x="0" y="157189"/>
                  </a:lnTo>
                  <a:lnTo>
                    <a:pt x="4977" y="202793"/>
                  </a:lnTo>
                  <a:lnTo>
                    <a:pt x="22891" y="25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98"/>
          <p:cNvGrpSpPr/>
          <p:nvPr/>
        </p:nvGrpSpPr>
        <p:grpSpPr>
          <a:xfrm>
            <a:off x="8181779" y="2239024"/>
            <a:ext cx="217905" cy="466077"/>
            <a:chOff x="8181779" y="2239024"/>
            <a:chExt cx="217905" cy="466077"/>
          </a:xfrm>
        </p:grpSpPr>
        <p:sp>
          <p:nvSpPr>
            <p:cNvPr id="399" name="SMARTInkShape-514"/>
            <p:cNvSpPr/>
            <p:nvPr>
              <p:custDataLst>
                <p:tags r:id="rId78"/>
              </p:custDataLst>
            </p:nvPr>
          </p:nvSpPr>
          <p:spPr>
            <a:xfrm>
              <a:off x="8214004" y="2239024"/>
              <a:ext cx="185680" cy="231127"/>
            </a:xfrm>
            <a:custGeom>
              <a:avLst/>
              <a:gdLst/>
              <a:ahLst/>
              <a:cxnLst/>
              <a:rect l="0" t="0" r="0" b="0"/>
              <a:pathLst>
                <a:path w="185680" h="231127">
                  <a:moveTo>
                    <a:pt x="15596" y="148576"/>
                  </a:moveTo>
                  <a:lnTo>
                    <a:pt x="15596" y="148576"/>
                  </a:lnTo>
                  <a:lnTo>
                    <a:pt x="6757" y="109852"/>
                  </a:lnTo>
                  <a:lnTo>
                    <a:pt x="0" y="70423"/>
                  </a:lnTo>
                  <a:lnTo>
                    <a:pt x="1139" y="52223"/>
                  </a:lnTo>
                  <a:lnTo>
                    <a:pt x="5878" y="38489"/>
                  </a:lnTo>
                  <a:lnTo>
                    <a:pt x="13394" y="27682"/>
                  </a:lnTo>
                  <a:lnTo>
                    <a:pt x="23789" y="18175"/>
                  </a:lnTo>
                  <a:lnTo>
                    <a:pt x="62919" y="5643"/>
                  </a:lnTo>
                  <a:lnTo>
                    <a:pt x="98996" y="0"/>
                  </a:lnTo>
                  <a:lnTo>
                    <a:pt x="123923" y="933"/>
                  </a:lnTo>
                  <a:lnTo>
                    <a:pt x="145351" y="11225"/>
                  </a:lnTo>
                  <a:lnTo>
                    <a:pt x="163575" y="28264"/>
                  </a:lnTo>
                  <a:lnTo>
                    <a:pt x="178731" y="49948"/>
                  </a:lnTo>
                  <a:lnTo>
                    <a:pt x="184997" y="73697"/>
                  </a:lnTo>
                  <a:lnTo>
                    <a:pt x="185679" y="85957"/>
                  </a:lnTo>
                  <a:lnTo>
                    <a:pt x="178912" y="110867"/>
                  </a:lnTo>
                  <a:lnTo>
                    <a:pt x="155474" y="148692"/>
                  </a:lnTo>
                  <a:lnTo>
                    <a:pt x="117954" y="184829"/>
                  </a:lnTo>
                  <a:lnTo>
                    <a:pt x="72971" y="212235"/>
                  </a:lnTo>
                  <a:lnTo>
                    <a:pt x="28296" y="231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15"/>
            <p:cNvSpPr/>
            <p:nvPr>
              <p:custDataLst>
                <p:tags r:id="rId79"/>
              </p:custDataLst>
            </p:nvPr>
          </p:nvSpPr>
          <p:spPr>
            <a:xfrm>
              <a:off x="8181779" y="2317750"/>
              <a:ext cx="54172" cy="387351"/>
            </a:xfrm>
            <a:custGeom>
              <a:avLst/>
              <a:gdLst/>
              <a:ahLst/>
              <a:cxnLst/>
              <a:rect l="0" t="0" r="0" b="0"/>
              <a:pathLst>
                <a:path w="54172" h="387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275" y="22322"/>
                  </a:lnTo>
                  <a:lnTo>
                    <a:pt x="9492" y="67135"/>
                  </a:lnTo>
                  <a:lnTo>
                    <a:pt x="16910" y="106978"/>
                  </a:lnTo>
                  <a:lnTo>
                    <a:pt x="24911" y="150557"/>
                  </a:lnTo>
                  <a:lnTo>
                    <a:pt x="33169" y="195796"/>
                  </a:lnTo>
                  <a:lnTo>
                    <a:pt x="39663" y="241772"/>
                  </a:lnTo>
                  <a:lnTo>
                    <a:pt x="44900" y="285254"/>
                  </a:lnTo>
                  <a:lnTo>
                    <a:pt x="49581" y="321043"/>
                  </a:lnTo>
                  <a:lnTo>
                    <a:pt x="52811" y="362216"/>
                  </a:lnTo>
                  <a:lnTo>
                    <a:pt x="54171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99"/>
          <p:cNvGrpSpPr/>
          <p:nvPr/>
        </p:nvGrpSpPr>
        <p:grpSpPr>
          <a:xfrm>
            <a:off x="10363200" y="2137461"/>
            <a:ext cx="1042117" cy="612381"/>
            <a:chOff x="10363200" y="2137461"/>
            <a:chExt cx="1042117" cy="612381"/>
          </a:xfrm>
        </p:grpSpPr>
        <p:sp>
          <p:nvSpPr>
            <p:cNvPr id="402" name="SMARTInkShape-516"/>
            <p:cNvSpPr/>
            <p:nvPr>
              <p:custDataLst>
                <p:tags r:id="rId72"/>
              </p:custDataLst>
            </p:nvPr>
          </p:nvSpPr>
          <p:spPr>
            <a:xfrm>
              <a:off x="11290300" y="2137461"/>
              <a:ext cx="115017" cy="345390"/>
            </a:xfrm>
            <a:custGeom>
              <a:avLst/>
              <a:gdLst/>
              <a:ahLst/>
              <a:cxnLst/>
              <a:rect l="0" t="0" r="0" b="0"/>
              <a:pathLst>
                <a:path w="115017" h="345390">
                  <a:moveTo>
                    <a:pt x="63500" y="8839"/>
                  </a:moveTo>
                  <a:lnTo>
                    <a:pt x="63500" y="8839"/>
                  </a:lnTo>
                  <a:lnTo>
                    <a:pt x="63500" y="5468"/>
                  </a:lnTo>
                  <a:lnTo>
                    <a:pt x="65381" y="1931"/>
                  </a:lnTo>
                  <a:lnTo>
                    <a:pt x="66870" y="0"/>
                  </a:lnTo>
                  <a:lnTo>
                    <a:pt x="69981" y="124"/>
                  </a:lnTo>
                  <a:lnTo>
                    <a:pt x="79080" y="4025"/>
                  </a:lnTo>
                  <a:lnTo>
                    <a:pt x="102844" y="27638"/>
                  </a:lnTo>
                  <a:lnTo>
                    <a:pt x="112737" y="59057"/>
                  </a:lnTo>
                  <a:lnTo>
                    <a:pt x="115016" y="100302"/>
                  </a:lnTo>
                  <a:lnTo>
                    <a:pt x="112661" y="124142"/>
                  </a:lnTo>
                  <a:lnTo>
                    <a:pt x="108974" y="149208"/>
                  </a:lnTo>
                  <a:lnTo>
                    <a:pt x="101578" y="175090"/>
                  </a:lnTo>
                  <a:lnTo>
                    <a:pt x="91708" y="201518"/>
                  </a:lnTo>
                  <a:lnTo>
                    <a:pt x="80188" y="228308"/>
                  </a:lnTo>
                  <a:lnTo>
                    <a:pt x="66158" y="253224"/>
                  </a:lnTo>
                  <a:lnTo>
                    <a:pt x="33637" y="299723"/>
                  </a:lnTo>
                  <a:lnTo>
                    <a:pt x="0" y="345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17"/>
            <p:cNvSpPr/>
            <p:nvPr>
              <p:custDataLst>
                <p:tags r:id="rId73"/>
              </p:custDataLst>
            </p:nvPr>
          </p:nvSpPr>
          <p:spPr>
            <a:xfrm>
              <a:off x="11137900" y="2224439"/>
              <a:ext cx="152810" cy="399661"/>
            </a:xfrm>
            <a:custGeom>
              <a:avLst/>
              <a:gdLst/>
              <a:ahLst/>
              <a:cxnLst/>
              <a:rect l="0" t="0" r="0" b="0"/>
              <a:pathLst>
                <a:path w="152810" h="399661">
                  <a:moveTo>
                    <a:pt x="0" y="137761"/>
                  </a:moveTo>
                  <a:lnTo>
                    <a:pt x="0" y="137761"/>
                  </a:lnTo>
                  <a:lnTo>
                    <a:pt x="0" y="177760"/>
                  </a:lnTo>
                  <a:lnTo>
                    <a:pt x="0" y="217894"/>
                  </a:lnTo>
                  <a:lnTo>
                    <a:pt x="0" y="264437"/>
                  </a:lnTo>
                  <a:lnTo>
                    <a:pt x="0" y="297308"/>
                  </a:lnTo>
                  <a:lnTo>
                    <a:pt x="1881" y="343784"/>
                  </a:lnTo>
                  <a:lnTo>
                    <a:pt x="3144" y="378722"/>
                  </a:lnTo>
                  <a:lnTo>
                    <a:pt x="622" y="399377"/>
                  </a:lnTo>
                  <a:lnTo>
                    <a:pt x="413" y="399660"/>
                  </a:lnTo>
                  <a:lnTo>
                    <a:pt x="742" y="353626"/>
                  </a:lnTo>
                  <a:lnTo>
                    <a:pt x="3387" y="313429"/>
                  </a:lnTo>
                  <a:lnTo>
                    <a:pt x="5786" y="287328"/>
                  </a:lnTo>
                  <a:lnTo>
                    <a:pt x="8796" y="257934"/>
                  </a:lnTo>
                  <a:lnTo>
                    <a:pt x="12214" y="226343"/>
                  </a:lnTo>
                  <a:lnTo>
                    <a:pt x="16610" y="196815"/>
                  </a:lnTo>
                  <a:lnTo>
                    <a:pt x="21657" y="168664"/>
                  </a:lnTo>
                  <a:lnTo>
                    <a:pt x="27139" y="141430"/>
                  </a:lnTo>
                  <a:lnTo>
                    <a:pt x="36990" y="97999"/>
                  </a:lnTo>
                  <a:lnTo>
                    <a:pt x="47485" y="63645"/>
                  </a:lnTo>
                  <a:lnTo>
                    <a:pt x="75336" y="16608"/>
                  </a:lnTo>
                  <a:lnTo>
                    <a:pt x="81974" y="8309"/>
                  </a:lnTo>
                  <a:lnTo>
                    <a:pt x="89220" y="3482"/>
                  </a:lnTo>
                  <a:lnTo>
                    <a:pt x="104802" y="0"/>
                  </a:lnTo>
                  <a:lnTo>
                    <a:pt x="119251" y="2686"/>
                  </a:lnTo>
                  <a:lnTo>
                    <a:pt x="126066" y="5377"/>
                  </a:lnTo>
                  <a:lnTo>
                    <a:pt x="137403" y="15894"/>
                  </a:lnTo>
                  <a:lnTo>
                    <a:pt x="146440" y="30681"/>
                  </a:lnTo>
                  <a:lnTo>
                    <a:pt x="152809" y="49013"/>
                  </a:lnTo>
                  <a:lnTo>
                    <a:pt x="152347" y="67038"/>
                  </a:lnTo>
                  <a:lnTo>
                    <a:pt x="150246" y="75795"/>
                  </a:lnTo>
                  <a:lnTo>
                    <a:pt x="130439" y="104976"/>
                  </a:lnTo>
                  <a:lnTo>
                    <a:pt x="87775" y="136302"/>
                  </a:lnTo>
                  <a:lnTo>
                    <a:pt x="50289" y="157228"/>
                  </a:lnTo>
                  <a:lnTo>
                    <a:pt x="31750" y="16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18"/>
            <p:cNvSpPr/>
            <p:nvPr>
              <p:custDataLst>
                <p:tags r:id="rId74"/>
              </p:custDataLst>
            </p:nvPr>
          </p:nvSpPr>
          <p:spPr>
            <a:xfrm>
              <a:off x="10842141" y="2400300"/>
              <a:ext cx="98910" cy="19051"/>
            </a:xfrm>
            <a:custGeom>
              <a:avLst/>
              <a:gdLst/>
              <a:ahLst/>
              <a:cxnLst/>
              <a:rect l="0" t="0" r="0" b="0"/>
              <a:pathLst>
                <a:path w="989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13151" y="9590"/>
                  </a:lnTo>
                  <a:lnTo>
                    <a:pt x="59751" y="4895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19"/>
            <p:cNvSpPr/>
            <p:nvPr>
              <p:custDataLst>
                <p:tags r:id="rId75"/>
              </p:custDataLst>
            </p:nvPr>
          </p:nvSpPr>
          <p:spPr>
            <a:xfrm>
              <a:off x="10788650" y="2263579"/>
              <a:ext cx="19051" cy="200222"/>
            </a:xfrm>
            <a:custGeom>
              <a:avLst/>
              <a:gdLst/>
              <a:ahLst/>
              <a:cxnLst/>
              <a:rect l="0" t="0" r="0" b="0"/>
              <a:pathLst>
                <a:path w="19051" h="20022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3980" y="418"/>
                  </a:lnTo>
                  <a:lnTo>
                    <a:pt x="10211" y="4646"/>
                  </a:lnTo>
                  <a:lnTo>
                    <a:pt x="4121" y="21701"/>
                  </a:lnTo>
                  <a:lnTo>
                    <a:pt x="813" y="64299"/>
                  </a:lnTo>
                  <a:lnTo>
                    <a:pt x="240" y="108756"/>
                  </a:lnTo>
                  <a:lnTo>
                    <a:pt x="71" y="152110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20"/>
            <p:cNvSpPr/>
            <p:nvPr>
              <p:custDataLst>
                <p:tags r:id="rId76"/>
              </p:custDataLst>
            </p:nvPr>
          </p:nvSpPr>
          <p:spPr>
            <a:xfrm>
              <a:off x="10608975" y="2219083"/>
              <a:ext cx="84426" cy="289168"/>
            </a:xfrm>
            <a:custGeom>
              <a:avLst/>
              <a:gdLst/>
              <a:ahLst/>
              <a:cxnLst/>
              <a:rect l="0" t="0" r="0" b="0"/>
              <a:pathLst>
                <a:path w="84426" h="289168">
                  <a:moveTo>
                    <a:pt x="84425" y="22467"/>
                  </a:moveTo>
                  <a:lnTo>
                    <a:pt x="84425" y="22467"/>
                  </a:lnTo>
                  <a:lnTo>
                    <a:pt x="84423" y="4639"/>
                  </a:lnTo>
                  <a:lnTo>
                    <a:pt x="81054" y="408"/>
                  </a:lnTo>
                  <a:lnTo>
                    <a:pt x="79355" y="0"/>
                  </a:lnTo>
                  <a:lnTo>
                    <a:pt x="77518" y="433"/>
                  </a:lnTo>
                  <a:lnTo>
                    <a:pt x="72182" y="4207"/>
                  </a:lnTo>
                  <a:lnTo>
                    <a:pt x="57279" y="20349"/>
                  </a:lnTo>
                  <a:lnTo>
                    <a:pt x="33280" y="66420"/>
                  </a:lnTo>
                  <a:lnTo>
                    <a:pt x="21477" y="97741"/>
                  </a:lnTo>
                  <a:lnTo>
                    <a:pt x="11528" y="132828"/>
                  </a:lnTo>
                  <a:lnTo>
                    <a:pt x="4283" y="165825"/>
                  </a:lnTo>
                  <a:lnTo>
                    <a:pt x="0" y="210288"/>
                  </a:lnTo>
                  <a:lnTo>
                    <a:pt x="4876" y="256496"/>
                  </a:lnTo>
                  <a:lnTo>
                    <a:pt x="14263" y="271354"/>
                  </a:lnTo>
                  <a:lnTo>
                    <a:pt x="33625" y="28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21"/>
            <p:cNvSpPr/>
            <p:nvPr>
              <p:custDataLst>
                <p:tags r:id="rId77"/>
              </p:custDataLst>
            </p:nvPr>
          </p:nvSpPr>
          <p:spPr>
            <a:xfrm>
              <a:off x="10363200" y="2342762"/>
              <a:ext cx="148690" cy="407080"/>
            </a:xfrm>
            <a:custGeom>
              <a:avLst/>
              <a:gdLst/>
              <a:ahLst/>
              <a:cxnLst/>
              <a:rect l="0" t="0" r="0" b="0"/>
              <a:pathLst>
                <a:path w="148690" h="407080">
                  <a:moveTo>
                    <a:pt x="19050" y="82938"/>
                  </a:moveTo>
                  <a:lnTo>
                    <a:pt x="19050" y="82938"/>
                  </a:lnTo>
                  <a:lnTo>
                    <a:pt x="22420" y="89680"/>
                  </a:lnTo>
                  <a:lnTo>
                    <a:pt x="28510" y="135114"/>
                  </a:lnTo>
                  <a:lnTo>
                    <a:pt x="30791" y="182358"/>
                  </a:lnTo>
                  <a:lnTo>
                    <a:pt x="31324" y="218142"/>
                  </a:lnTo>
                  <a:lnTo>
                    <a:pt x="30855" y="255917"/>
                  </a:lnTo>
                  <a:lnTo>
                    <a:pt x="28294" y="296225"/>
                  </a:lnTo>
                  <a:lnTo>
                    <a:pt x="26686" y="332014"/>
                  </a:lnTo>
                  <a:lnTo>
                    <a:pt x="23899" y="374285"/>
                  </a:lnTo>
                  <a:lnTo>
                    <a:pt x="19476" y="407079"/>
                  </a:lnTo>
                  <a:lnTo>
                    <a:pt x="19333" y="406982"/>
                  </a:lnTo>
                  <a:lnTo>
                    <a:pt x="17695" y="368517"/>
                  </a:lnTo>
                  <a:lnTo>
                    <a:pt x="12333" y="331453"/>
                  </a:lnTo>
                  <a:lnTo>
                    <a:pt x="10340" y="307881"/>
                  </a:lnTo>
                  <a:lnTo>
                    <a:pt x="9008" y="281584"/>
                  </a:lnTo>
                  <a:lnTo>
                    <a:pt x="8121" y="253468"/>
                  </a:lnTo>
                  <a:lnTo>
                    <a:pt x="8942" y="226258"/>
                  </a:lnTo>
                  <a:lnTo>
                    <a:pt x="10899" y="199651"/>
                  </a:lnTo>
                  <a:lnTo>
                    <a:pt x="13615" y="173447"/>
                  </a:lnTo>
                  <a:lnTo>
                    <a:pt x="18514" y="127398"/>
                  </a:lnTo>
                  <a:lnTo>
                    <a:pt x="23753" y="87881"/>
                  </a:lnTo>
                  <a:lnTo>
                    <a:pt x="35338" y="43245"/>
                  </a:lnTo>
                  <a:lnTo>
                    <a:pt x="46044" y="21317"/>
                  </a:lnTo>
                  <a:lnTo>
                    <a:pt x="59741" y="7808"/>
                  </a:lnTo>
                  <a:lnTo>
                    <a:pt x="67342" y="3218"/>
                  </a:lnTo>
                  <a:lnTo>
                    <a:pt x="85199" y="0"/>
                  </a:lnTo>
                  <a:lnTo>
                    <a:pt x="94900" y="129"/>
                  </a:lnTo>
                  <a:lnTo>
                    <a:pt x="113203" y="9680"/>
                  </a:lnTo>
                  <a:lnTo>
                    <a:pt x="130041" y="27096"/>
                  </a:lnTo>
                  <a:lnTo>
                    <a:pt x="144578" y="51299"/>
                  </a:lnTo>
                  <a:lnTo>
                    <a:pt x="148689" y="76637"/>
                  </a:lnTo>
                  <a:lnTo>
                    <a:pt x="145105" y="102010"/>
                  </a:lnTo>
                  <a:lnTo>
                    <a:pt x="136459" y="127398"/>
                  </a:lnTo>
                  <a:lnTo>
                    <a:pt x="121795" y="147148"/>
                  </a:lnTo>
                  <a:lnTo>
                    <a:pt x="89944" y="170167"/>
                  </a:lnTo>
                  <a:lnTo>
                    <a:pt x="51109" y="186630"/>
                  </a:lnTo>
                  <a:lnTo>
                    <a:pt x="28360" y="191112"/>
                  </a:lnTo>
                  <a:lnTo>
                    <a:pt x="0" y="18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100"/>
          <p:cNvGrpSpPr/>
          <p:nvPr/>
        </p:nvGrpSpPr>
        <p:grpSpPr>
          <a:xfrm>
            <a:off x="592660" y="3561754"/>
            <a:ext cx="1872408" cy="605569"/>
            <a:chOff x="592660" y="3561754"/>
            <a:chExt cx="1872408" cy="605569"/>
          </a:xfrm>
        </p:grpSpPr>
        <p:sp>
          <p:nvSpPr>
            <p:cNvPr id="409" name="SMARTInkShape-522"/>
            <p:cNvSpPr/>
            <p:nvPr>
              <p:custDataLst>
                <p:tags r:id="rId63"/>
              </p:custDataLst>
            </p:nvPr>
          </p:nvSpPr>
          <p:spPr>
            <a:xfrm>
              <a:off x="2387600" y="3622191"/>
              <a:ext cx="77468" cy="359260"/>
            </a:xfrm>
            <a:custGeom>
              <a:avLst/>
              <a:gdLst/>
              <a:ahLst/>
              <a:cxnLst/>
              <a:rect l="0" t="0" r="0" b="0"/>
              <a:pathLst>
                <a:path w="77468" h="359260">
                  <a:moveTo>
                    <a:pt x="50800" y="3659"/>
                  </a:moveTo>
                  <a:lnTo>
                    <a:pt x="50800" y="3659"/>
                  </a:lnTo>
                  <a:lnTo>
                    <a:pt x="54171" y="288"/>
                  </a:lnTo>
                  <a:lnTo>
                    <a:pt x="55869" y="0"/>
                  </a:lnTo>
                  <a:lnTo>
                    <a:pt x="57708" y="515"/>
                  </a:lnTo>
                  <a:lnTo>
                    <a:pt x="59638" y="1563"/>
                  </a:lnTo>
                  <a:lnTo>
                    <a:pt x="69098" y="19893"/>
                  </a:lnTo>
                  <a:lnTo>
                    <a:pt x="74925" y="54854"/>
                  </a:lnTo>
                  <a:lnTo>
                    <a:pt x="77467" y="78005"/>
                  </a:lnTo>
                  <a:lnTo>
                    <a:pt x="76339" y="106845"/>
                  </a:lnTo>
                  <a:lnTo>
                    <a:pt x="72765" y="139478"/>
                  </a:lnTo>
                  <a:lnTo>
                    <a:pt x="67560" y="174638"/>
                  </a:lnTo>
                  <a:lnTo>
                    <a:pt x="57740" y="210779"/>
                  </a:lnTo>
                  <a:lnTo>
                    <a:pt x="44843" y="247572"/>
                  </a:lnTo>
                  <a:lnTo>
                    <a:pt x="29895" y="284801"/>
                  </a:lnTo>
                  <a:lnTo>
                    <a:pt x="0" y="35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23"/>
            <p:cNvSpPr/>
            <p:nvPr>
              <p:custDataLst>
                <p:tags r:id="rId64"/>
              </p:custDataLst>
            </p:nvPr>
          </p:nvSpPr>
          <p:spPr>
            <a:xfrm>
              <a:off x="2134952" y="3751580"/>
              <a:ext cx="177582" cy="415743"/>
            </a:xfrm>
            <a:custGeom>
              <a:avLst/>
              <a:gdLst/>
              <a:ahLst/>
              <a:cxnLst/>
              <a:rect l="0" t="0" r="0" b="0"/>
              <a:pathLst>
                <a:path w="177582" h="415743">
                  <a:moveTo>
                    <a:pt x="24048" y="140970"/>
                  </a:moveTo>
                  <a:lnTo>
                    <a:pt x="24048" y="140970"/>
                  </a:lnTo>
                  <a:lnTo>
                    <a:pt x="24048" y="137599"/>
                  </a:lnTo>
                  <a:lnTo>
                    <a:pt x="24753" y="136606"/>
                  </a:lnTo>
                  <a:lnTo>
                    <a:pt x="25929" y="135944"/>
                  </a:lnTo>
                  <a:lnTo>
                    <a:pt x="27419" y="135503"/>
                  </a:lnTo>
                  <a:lnTo>
                    <a:pt x="27706" y="136619"/>
                  </a:lnTo>
                  <a:lnTo>
                    <a:pt x="24462" y="172953"/>
                  </a:lnTo>
                  <a:lnTo>
                    <a:pt x="24171" y="211281"/>
                  </a:lnTo>
                  <a:lnTo>
                    <a:pt x="23379" y="254623"/>
                  </a:lnTo>
                  <a:lnTo>
                    <a:pt x="20693" y="286497"/>
                  </a:lnTo>
                  <a:lnTo>
                    <a:pt x="17147" y="319478"/>
                  </a:lnTo>
                  <a:lnTo>
                    <a:pt x="13066" y="364135"/>
                  </a:lnTo>
                  <a:lnTo>
                    <a:pt x="7210" y="409515"/>
                  </a:lnTo>
                  <a:lnTo>
                    <a:pt x="5981" y="415545"/>
                  </a:lnTo>
                  <a:lnTo>
                    <a:pt x="4948" y="415742"/>
                  </a:lnTo>
                  <a:lnTo>
                    <a:pt x="1918" y="412198"/>
                  </a:lnTo>
                  <a:lnTo>
                    <a:pt x="0" y="375325"/>
                  </a:lnTo>
                  <a:lnTo>
                    <a:pt x="2306" y="341554"/>
                  </a:lnTo>
                  <a:lnTo>
                    <a:pt x="3203" y="318437"/>
                  </a:lnTo>
                  <a:lnTo>
                    <a:pt x="3802" y="291737"/>
                  </a:lnTo>
                  <a:lnTo>
                    <a:pt x="4200" y="262648"/>
                  </a:lnTo>
                  <a:lnTo>
                    <a:pt x="6583" y="231261"/>
                  </a:lnTo>
                  <a:lnTo>
                    <a:pt x="10288" y="198342"/>
                  </a:lnTo>
                  <a:lnTo>
                    <a:pt x="14875" y="164401"/>
                  </a:lnTo>
                  <a:lnTo>
                    <a:pt x="20755" y="136129"/>
                  </a:lnTo>
                  <a:lnTo>
                    <a:pt x="34814" y="89665"/>
                  </a:lnTo>
                  <a:lnTo>
                    <a:pt x="50470" y="55843"/>
                  </a:lnTo>
                  <a:lnTo>
                    <a:pt x="73269" y="22614"/>
                  </a:lnTo>
                  <a:lnTo>
                    <a:pt x="87552" y="10050"/>
                  </a:lnTo>
                  <a:lnTo>
                    <a:pt x="103307" y="2115"/>
                  </a:lnTo>
                  <a:lnTo>
                    <a:pt x="117835" y="0"/>
                  </a:lnTo>
                  <a:lnTo>
                    <a:pt x="124673" y="423"/>
                  </a:lnTo>
                  <a:lnTo>
                    <a:pt x="137914" y="6538"/>
                  </a:lnTo>
                  <a:lnTo>
                    <a:pt x="163662" y="27710"/>
                  </a:lnTo>
                  <a:lnTo>
                    <a:pt x="172647" y="43595"/>
                  </a:lnTo>
                  <a:lnTo>
                    <a:pt x="177581" y="63825"/>
                  </a:lnTo>
                  <a:lnTo>
                    <a:pt x="177422" y="89280"/>
                  </a:lnTo>
                  <a:lnTo>
                    <a:pt x="163252" y="131378"/>
                  </a:lnTo>
                  <a:lnTo>
                    <a:pt x="141180" y="178501"/>
                  </a:lnTo>
                  <a:lnTo>
                    <a:pt x="110024" y="221470"/>
                  </a:lnTo>
                  <a:lnTo>
                    <a:pt x="62982" y="262365"/>
                  </a:lnTo>
                  <a:lnTo>
                    <a:pt x="35427" y="278383"/>
                  </a:lnTo>
                  <a:lnTo>
                    <a:pt x="11348" y="280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24"/>
            <p:cNvSpPr/>
            <p:nvPr>
              <p:custDataLst>
                <p:tags r:id="rId65"/>
              </p:custDataLst>
            </p:nvPr>
          </p:nvSpPr>
          <p:spPr>
            <a:xfrm>
              <a:off x="1943100" y="40132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34172" y="4766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25"/>
            <p:cNvSpPr/>
            <p:nvPr>
              <p:custDataLst>
                <p:tags r:id="rId66"/>
              </p:custDataLst>
            </p:nvPr>
          </p:nvSpPr>
          <p:spPr>
            <a:xfrm>
              <a:off x="1657611" y="3787341"/>
              <a:ext cx="152568" cy="209075"/>
            </a:xfrm>
            <a:custGeom>
              <a:avLst/>
              <a:gdLst/>
              <a:ahLst/>
              <a:cxnLst/>
              <a:rect l="0" t="0" r="0" b="0"/>
              <a:pathLst>
                <a:path w="152568" h="209075">
                  <a:moveTo>
                    <a:pt x="6089" y="16309"/>
                  </a:moveTo>
                  <a:lnTo>
                    <a:pt x="6089" y="16309"/>
                  </a:lnTo>
                  <a:lnTo>
                    <a:pt x="6089" y="52937"/>
                  </a:lnTo>
                  <a:lnTo>
                    <a:pt x="6089" y="90975"/>
                  </a:lnTo>
                  <a:lnTo>
                    <a:pt x="6089" y="133525"/>
                  </a:lnTo>
                  <a:lnTo>
                    <a:pt x="2718" y="174042"/>
                  </a:lnTo>
                  <a:lnTo>
                    <a:pt x="0" y="209074"/>
                  </a:lnTo>
                  <a:lnTo>
                    <a:pt x="460" y="161690"/>
                  </a:lnTo>
                  <a:lnTo>
                    <a:pt x="3117" y="124902"/>
                  </a:lnTo>
                  <a:lnTo>
                    <a:pt x="8531" y="84563"/>
                  </a:lnTo>
                  <a:lnTo>
                    <a:pt x="17052" y="48055"/>
                  </a:lnTo>
                  <a:lnTo>
                    <a:pt x="30247" y="24774"/>
                  </a:lnTo>
                  <a:lnTo>
                    <a:pt x="43637" y="11134"/>
                  </a:lnTo>
                  <a:lnTo>
                    <a:pt x="56644" y="3425"/>
                  </a:lnTo>
                  <a:lnTo>
                    <a:pt x="69480" y="0"/>
                  </a:lnTo>
                  <a:lnTo>
                    <a:pt x="82240" y="2240"/>
                  </a:lnTo>
                  <a:lnTo>
                    <a:pt x="95673" y="9351"/>
                  </a:lnTo>
                  <a:lnTo>
                    <a:pt x="119102" y="30632"/>
                  </a:lnTo>
                  <a:lnTo>
                    <a:pt x="141801" y="63827"/>
                  </a:lnTo>
                  <a:lnTo>
                    <a:pt x="152525" y="104628"/>
                  </a:lnTo>
                  <a:lnTo>
                    <a:pt x="152567" y="146586"/>
                  </a:lnTo>
                  <a:lnTo>
                    <a:pt x="152139" y="194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26"/>
            <p:cNvSpPr/>
            <p:nvPr>
              <p:custDataLst>
                <p:tags r:id="rId67"/>
              </p:custDataLst>
            </p:nvPr>
          </p:nvSpPr>
          <p:spPr>
            <a:xfrm>
              <a:off x="1472789" y="3638812"/>
              <a:ext cx="127412" cy="399789"/>
            </a:xfrm>
            <a:custGeom>
              <a:avLst/>
              <a:gdLst/>
              <a:ahLst/>
              <a:cxnLst/>
              <a:rect l="0" t="0" r="0" b="0"/>
              <a:pathLst>
                <a:path w="127412" h="399789">
                  <a:moveTo>
                    <a:pt x="127411" y="6088"/>
                  </a:moveTo>
                  <a:lnTo>
                    <a:pt x="127411" y="6088"/>
                  </a:lnTo>
                  <a:lnTo>
                    <a:pt x="127411" y="621"/>
                  </a:lnTo>
                  <a:lnTo>
                    <a:pt x="126705" y="326"/>
                  </a:lnTo>
                  <a:lnTo>
                    <a:pt x="124040" y="0"/>
                  </a:lnTo>
                  <a:lnTo>
                    <a:pt x="111831" y="3187"/>
                  </a:lnTo>
                  <a:lnTo>
                    <a:pt x="100731" y="14206"/>
                  </a:lnTo>
                  <a:lnTo>
                    <a:pt x="69616" y="60138"/>
                  </a:lnTo>
                  <a:lnTo>
                    <a:pt x="48102" y="96667"/>
                  </a:lnTo>
                  <a:lnTo>
                    <a:pt x="27252" y="139479"/>
                  </a:lnTo>
                  <a:lnTo>
                    <a:pt x="13281" y="186728"/>
                  </a:lnTo>
                  <a:lnTo>
                    <a:pt x="8285" y="211181"/>
                  </a:lnTo>
                  <a:lnTo>
                    <a:pt x="4249" y="235950"/>
                  </a:lnTo>
                  <a:lnTo>
                    <a:pt x="0" y="282521"/>
                  </a:lnTo>
                  <a:lnTo>
                    <a:pt x="2816" y="319682"/>
                  </a:lnTo>
                  <a:lnTo>
                    <a:pt x="12533" y="347017"/>
                  </a:lnTo>
                  <a:lnTo>
                    <a:pt x="26965" y="367867"/>
                  </a:lnTo>
                  <a:lnTo>
                    <a:pt x="63911" y="39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527"/>
            <p:cNvSpPr/>
            <p:nvPr>
              <p:custDataLst>
                <p:tags r:id="rId68"/>
              </p:custDataLst>
            </p:nvPr>
          </p:nvSpPr>
          <p:spPr>
            <a:xfrm>
              <a:off x="1068030" y="3799878"/>
              <a:ext cx="195621" cy="207418"/>
            </a:xfrm>
            <a:custGeom>
              <a:avLst/>
              <a:gdLst/>
              <a:ahLst/>
              <a:cxnLst/>
              <a:rect l="0" t="0" r="0" b="0"/>
              <a:pathLst>
                <a:path w="195621" h="207418">
                  <a:moveTo>
                    <a:pt x="5120" y="16472"/>
                  </a:moveTo>
                  <a:lnTo>
                    <a:pt x="5120" y="16472"/>
                  </a:lnTo>
                  <a:lnTo>
                    <a:pt x="8491" y="23214"/>
                  </a:lnTo>
                  <a:lnTo>
                    <a:pt x="17950" y="70744"/>
                  </a:lnTo>
                  <a:lnTo>
                    <a:pt x="18956" y="109772"/>
                  </a:lnTo>
                  <a:lnTo>
                    <a:pt x="14786" y="152615"/>
                  </a:lnTo>
                  <a:lnTo>
                    <a:pt x="4999" y="199744"/>
                  </a:lnTo>
                  <a:lnTo>
                    <a:pt x="1538" y="206582"/>
                  </a:lnTo>
                  <a:lnTo>
                    <a:pt x="616" y="207417"/>
                  </a:lnTo>
                  <a:lnTo>
                    <a:pt x="0" y="207269"/>
                  </a:lnTo>
                  <a:lnTo>
                    <a:pt x="424" y="178155"/>
                  </a:lnTo>
                  <a:lnTo>
                    <a:pt x="5620" y="145952"/>
                  </a:lnTo>
                  <a:lnTo>
                    <a:pt x="12633" y="111882"/>
                  </a:lnTo>
                  <a:lnTo>
                    <a:pt x="22570" y="80043"/>
                  </a:lnTo>
                  <a:lnTo>
                    <a:pt x="55813" y="32740"/>
                  </a:lnTo>
                  <a:lnTo>
                    <a:pt x="73511" y="15941"/>
                  </a:lnTo>
                  <a:lnTo>
                    <a:pt x="93136" y="6123"/>
                  </a:lnTo>
                  <a:lnTo>
                    <a:pt x="124019" y="0"/>
                  </a:lnTo>
                  <a:lnTo>
                    <a:pt x="152141" y="4928"/>
                  </a:lnTo>
                  <a:lnTo>
                    <a:pt x="165948" y="17221"/>
                  </a:lnTo>
                  <a:lnTo>
                    <a:pt x="181654" y="47738"/>
                  </a:lnTo>
                  <a:lnTo>
                    <a:pt x="191482" y="86179"/>
                  </a:lnTo>
                  <a:lnTo>
                    <a:pt x="194394" y="124379"/>
                  </a:lnTo>
                  <a:lnTo>
                    <a:pt x="195620" y="16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28"/>
            <p:cNvSpPr/>
            <p:nvPr>
              <p:custDataLst>
                <p:tags r:id="rId69"/>
              </p:custDataLst>
            </p:nvPr>
          </p:nvSpPr>
          <p:spPr>
            <a:xfrm>
              <a:off x="958850" y="3721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4" y="188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29"/>
            <p:cNvSpPr/>
            <p:nvPr>
              <p:custDataLst>
                <p:tags r:id="rId70"/>
              </p:custDataLst>
            </p:nvPr>
          </p:nvSpPr>
          <p:spPr>
            <a:xfrm>
              <a:off x="952500" y="3836545"/>
              <a:ext cx="5027" cy="163956"/>
            </a:xfrm>
            <a:custGeom>
              <a:avLst/>
              <a:gdLst/>
              <a:ahLst/>
              <a:cxnLst/>
              <a:rect l="0" t="0" r="0" b="0"/>
              <a:pathLst>
                <a:path w="5027" h="163956">
                  <a:moveTo>
                    <a:pt x="0" y="11555"/>
                  </a:moveTo>
                  <a:lnTo>
                    <a:pt x="0" y="11555"/>
                  </a:lnTo>
                  <a:lnTo>
                    <a:pt x="0" y="0"/>
                  </a:lnTo>
                  <a:lnTo>
                    <a:pt x="1881" y="44089"/>
                  </a:lnTo>
                  <a:lnTo>
                    <a:pt x="5026" y="85400"/>
                  </a:lnTo>
                  <a:lnTo>
                    <a:pt x="4076" y="127744"/>
                  </a:lnTo>
                  <a:lnTo>
                    <a:pt x="0" y="16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30"/>
            <p:cNvSpPr/>
            <p:nvPr>
              <p:custDataLst>
                <p:tags r:id="rId71"/>
              </p:custDataLst>
            </p:nvPr>
          </p:nvSpPr>
          <p:spPr>
            <a:xfrm>
              <a:off x="592660" y="3561754"/>
              <a:ext cx="221466" cy="481841"/>
            </a:xfrm>
            <a:custGeom>
              <a:avLst/>
              <a:gdLst/>
              <a:ahLst/>
              <a:cxnLst/>
              <a:rect l="0" t="0" r="0" b="0"/>
              <a:pathLst>
                <a:path w="221466" h="481841">
                  <a:moveTo>
                    <a:pt x="4240" y="159346"/>
                  </a:moveTo>
                  <a:lnTo>
                    <a:pt x="4240" y="159346"/>
                  </a:lnTo>
                  <a:lnTo>
                    <a:pt x="4240" y="153074"/>
                  </a:lnTo>
                  <a:lnTo>
                    <a:pt x="7611" y="159761"/>
                  </a:lnTo>
                  <a:lnTo>
                    <a:pt x="10198" y="195044"/>
                  </a:lnTo>
                  <a:lnTo>
                    <a:pt x="12355" y="240479"/>
                  </a:lnTo>
                  <a:lnTo>
                    <a:pt x="15608" y="275839"/>
                  </a:lnTo>
                  <a:lnTo>
                    <a:pt x="19405" y="312720"/>
                  </a:lnTo>
                  <a:lnTo>
                    <a:pt x="23445" y="352161"/>
                  </a:lnTo>
                  <a:lnTo>
                    <a:pt x="26887" y="390386"/>
                  </a:lnTo>
                  <a:lnTo>
                    <a:pt x="28119" y="432884"/>
                  </a:lnTo>
                  <a:lnTo>
                    <a:pt x="24065" y="459751"/>
                  </a:lnTo>
                  <a:lnTo>
                    <a:pt x="23101" y="459804"/>
                  </a:lnTo>
                  <a:lnTo>
                    <a:pt x="20149" y="456102"/>
                  </a:lnTo>
                  <a:lnTo>
                    <a:pt x="11799" y="413351"/>
                  </a:lnTo>
                  <a:lnTo>
                    <a:pt x="5012" y="373131"/>
                  </a:lnTo>
                  <a:lnTo>
                    <a:pt x="2638" y="349847"/>
                  </a:lnTo>
                  <a:lnTo>
                    <a:pt x="1056" y="325152"/>
                  </a:lnTo>
                  <a:lnTo>
                    <a:pt x="0" y="299517"/>
                  </a:lnTo>
                  <a:lnTo>
                    <a:pt x="1413" y="274665"/>
                  </a:lnTo>
                  <a:lnTo>
                    <a:pt x="4472" y="250337"/>
                  </a:lnTo>
                  <a:lnTo>
                    <a:pt x="13515" y="204020"/>
                  </a:lnTo>
                  <a:lnTo>
                    <a:pt x="24590" y="162268"/>
                  </a:lnTo>
                  <a:lnTo>
                    <a:pt x="38449" y="122544"/>
                  </a:lnTo>
                  <a:lnTo>
                    <a:pt x="54722" y="84428"/>
                  </a:lnTo>
                  <a:lnTo>
                    <a:pt x="73713" y="48673"/>
                  </a:lnTo>
                  <a:lnTo>
                    <a:pt x="100868" y="13665"/>
                  </a:lnTo>
                  <a:lnTo>
                    <a:pt x="118212" y="2876"/>
                  </a:lnTo>
                  <a:lnTo>
                    <a:pt x="126788" y="0"/>
                  </a:lnTo>
                  <a:lnTo>
                    <a:pt x="135327" y="198"/>
                  </a:lnTo>
                  <a:lnTo>
                    <a:pt x="152342" y="6064"/>
                  </a:lnTo>
                  <a:lnTo>
                    <a:pt x="165548" y="21370"/>
                  </a:lnTo>
                  <a:lnTo>
                    <a:pt x="180916" y="55670"/>
                  </a:lnTo>
                  <a:lnTo>
                    <a:pt x="190644" y="97112"/>
                  </a:lnTo>
                  <a:lnTo>
                    <a:pt x="190097" y="126748"/>
                  </a:lnTo>
                  <a:lnTo>
                    <a:pt x="180447" y="158734"/>
                  </a:lnTo>
                  <a:lnTo>
                    <a:pt x="162518" y="205104"/>
                  </a:lnTo>
                  <a:lnTo>
                    <a:pt x="143800" y="233268"/>
                  </a:lnTo>
                  <a:lnTo>
                    <a:pt x="121408" y="252398"/>
                  </a:lnTo>
                  <a:lnTo>
                    <a:pt x="121158" y="253131"/>
                  </a:lnTo>
                  <a:lnTo>
                    <a:pt x="121696" y="253619"/>
                  </a:lnTo>
                  <a:lnTo>
                    <a:pt x="122761" y="253944"/>
                  </a:lnTo>
                  <a:lnTo>
                    <a:pt x="144748" y="255878"/>
                  </a:lnTo>
                  <a:lnTo>
                    <a:pt x="160056" y="261281"/>
                  </a:lnTo>
                  <a:lnTo>
                    <a:pt x="187913" y="282368"/>
                  </a:lnTo>
                  <a:lnTo>
                    <a:pt x="211767" y="310960"/>
                  </a:lnTo>
                  <a:lnTo>
                    <a:pt x="219946" y="335150"/>
                  </a:lnTo>
                  <a:lnTo>
                    <a:pt x="221465" y="360953"/>
                  </a:lnTo>
                  <a:lnTo>
                    <a:pt x="215084" y="384181"/>
                  </a:lnTo>
                  <a:lnTo>
                    <a:pt x="192850" y="420462"/>
                  </a:lnTo>
                  <a:lnTo>
                    <a:pt x="157178" y="451281"/>
                  </a:lnTo>
                  <a:lnTo>
                    <a:pt x="115328" y="474915"/>
                  </a:lnTo>
                  <a:lnTo>
                    <a:pt x="88185" y="481162"/>
                  </a:lnTo>
                  <a:lnTo>
                    <a:pt x="75020" y="481840"/>
                  </a:lnTo>
                  <a:lnTo>
                    <a:pt x="64127" y="478764"/>
                  </a:lnTo>
                  <a:lnTo>
                    <a:pt x="29640" y="45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101"/>
          <p:cNvGrpSpPr/>
          <p:nvPr/>
        </p:nvGrpSpPr>
        <p:grpSpPr>
          <a:xfrm>
            <a:off x="3886200" y="3695700"/>
            <a:ext cx="546101" cy="647701"/>
            <a:chOff x="3886200" y="3695700"/>
            <a:chExt cx="546101" cy="647701"/>
          </a:xfrm>
        </p:grpSpPr>
        <p:sp>
          <p:nvSpPr>
            <p:cNvPr id="419" name="SMARTInkShape-531"/>
            <p:cNvSpPr/>
            <p:nvPr>
              <p:custDataLst>
                <p:tags r:id="rId59"/>
              </p:custDataLst>
            </p:nvPr>
          </p:nvSpPr>
          <p:spPr>
            <a:xfrm>
              <a:off x="4400550" y="4076700"/>
              <a:ext cx="30577" cy="41462"/>
            </a:xfrm>
            <a:custGeom>
              <a:avLst/>
              <a:gdLst/>
              <a:ahLst/>
              <a:cxnLst/>
              <a:rect l="0" t="0" r="0" b="0"/>
              <a:pathLst>
                <a:path w="30577" h="41462">
                  <a:moveTo>
                    <a:pt x="12700" y="6350"/>
                  </a:moveTo>
                  <a:lnTo>
                    <a:pt x="12700" y="6350"/>
                  </a:lnTo>
                  <a:lnTo>
                    <a:pt x="12700" y="9721"/>
                  </a:lnTo>
                  <a:lnTo>
                    <a:pt x="10818" y="13257"/>
                  </a:lnTo>
                  <a:lnTo>
                    <a:pt x="9329" y="15188"/>
                  </a:lnTo>
                  <a:lnTo>
                    <a:pt x="7674" y="21096"/>
                  </a:lnTo>
                  <a:lnTo>
                    <a:pt x="7233" y="24647"/>
                  </a:lnTo>
                  <a:lnTo>
                    <a:pt x="8624" y="30475"/>
                  </a:lnTo>
                  <a:lnTo>
                    <a:pt x="9982" y="33016"/>
                  </a:lnTo>
                  <a:lnTo>
                    <a:pt x="11593" y="34711"/>
                  </a:lnTo>
                  <a:lnTo>
                    <a:pt x="16527" y="37801"/>
                  </a:lnTo>
                  <a:lnTo>
                    <a:pt x="17928" y="41025"/>
                  </a:lnTo>
                  <a:lnTo>
                    <a:pt x="19008" y="41461"/>
                  </a:lnTo>
                  <a:lnTo>
                    <a:pt x="20432" y="41046"/>
                  </a:lnTo>
                  <a:lnTo>
                    <a:pt x="22088" y="40064"/>
                  </a:lnTo>
                  <a:lnTo>
                    <a:pt x="27790" y="31940"/>
                  </a:lnTo>
                  <a:lnTo>
                    <a:pt x="30576" y="17225"/>
                  </a:lnTo>
                  <a:lnTo>
                    <a:pt x="29347" y="9303"/>
                  </a:lnTo>
                  <a:lnTo>
                    <a:pt x="28031" y="6201"/>
                  </a:lnTo>
                  <a:lnTo>
                    <a:pt x="25743" y="4134"/>
                  </a:lnTo>
                  <a:lnTo>
                    <a:pt x="19437" y="18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32"/>
            <p:cNvSpPr/>
            <p:nvPr>
              <p:custDataLst>
                <p:tags r:id="rId60"/>
              </p:custDataLst>
            </p:nvPr>
          </p:nvSpPr>
          <p:spPr>
            <a:xfrm>
              <a:off x="4432300" y="42100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3738"/>
                  </a:lnTo>
                  <a:lnTo>
                    <a:pt x="0" y="8485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33"/>
            <p:cNvSpPr/>
            <p:nvPr>
              <p:custDataLst>
                <p:tags r:id="rId61"/>
              </p:custDataLst>
            </p:nvPr>
          </p:nvSpPr>
          <p:spPr>
            <a:xfrm>
              <a:off x="4069778" y="3870031"/>
              <a:ext cx="210123" cy="364982"/>
            </a:xfrm>
            <a:custGeom>
              <a:avLst/>
              <a:gdLst/>
              <a:ahLst/>
              <a:cxnLst/>
              <a:rect l="0" t="0" r="0" b="0"/>
              <a:pathLst>
                <a:path w="210123" h="364982">
                  <a:moveTo>
                    <a:pt x="210122" y="16169"/>
                  </a:moveTo>
                  <a:lnTo>
                    <a:pt x="210122" y="16169"/>
                  </a:lnTo>
                  <a:lnTo>
                    <a:pt x="210122" y="12798"/>
                  </a:lnTo>
                  <a:lnTo>
                    <a:pt x="209416" y="11805"/>
                  </a:lnTo>
                  <a:lnTo>
                    <a:pt x="208240" y="11143"/>
                  </a:lnTo>
                  <a:lnTo>
                    <a:pt x="206751" y="10702"/>
                  </a:lnTo>
                  <a:lnTo>
                    <a:pt x="198585" y="5629"/>
                  </a:lnTo>
                  <a:lnTo>
                    <a:pt x="175280" y="0"/>
                  </a:lnTo>
                  <a:lnTo>
                    <a:pt x="156995" y="3539"/>
                  </a:lnTo>
                  <a:lnTo>
                    <a:pt x="118044" y="18900"/>
                  </a:lnTo>
                  <a:lnTo>
                    <a:pt x="84062" y="39791"/>
                  </a:lnTo>
                  <a:lnTo>
                    <a:pt x="63079" y="60535"/>
                  </a:lnTo>
                  <a:lnTo>
                    <a:pt x="35399" y="103946"/>
                  </a:lnTo>
                  <a:lnTo>
                    <a:pt x="17932" y="136085"/>
                  </a:lnTo>
                  <a:lnTo>
                    <a:pt x="6406" y="171065"/>
                  </a:lnTo>
                  <a:lnTo>
                    <a:pt x="343" y="207778"/>
                  </a:lnTo>
                  <a:lnTo>
                    <a:pt x="0" y="245262"/>
                  </a:lnTo>
                  <a:lnTo>
                    <a:pt x="10516" y="291952"/>
                  </a:lnTo>
                  <a:lnTo>
                    <a:pt x="27037" y="329226"/>
                  </a:lnTo>
                  <a:lnTo>
                    <a:pt x="42908" y="346041"/>
                  </a:lnTo>
                  <a:lnTo>
                    <a:pt x="75100" y="364962"/>
                  </a:lnTo>
                  <a:lnTo>
                    <a:pt x="90611" y="364981"/>
                  </a:lnTo>
                  <a:lnTo>
                    <a:pt x="132660" y="349708"/>
                  </a:lnTo>
                  <a:lnTo>
                    <a:pt x="172609" y="333493"/>
                  </a:lnTo>
                  <a:lnTo>
                    <a:pt x="203772" y="32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34"/>
            <p:cNvSpPr/>
            <p:nvPr>
              <p:custDataLst>
                <p:tags r:id="rId62"/>
              </p:custDataLst>
            </p:nvPr>
          </p:nvSpPr>
          <p:spPr>
            <a:xfrm>
              <a:off x="3886200" y="3695700"/>
              <a:ext cx="131375" cy="184151"/>
            </a:xfrm>
            <a:custGeom>
              <a:avLst/>
              <a:gdLst/>
              <a:ahLst/>
              <a:cxnLst/>
              <a:rect l="0" t="0" r="0" b="0"/>
              <a:pathLst>
                <a:path w="131375" h="1841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2865" y="48868"/>
                  </a:lnTo>
                  <a:lnTo>
                    <a:pt x="17828" y="87656"/>
                  </a:lnTo>
                  <a:lnTo>
                    <a:pt x="17007" y="126000"/>
                  </a:lnTo>
                  <a:lnTo>
                    <a:pt x="13267" y="142704"/>
                  </a:lnTo>
                  <a:lnTo>
                    <a:pt x="13077" y="142408"/>
                  </a:lnTo>
                  <a:lnTo>
                    <a:pt x="12952" y="141505"/>
                  </a:lnTo>
                  <a:lnTo>
                    <a:pt x="8386" y="127801"/>
                  </a:lnTo>
                  <a:lnTo>
                    <a:pt x="6618" y="83378"/>
                  </a:lnTo>
                  <a:lnTo>
                    <a:pt x="15212" y="38730"/>
                  </a:lnTo>
                  <a:lnTo>
                    <a:pt x="24655" y="22608"/>
                  </a:lnTo>
                  <a:lnTo>
                    <a:pt x="36390" y="8894"/>
                  </a:lnTo>
                  <a:lnTo>
                    <a:pt x="46512" y="3952"/>
                  </a:lnTo>
                  <a:lnTo>
                    <a:pt x="66887" y="781"/>
                  </a:lnTo>
                  <a:lnTo>
                    <a:pt x="77705" y="4110"/>
                  </a:lnTo>
                  <a:lnTo>
                    <a:pt x="95696" y="15799"/>
                  </a:lnTo>
                  <a:lnTo>
                    <a:pt x="101897" y="21116"/>
                  </a:lnTo>
                  <a:lnTo>
                    <a:pt x="110669" y="36431"/>
                  </a:lnTo>
                  <a:lnTo>
                    <a:pt x="122050" y="75008"/>
                  </a:lnTo>
                  <a:lnTo>
                    <a:pt x="131374" y="122096"/>
                  </a:lnTo>
                  <a:lnTo>
                    <a:pt x="130883" y="149065"/>
                  </a:lnTo>
                  <a:lnTo>
                    <a:pt x="1270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102"/>
          <p:cNvGrpSpPr/>
          <p:nvPr/>
        </p:nvGrpSpPr>
        <p:grpSpPr>
          <a:xfrm>
            <a:off x="4718050" y="3656414"/>
            <a:ext cx="603251" cy="713273"/>
            <a:chOff x="4718050" y="3656414"/>
            <a:chExt cx="603251" cy="713273"/>
          </a:xfrm>
        </p:grpSpPr>
        <p:sp>
          <p:nvSpPr>
            <p:cNvPr id="424" name="SMARTInkShape-535"/>
            <p:cNvSpPr/>
            <p:nvPr>
              <p:custDataLst>
                <p:tags r:id="rId54"/>
              </p:custDataLst>
            </p:nvPr>
          </p:nvSpPr>
          <p:spPr>
            <a:xfrm>
              <a:off x="5314950" y="4152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36"/>
            <p:cNvSpPr/>
            <p:nvPr>
              <p:custDataLst>
                <p:tags r:id="rId55"/>
              </p:custDataLst>
            </p:nvPr>
          </p:nvSpPr>
          <p:spPr>
            <a:xfrm>
              <a:off x="5131155" y="3656414"/>
              <a:ext cx="16398" cy="32534"/>
            </a:xfrm>
            <a:custGeom>
              <a:avLst/>
              <a:gdLst/>
              <a:ahLst/>
              <a:cxnLst/>
              <a:rect l="0" t="0" r="0" b="0"/>
              <a:pathLst>
                <a:path w="16398" h="32534">
                  <a:moveTo>
                    <a:pt x="12345" y="20236"/>
                  </a:moveTo>
                  <a:lnTo>
                    <a:pt x="12345" y="20236"/>
                  </a:lnTo>
                  <a:lnTo>
                    <a:pt x="12345" y="16865"/>
                  </a:lnTo>
                  <a:lnTo>
                    <a:pt x="16003" y="5746"/>
                  </a:lnTo>
                  <a:lnTo>
                    <a:pt x="15489" y="4227"/>
                  </a:lnTo>
                  <a:lnTo>
                    <a:pt x="14441" y="3213"/>
                  </a:lnTo>
                  <a:lnTo>
                    <a:pt x="13037" y="4654"/>
                  </a:lnTo>
                  <a:lnTo>
                    <a:pt x="1443" y="26046"/>
                  </a:lnTo>
                  <a:lnTo>
                    <a:pt x="0" y="31575"/>
                  </a:lnTo>
                  <a:lnTo>
                    <a:pt x="588" y="32028"/>
                  </a:lnTo>
                  <a:lnTo>
                    <a:pt x="3122" y="32533"/>
                  </a:lnTo>
                  <a:lnTo>
                    <a:pt x="6598" y="30875"/>
                  </a:lnTo>
                  <a:lnTo>
                    <a:pt x="11209" y="27433"/>
                  </a:lnTo>
                  <a:lnTo>
                    <a:pt x="15380" y="20095"/>
                  </a:lnTo>
                  <a:lnTo>
                    <a:pt x="15779" y="17320"/>
                  </a:lnTo>
                  <a:lnTo>
                    <a:pt x="14381" y="9337"/>
                  </a:lnTo>
                  <a:lnTo>
                    <a:pt x="16397" y="465"/>
                  </a:lnTo>
                  <a:lnTo>
                    <a:pt x="15752" y="0"/>
                  </a:lnTo>
                  <a:lnTo>
                    <a:pt x="12345" y="1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37"/>
            <p:cNvSpPr/>
            <p:nvPr>
              <p:custDataLst>
                <p:tags r:id="rId56"/>
              </p:custDataLst>
            </p:nvPr>
          </p:nvSpPr>
          <p:spPr>
            <a:xfrm>
              <a:off x="5118100" y="38036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538"/>
            <p:cNvSpPr/>
            <p:nvPr>
              <p:custDataLst>
                <p:tags r:id="rId57"/>
              </p:custDataLst>
            </p:nvPr>
          </p:nvSpPr>
          <p:spPr>
            <a:xfrm>
              <a:off x="4902200" y="3973542"/>
              <a:ext cx="179268" cy="396145"/>
            </a:xfrm>
            <a:custGeom>
              <a:avLst/>
              <a:gdLst/>
              <a:ahLst/>
              <a:cxnLst/>
              <a:rect l="0" t="0" r="0" b="0"/>
              <a:pathLst>
                <a:path w="179268" h="396145">
                  <a:moveTo>
                    <a:pt x="31750" y="122208"/>
                  </a:moveTo>
                  <a:lnTo>
                    <a:pt x="31750" y="122208"/>
                  </a:lnTo>
                  <a:lnTo>
                    <a:pt x="33631" y="159558"/>
                  </a:lnTo>
                  <a:lnTo>
                    <a:pt x="38658" y="195599"/>
                  </a:lnTo>
                  <a:lnTo>
                    <a:pt x="42733" y="239438"/>
                  </a:lnTo>
                  <a:lnTo>
                    <a:pt x="44393" y="271677"/>
                  </a:lnTo>
                  <a:lnTo>
                    <a:pt x="47482" y="304820"/>
                  </a:lnTo>
                  <a:lnTo>
                    <a:pt x="46446" y="348471"/>
                  </a:lnTo>
                  <a:lnTo>
                    <a:pt x="42831" y="389515"/>
                  </a:lnTo>
                  <a:lnTo>
                    <a:pt x="40203" y="395528"/>
                  </a:lnTo>
                  <a:lnTo>
                    <a:pt x="39502" y="396144"/>
                  </a:lnTo>
                  <a:lnTo>
                    <a:pt x="39034" y="395848"/>
                  </a:lnTo>
                  <a:lnTo>
                    <a:pt x="25972" y="355310"/>
                  </a:lnTo>
                  <a:lnTo>
                    <a:pt x="20245" y="321530"/>
                  </a:lnTo>
                  <a:lnTo>
                    <a:pt x="16053" y="282056"/>
                  </a:lnTo>
                  <a:lnTo>
                    <a:pt x="14191" y="243346"/>
                  </a:lnTo>
                  <a:lnTo>
                    <a:pt x="15244" y="204975"/>
                  </a:lnTo>
                  <a:lnTo>
                    <a:pt x="18770" y="166754"/>
                  </a:lnTo>
                  <a:lnTo>
                    <a:pt x="25040" y="128601"/>
                  </a:lnTo>
                  <a:lnTo>
                    <a:pt x="32531" y="94240"/>
                  </a:lnTo>
                  <a:lnTo>
                    <a:pt x="42681" y="63916"/>
                  </a:lnTo>
                  <a:lnTo>
                    <a:pt x="74178" y="19468"/>
                  </a:lnTo>
                  <a:lnTo>
                    <a:pt x="81202" y="11381"/>
                  </a:lnTo>
                  <a:lnTo>
                    <a:pt x="98414" y="2396"/>
                  </a:lnTo>
                  <a:lnTo>
                    <a:pt x="107943" y="0"/>
                  </a:lnTo>
                  <a:lnTo>
                    <a:pt x="126056" y="1101"/>
                  </a:lnTo>
                  <a:lnTo>
                    <a:pt x="142808" y="6999"/>
                  </a:lnTo>
                  <a:lnTo>
                    <a:pt x="157309" y="16676"/>
                  </a:lnTo>
                  <a:lnTo>
                    <a:pt x="167046" y="33677"/>
                  </a:lnTo>
                  <a:lnTo>
                    <a:pt x="179047" y="75714"/>
                  </a:lnTo>
                  <a:lnTo>
                    <a:pt x="179267" y="107413"/>
                  </a:lnTo>
                  <a:lnTo>
                    <a:pt x="164750" y="142519"/>
                  </a:lnTo>
                  <a:lnTo>
                    <a:pt x="135834" y="172989"/>
                  </a:lnTo>
                  <a:lnTo>
                    <a:pt x="97083" y="196521"/>
                  </a:lnTo>
                  <a:lnTo>
                    <a:pt x="54321" y="213528"/>
                  </a:lnTo>
                  <a:lnTo>
                    <a:pt x="23857" y="220762"/>
                  </a:lnTo>
                  <a:lnTo>
                    <a:pt x="12249" y="220573"/>
                  </a:lnTo>
                  <a:lnTo>
                    <a:pt x="0" y="21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539"/>
            <p:cNvSpPr/>
            <p:nvPr>
              <p:custDataLst>
                <p:tags r:id="rId58"/>
              </p:custDataLst>
            </p:nvPr>
          </p:nvSpPr>
          <p:spPr>
            <a:xfrm>
              <a:off x="4718050" y="4203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103"/>
          <p:cNvGrpSpPr/>
          <p:nvPr/>
        </p:nvGrpSpPr>
        <p:grpSpPr>
          <a:xfrm>
            <a:off x="5660162" y="3531900"/>
            <a:ext cx="1143982" cy="827956"/>
            <a:chOff x="5660162" y="3531900"/>
            <a:chExt cx="1143982" cy="827956"/>
          </a:xfrm>
        </p:grpSpPr>
        <p:sp>
          <p:nvSpPr>
            <p:cNvPr id="430" name="SMARTInkShape-540"/>
            <p:cNvSpPr/>
            <p:nvPr>
              <p:custDataLst>
                <p:tags r:id="rId45"/>
              </p:custDataLst>
            </p:nvPr>
          </p:nvSpPr>
          <p:spPr>
            <a:xfrm>
              <a:off x="6762857" y="3531900"/>
              <a:ext cx="30322" cy="53314"/>
            </a:xfrm>
            <a:custGeom>
              <a:avLst/>
              <a:gdLst/>
              <a:ahLst/>
              <a:cxnLst/>
              <a:rect l="0" t="0" r="0" b="0"/>
              <a:pathLst>
                <a:path w="30322" h="53314">
                  <a:moveTo>
                    <a:pt x="18943" y="24100"/>
                  </a:moveTo>
                  <a:lnTo>
                    <a:pt x="18943" y="24100"/>
                  </a:lnTo>
                  <a:lnTo>
                    <a:pt x="10104" y="9794"/>
                  </a:lnTo>
                  <a:lnTo>
                    <a:pt x="1114" y="0"/>
                  </a:lnTo>
                  <a:lnTo>
                    <a:pt x="707" y="977"/>
                  </a:lnTo>
                  <a:lnTo>
                    <a:pt x="0" y="16490"/>
                  </a:lnTo>
                  <a:lnTo>
                    <a:pt x="3295" y="31958"/>
                  </a:lnTo>
                  <a:lnTo>
                    <a:pt x="12112" y="46576"/>
                  </a:lnTo>
                  <a:lnTo>
                    <a:pt x="17788" y="51728"/>
                  </a:lnTo>
                  <a:lnTo>
                    <a:pt x="20289" y="53102"/>
                  </a:lnTo>
                  <a:lnTo>
                    <a:pt x="22662" y="53313"/>
                  </a:lnTo>
                  <a:lnTo>
                    <a:pt x="27182" y="51665"/>
                  </a:lnTo>
                  <a:lnTo>
                    <a:pt x="28669" y="49532"/>
                  </a:lnTo>
                  <a:lnTo>
                    <a:pt x="30321" y="43399"/>
                  </a:lnTo>
                  <a:lnTo>
                    <a:pt x="29173" y="35970"/>
                  </a:lnTo>
                  <a:lnTo>
                    <a:pt x="24561" y="25735"/>
                  </a:lnTo>
                  <a:lnTo>
                    <a:pt x="18943" y="1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41"/>
            <p:cNvSpPr/>
            <p:nvPr>
              <p:custDataLst>
                <p:tags r:id="rId46"/>
              </p:custDataLst>
            </p:nvPr>
          </p:nvSpPr>
          <p:spPr>
            <a:xfrm>
              <a:off x="6788150" y="3683000"/>
              <a:ext cx="15994" cy="114301"/>
            </a:xfrm>
            <a:custGeom>
              <a:avLst/>
              <a:gdLst/>
              <a:ahLst/>
              <a:cxnLst/>
              <a:rect l="0" t="0" r="0" b="0"/>
              <a:pathLst>
                <a:path w="15994" h="11430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11817" y="30507"/>
                  </a:lnTo>
                  <a:lnTo>
                    <a:pt x="14465" y="70244"/>
                  </a:lnTo>
                  <a:lnTo>
                    <a:pt x="15993" y="78579"/>
                  </a:lnTo>
                  <a:lnTo>
                    <a:pt x="14895" y="8625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42"/>
            <p:cNvSpPr/>
            <p:nvPr>
              <p:custDataLst>
                <p:tags r:id="rId47"/>
              </p:custDataLst>
            </p:nvPr>
          </p:nvSpPr>
          <p:spPr>
            <a:xfrm>
              <a:off x="6585833" y="3736779"/>
              <a:ext cx="119768" cy="8122"/>
            </a:xfrm>
            <a:custGeom>
              <a:avLst/>
              <a:gdLst/>
              <a:ahLst/>
              <a:cxnLst/>
              <a:rect l="0" t="0" r="0" b="0"/>
              <a:pathLst>
                <a:path w="119768" h="8122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9490" y="0"/>
                  </a:lnTo>
                  <a:lnTo>
                    <a:pt x="19955" y="227"/>
                  </a:lnTo>
                  <a:lnTo>
                    <a:pt x="66476" y="8121"/>
                  </a:lnTo>
                  <a:lnTo>
                    <a:pt x="119767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43"/>
            <p:cNvSpPr/>
            <p:nvPr>
              <p:custDataLst>
                <p:tags r:id="rId48"/>
              </p:custDataLst>
            </p:nvPr>
          </p:nvSpPr>
          <p:spPr>
            <a:xfrm>
              <a:off x="6391963" y="3695604"/>
              <a:ext cx="78277" cy="133447"/>
            </a:xfrm>
            <a:custGeom>
              <a:avLst/>
              <a:gdLst/>
              <a:ahLst/>
              <a:cxnLst/>
              <a:rect l="0" t="0" r="0" b="0"/>
              <a:pathLst>
                <a:path w="78277" h="133447">
                  <a:moveTo>
                    <a:pt x="8837" y="12796"/>
                  </a:moveTo>
                  <a:lnTo>
                    <a:pt x="8837" y="12796"/>
                  </a:lnTo>
                  <a:lnTo>
                    <a:pt x="9542" y="22935"/>
                  </a:lnTo>
                  <a:lnTo>
                    <a:pt x="12208" y="30473"/>
                  </a:lnTo>
                  <a:lnTo>
                    <a:pt x="9251" y="75293"/>
                  </a:lnTo>
                  <a:lnTo>
                    <a:pt x="8854" y="105416"/>
                  </a:lnTo>
                  <a:lnTo>
                    <a:pt x="8142" y="105587"/>
                  </a:lnTo>
                  <a:lnTo>
                    <a:pt x="5471" y="103895"/>
                  </a:lnTo>
                  <a:lnTo>
                    <a:pt x="0" y="95606"/>
                  </a:lnTo>
                  <a:lnTo>
                    <a:pt x="653" y="74099"/>
                  </a:lnTo>
                  <a:lnTo>
                    <a:pt x="11559" y="32980"/>
                  </a:lnTo>
                  <a:lnTo>
                    <a:pt x="19677" y="13524"/>
                  </a:lnTo>
                  <a:lnTo>
                    <a:pt x="26826" y="3477"/>
                  </a:lnTo>
                  <a:lnTo>
                    <a:pt x="31414" y="939"/>
                  </a:lnTo>
                  <a:lnTo>
                    <a:pt x="42154" y="0"/>
                  </a:lnTo>
                  <a:lnTo>
                    <a:pt x="56731" y="3438"/>
                  </a:lnTo>
                  <a:lnTo>
                    <a:pt x="60522" y="6557"/>
                  </a:lnTo>
                  <a:lnTo>
                    <a:pt x="66615" y="15668"/>
                  </a:lnTo>
                  <a:lnTo>
                    <a:pt x="75571" y="48902"/>
                  </a:lnTo>
                  <a:lnTo>
                    <a:pt x="78276" y="96503"/>
                  </a:lnTo>
                  <a:lnTo>
                    <a:pt x="72337" y="13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44"/>
            <p:cNvSpPr/>
            <p:nvPr>
              <p:custDataLst>
                <p:tags r:id="rId49"/>
              </p:custDataLst>
            </p:nvPr>
          </p:nvSpPr>
          <p:spPr>
            <a:xfrm>
              <a:off x="6375400" y="3931434"/>
              <a:ext cx="81229" cy="240517"/>
            </a:xfrm>
            <a:custGeom>
              <a:avLst/>
              <a:gdLst/>
              <a:ahLst/>
              <a:cxnLst/>
              <a:rect l="0" t="0" r="0" b="0"/>
              <a:pathLst>
                <a:path w="81229" h="240517">
                  <a:moveTo>
                    <a:pt x="50800" y="18266"/>
                  </a:moveTo>
                  <a:lnTo>
                    <a:pt x="50800" y="18266"/>
                  </a:lnTo>
                  <a:lnTo>
                    <a:pt x="50800" y="0"/>
                  </a:lnTo>
                  <a:lnTo>
                    <a:pt x="54171" y="2819"/>
                  </a:lnTo>
                  <a:lnTo>
                    <a:pt x="63009" y="18236"/>
                  </a:lnTo>
                  <a:lnTo>
                    <a:pt x="73569" y="60279"/>
                  </a:lnTo>
                  <a:lnTo>
                    <a:pt x="79575" y="104641"/>
                  </a:lnTo>
                  <a:lnTo>
                    <a:pt x="81228" y="134502"/>
                  </a:lnTo>
                  <a:lnTo>
                    <a:pt x="68674" y="179079"/>
                  </a:lnTo>
                  <a:lnTo>
                    <a:pt x="45339" y="204979"/>
                  </a:lnTo>
                  <a:lnTo>
                    <a:pt x="0" y="24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45"/>
            <p:cNvSpPr/>
            <p:nvPr>
              <p:custDataLst>
                <p:tags r:id="rId50"/>
              </p:custDataLst>
            </p:nvPr>
          </p:nvSpPr>
          <p:spPr>
            <a:xfrm>
              <a:off x="6154149" y="3990918"/>
              <a:ext cx="172088" cy="368938"/>
            </a:xfrm>
            <a:custGeom>
              <a:avLst/>
              <a:gdLst/>
              <a:ahLst/>
              <a:cxnLst/>
              <a:rect l="0" t="0" r="0" b="0"/>
              <a:pathLst>
                <a:path w="172088" h="368938">
                  <a:moveTo>
                    <a:pt x="49801" y="60382"/>
                  </a:moveTo>
                  <a:lnTo>
                    <a:pt x="49801" y="60382"/>
                  </a:lnTo>
                  <a:lnTo>
                    <a:pt x="53172" y="67124"/>
                  </a:lnTo>
                  <a:lnTo>
                    <a:pt x="50423" y="111283"/>
                  </a:lnTo>
                  <a:lnTo>
                    <a:pt x="46614" y="148215"/>
                  </a:lnTo>
                  <a:lnTo>
                    <a:pt x="42975" y="179852"/>
                  </a:lnTo>
                  <a:lnTo>
                    <a:pt x="39006" y="215080"/>
                  </a:lnTo>
                  <a:lnTo>
                    <a:pt x="34891" y="251903"/>
                  </a:lnTo>
                  <a:lnTo>
                    <a:pt x="28827" y="287555"/>
                  </a:lnTo>
                  <a:lnTo>
                    <a:pt x="19363" y="331833"/>
                  </a:lnTo>
                  <a:lnTo>
                    <a:pt x="6682" y="368697"/>
                  </a:lnTo>
                  <a:lnTo>
                    <a:pt x="5533" y="368937"/>
                  </a:lnTo>
                  <a:lnTo>
                    <a:pt x="2374" y="367321"/>
                  </a:lnTo>
                  <a:lnTo>
                    <a:pt x="0" y="345589"/>
                  </a:lnTo>
                  <a:lnTo>
                    <a:pt x="2668" y="302227"/>
                  </a:lnTo>
                  <a:lnTo>
                    <a:pt x="4974" y="280173"/>
                  </a:lnTo>
                  <a:lnTo>
                    <a:pt x="7921" y="254181"/>
                  </a:lnTo>
                  <a:lnTo>
                    <a:pt x="11298" y="225565"/>
                  </a:lnTo>
                  <a:lnTo>
                    <a:pt x="15665" y="198020"/>
                  </a:lnTo>
                  <a:lnTo>
                    <a:pt x="20694" y="171192"/>
                  </a:lnTo>
                  <a:lnTo>
                    <a:pt x="26164" y="144838"/>
                  </a:lnTo>
                  <a:lnTo>
                    <a:pt x="34122" y="104268"/>
                  </a:lnTo>
                  <a:lnTo>
                    <a:pt x="46330" y="61390"/>
                  </a:lnTo>
                  <a:lnTo>
                    <a:pt x="70511" y="18443"/>
                  </a:lnTo>
                  <a:lnTo>
                    <a:pt x="79230" y="7405"/>
                  </a:lnTo>
                  <a:lnTo>
                    <a:pt x="89691" y="1559"/>
                  </a:lnTo>
                  <a:lnTo>
                    <a:pt x="95444" y="0"/>
                  </a:lnTo>
                  <a:lnTo>
                    <a:pt x="109362" y="2031"/>
                  </a:lnTo>
                  <a:lnTo>
                    <a:pt x="117026" y="4548"/>
                  </a:lnTo>
                  <a:lnTo>
                    <a:pt x="131184" y="14870"/>
                  </a:lnTo>
                  <a:lnTo>
                    <a:pt x="160892" y="47864"/>
                  </a:lnTo>
                  <a:lnTo>
                    <a:pt x="169730" y="65872"/>
                  </a:lnTo>
                  <a:lnTo>
                    <a:pt x="172087" y="74625"/>
                  </a:lnTo>
                  <a:lnTo>
                    <a:pt x="169060" y="93759"/>
                  </a:lnTo>
                  <a:lnTo>
                    <a:pt x="159956" y="113316"/>
                  </a:lnTo>
                  <a:lnTo>
                    <a:pt x="146501" y="131416"/>
                  </a:lnTo>
                  <a:lnTo>
                    <a:pt x="129233" y="143223"/>
                  </a:lnTo>
                  <a:lnTo>
                    <a:pt x="82659" y="163294"/>
                  </a:lnTo>
                  <a:lnTo>
                    <a:pt x="64169" y="167739"/>
                  </a:lnTo>
                  <a:lnTo>
                    <a:pt x="57263" y="167936"/>
                  </a:lnTo>
                  <a:lnTo>
                    <a:pt x="53365" y="165952"/>
                  </a:lnTo>
                  <a:lnTo>
                    <a:pt x="51471" y="162511"/>
                  </a:lnTo>
                  <a:lnTo>
                    <a:pt x="50914" y="158102"/>
                  </a:lnTo>
                  <a:lnTo>
                    <a:pt x="54058" y="147557"/>
                  </a:lnTo>
                  <a:lnTo>
                    <a:pt x="62501" y="130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46"/>
            <p:cNvSpPr/>
            <p:nvPr>
              <p:custDataLst>
                <p:tags r:id="rId51"/>
              </p:custDataLst>
            </p:nvPr>
          </p:nvSpPr>
          <p:spPr>
            <a:xfrm>
              <a:off x="5981700" y="41084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0139" y="14686"/>
                  </a:lnTo>
                  <a:lnTo>
                    <a:pt x="52175" y="8510"/>
                  </a:lnTo>
                  <a:lnTo>
                    <a:pt x="94987" y="32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47"/>
            <p:cNvSpPr/>
            <p:nvPr>
              <p:custDataLst>
                <p:tags r:id="rId52"/>
              </p:custDataLst>
            </p:nvPr>
          </p:nvSpPr>
          <p:spPr>
            <a:xfrm>
              <a:off x="5854700" y="4013200"/>
              <a:ext cx="22422" cy="184151"/>
            </a:xfrm>
            <a:custGeom>
              <a:avLst/>
              <a:gdLst/>
              <a:ahLst/>
              <a:cxnLst/>
              <a:rect l="0" t="0" r="0" b="0"/>
              <a:pathLst>
                <a:path w="22422" h="18415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14203" y="52997"/>
                  </a:lnTo>
                  <a:lnTo>
                    <a:pt x="13703" y="96233"/>
                  </a:lnTo>
                  <a:lnTo>
                    <a:pt x="15903" y="137594"/>
                  </a:lnTo>
                  <a:lnTo>
                    <a:pt x="12714" y="15499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48"/>
            <p:cNvSpPr/>
            <p:nvPr>
              <p:custDataLst>
                <p:tags r:id="rId53"/>
              </p:custDataLst>
            </p:nvPr>
          </p:nvSpPr>
          <p:spPr>
            <a:xfrm>
              <a:off x="5660162" y="3956412"/>
              <a:ext cx="99289" cy="266339"/>
            </a:xfrm>
            <a:custGeom>
              <a:avLst/>
              <a:gdLst/>
              <a:ahLst/>
              <a:cxnLst/>
              <a:rect l="0" t="0" r="0" b="0"/>
              <a:pathLst>
                <a:path w="99289" h="266339">
                  <a:moveTo>
                    <a:pt x="99288" y="18688"/>
                  </a:moveTo>
                  <a:lnTo>
                    <a:pt x="99288" y="18688"/>
                  </a:lnTo>
                  <a:lnTo>
                    <a:pt x="95917" y="15317"/>
                  </a:lnTo>
                  <a:lnTo>
                    <a:pt x="94262" y="11781"/>
                  </a:lnTo>
                  <a:lnTo>
                    <a:pt x="93200" y="3761"/>
                  </a:lnTo>
                  <a:lnTo>
                    <a:pt x="92407" y="2387"/>
                  </a:lnTo>
                  <a:lnTo>
                    <a:pt x="91173" y="1470"/>
                  </a:lnTo>
                  <a:lnTo>
                    <a:pt x="87920" y="452"/>
                  </a:lnTo>
                  <a:lnTo>
                    <a:pt x="84123" y="0"/>
                  </a:lnTo>
                  <a:lnTo>
                    <a:pt x="74646" y="3116"/>
                  </a:lnTo>
                  <a:lnTo>
                    <a:pt x="58097" y="21335"/>
                  </a:lnTo>
                  <a:lnTo>
                    <a:pt x="33296" y="58905"/>
                  </a:lnTo>
                  <a:lnTo>
                    <a:pt x="15294" y="101865"/>
                  </a:lnTo>
                  <a:lnTo>
                    <a:pt x="5491" y="145874"/>
                  </a:lnTo>
                  <a:lnTo>
                    <a:pt x="0" y="186430"/>
                  </a:lnTo>
                  <a:lnTo>
                    <a:pt x="127" y="208951"/>
                  </a:lnTo>
                  <a:lnTo>
                    <a:pt x="8132" y="236086"/>
                  </a:lnTo>
                  <a:lnTo>
                    <a:pt x="15500" y="248424"/>
                  </a:lnTo>
                  <a:lnTo>
                    <a:pt x="27242" y="256730"/>
                  </a:lnTo>
                  <a:lnTo>
                    <a:pt x="48488" y="26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104"/>
          <p:cNvGrpSpPr/>
          <p:nvPr/>
        </p:nvGrpSpPr>
        <p:grpSpPr>
          <a:xfrm>
            <a:off x="8048899" y="3986596"/>
            <a:ext cx="570326" cy="406919"/>
            <a:chOff x="8048899" y="3986596"/>
            <a:chExt cx="570326" cy="406919"/>
          </a:xfrm>
        </p:grpSpPr>
        <p:sp>
          <p:nvSpPr>
            <p:cNvPr id="440" name="SMARTInkShape-549"/>
            <p:cNvSpPr/>
            <p:nvPr>
              <p:custDataLst>
                <p:tags r:id="rId42"/>
              </p:custDataLst>
            </p:nvPr>
          </p:nvSpPr>
          <p:spPr>
            <a:xfrm>
              <a:off x="8436827" y="3986596"/>
              <a:ext cx="182398" cy="406919"/>
            </a:xfrm>
            <a:custGeom>
              <a:avLst/>
              <a:gdLst/>
              <a:ahLst/>
              <a:cxnLst/>
              <a:rect l="0" t="0" r="0" b="0"/>
              <a:pathLst>
                <a:path w="182398" h="406919">
                  <a:moveTo>
                    <a:pt x="65823" y="90104"/>
                  </a:moveTo>
                  <a:lnTo>
                    <a:pt x="65823" y="90104"/>
                  </a:lnTo>
                  <a:lnTo>
                    <a:pt x="71290" y="84637"/>
                  </a:lnTo>
                  <a:lnTo>
                    <a:pt x="71911" y="90757"/>
                  </a:lnTo>
                  <a:lnTo>
                    <a:pt x="63312" y="138049"/>
                  </a:lnTo>
                  <a:lnTo>
                    <a:pt x="57239" y="180431"/>
                  </a:lnTo>
                  <a:lnTo>
                    <a:pt x="53071" y="214210"/>
                  </a:lnTo>
                  <a:lnTo>
                    <a:pt x="48867" y="251095"/>
                  </a:lnTo>
                  <a:lnTo>
                    <a:pt x="44646" y="291007"/>
                  </a:lnTo>
                  <a:lnTo>
                    <a:pt x="40418" y="326620"/>
                  </a:lnTo>
                  <a:lnTo>
                    <a:pt x="34071" y="368792"/>
                  </a:lnTo>
                  <a:lnTo>
                    <a:pt x="24195" y="405001"/>
                  </a:lnTo>
                  <a:lnTo>
                    <a:pt x="23254" y="406573"/>
                  </a:lnTo>
                  <a:lnTo>
                    <a:pt x="22626" y="406918"/>
                  </a:lnTo>
                  <a:lnTo>
                    <a:pt x="15002" y="404029"/>
                  </a:lnTo>
                  <a:lnTo>
                    <a:pt x="11486" y="391198"/>
                  </a:lnTo>
                  <a:lnTo>
                    <a:pt x="7625" y="350767"/>
                  </a:lnTo>
                  <a:lnTo>
                    <a:pt x="3974" y="310377"/>
                  </a:lnTo>
                  <a:lnTo>
                    <a:pt x="0" y="264203"/>
                  </a:lnTo>
                  <a:lnTo>
                    <a:pt x="1525" y="217340"/>
                  </a:lnTo>
                  <a:lnTo>
                    <a:pt x="6906" y="172054"/>
                  </a:lnTo>
                  <a:lnTo>
                    <a:pt x="14003" y="130760"/>
                  </a:lnTo>
                  <a:lnTo>
                    <a:pt x="25623" y="93121"/>
                  </a:lnTo>
                  <a:lnTo>
                    <a:pt x="48032" y="49605"/>
                  </a:lnTo>
                  <a:lnTo>
                    <a:pt x="80888" y="15939"/>
                  </a:lnTo>
                  <a:lnTo>
                    <a:pt x="112855" y="2199"/>
                  </a:lnTo>
                  <a:lnTo>
                    <a:pt x="131176" y="0"/>
                  </a:lnTo>
                  <a:lnTo>
                    <a:pt x="146374" y="2080"/>
                  </a:lnTo>
                  <a:lnTo>
                    <a:pt x="160184" y="7708"/>
                  </a:lnTo>
                  <a:lnTo>
                    <a:pt x="169615" y="18676"/>
                  </a:lnTo>
                  <a:lnTo>
                    <a:pt x="178891" y="44481"/>
                  </a:lnTo>
                  <a:lnTo>
                    <a:pt x="182397" y="67005"/>
                  </a:lnTo>
                  <a:lnTo>
                    <a:pt x="179699" y="103486"/>
                  </a:lnTo>
                  <a:lnTo>
                    <a:pt x="168865" y="140401"/>
                  </a:lnTo>
                  <a:lnTo>
                    <a:pt x="155835" y="163023"/>
                  </a:lnTo>
                  <a:lnTo>
                    <a:pt x="125889" y="188850"/>
                  </a:lnTo>
                  <a:lnTo>
                    <a:pt x="90206" y="203166"/>
                  </a:lnTo>
                  <a:lnTo>
                    <a:pt x="69133" y="203619"/>
                  </a:lnTo>
                  <a:lnTo>
                    <a:pt x="40423" y="198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50"/>
            <p:cNvSpPr/>
            <p:nvPr>
              <p:custDataLst>
                <p:tags r:id="rId43"/>
              </p:custDataLst>
            </p:nvPr>
          </p:nvSpPr>
          <p:spPr>
            <a:xfrm>
              <a:off x="8332082" y="4184650"/>
              <a:ext cx="24519" cy="6351"/>
            </a:xfrm>
            <a:custGeom>
              <a:avLst/>
              <a:gdLst/>
              <a:ahLst/>
              <a:cxnLst/>
              <a:rect l="0" t="0" r="0" b="0"/>
              <a:pathLst>
                <a:path w="245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750" y="6350"/>
                  </a:lnTo>
                  <a:lnTo>
                    <a:pt x="24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51"/>
            <p:cNvSpPr/>
            <p:nvPr>
              <p:custDataLst>
                <p:tags r:id="rId44"/>
              </p:custDataLst>
            </p:nvPr>
          </p:nvSpPr>
          <p:spPr>
            <a:xfrm>
              <a:off x="8048899" y="4043481"/>
              <a:ext cx="179703" cy="223720"/>
            </a:xfrm>
            <a:custGeom>
              <a:avLst/>
              <a:gdLst/>
              <a:ahLst/>
              <a:cxnLst/>
              <a:rect l="0" t="0" r="0" b="0"/>
              <a:pathLst>
                <a:path w="179703" h="223720">
                  <a:moveTo>
                    <a:pt x="15601" y="26869"/>
                  </a:moveTo>
                  <a:lnTo>
                    <a:pt x="15601" y="26869"/>
                  </a:lnTo>
                  <a:lnTo>
                    <a:pt x="15601" y="23498"/>
                  </a:lnTo>
                  <a:lnTo>
                    <a:pt x="14896" y="23211"/>
                  </a:lnTo>
                  <a:lnTo>
                    <a:pt x="12230" y="24773"/>
                  </a:lnTo>
                  <a:lnTo>
                    <a:pt x="11942" y="26177"/>
                  </a:lnTo>
                  <a:lnTo>
                    <a:pt x="24255" y="69531"/>
                  </a:lnTo>
                  <a:lnTo>
                    <a:pt x="22432" y="115965"/>
                  </a:lnTo>
                  <a:lnTo>
                    <a:pt x="17159" y="157958"/>
                  </a:lnTo>
                  <a:lnTo>
                    <a:pt x="14882" y="176147"/>
                  </a:lnTo>
                  <a:lnTo>
                    <a:pt x="4757" y="205869"/>
                  </a:lnTo>
                  <a:lnTo>
                    <a:pt x="3433" y="206880"/>
                  </a:lnTo>
                  <a:lnTo>
                    <a:pt x="1844" y="206849"/>
                  </a:lnTo>
                  <a:lnTo>
                    <a:pt x="79" y="206122"/>
                  </a:lnTo>
                  <a:lnTo>
                    <a:pt x="0" y="195908"/>
                  </a:lnTo>
                  <a:lnTo>
                    <a:pt x="5699" y="153864"/>
                  </a:lnTo>
                  <a:lnTo>
                    <a:pt x="14940" y="109026"/>
                  </a:lnTo>
                  <a:lnTo>
                    <a:pt x="29986" y="70105"/>
                  </a:lnTo>
                  <a:lnTo>
                    <a:pt x="50375" y="31830"/>
                  </a:lnTo>
                  <a:lnTo>
                    <a:pt x="64452" y="19431"/>
                  </a:lnTo>
                  <a:lnTo>
                    <a:pt x="96485" y="5043"/>
                  </a:lnTo>
                  <a:lnTo>
                    <a:pt x="113168" y="0"/>
                  </a:lnTo>
                  <a:lnTo>
                    <a:pt x="128109" y="1051"/>
                  </a:lnTo>
                  <a:lnTo>
                    <a:pt x="154947" y="13224"/>
                  </a:lnTo>
                  <a:lnTo>
                    <a:pt x="164080" y="24803"/>
                  </a:lnTo>
                  <a:lnTo>
                    <a:pt x="173190" y="50951"/>
                  </a:lnTo>
                  <a:lnTo>
                    <a:pt x="179217" y="97713"/>
                  </a:lnTo>
                  <a:lnTo>
                    <a:pt x="179702" y="142646"/>
                  </a:lnTo>
                  <a:lnTo>
                    <a:pt x="175194" y="189376"/>
                  </a:lnTo>
                  <a:lnTo>
                    <a:pt x="168001" y="223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105"/>
          <p:cNvGrpSpPr/>
          <p:nvPr/>
        </p:nvGrpSpPr>
        <p:grpSpPr>
          <a:xfrm>
            <a:off x="10052245" y="3835816"/>
            <a:ext cx="1483508" cy="597238"/>
            <a:chOff x="10052245" y="3835816"/>
            <a:chExt cx="1483508" cy="597238"/>
          </a:xfrm>
        </p:grpSpPr>
        <p:sp>
          <p:nvSpPr>
            <p:cNvPr id="444" name="SMARTInkShape-552"/>
            <p:cNvSpPr/>
            <p:nvPr>
              <p:custDataLst>
                <p:tags r:id="rId33"/>
              </p:custDataLst>
            </p:nvPr>
          </p:nvSpPr>
          <p:spPr>
            <a:xfrm>
              <a:off x="11442700" y="3835816"/>
              <a:ext cx="93053" cy="361535"/>
            </a:xfrm>
            <a:custGeom>
              <a:avLst/>
              <a:gdLst/>
              <a:ahLst/>
              <a:cxnLst/>
              <a:rect l="0" t="0" r="0" b="0"/>
              <a:pathLst>
                <a:path w="93053" h="361535">
                  <a:moveTo>
                    <a:pt x="19050" y="18634"/>
                  </a:moveTo>
                  <a:lnTo>
                    <a:pt x="19050" y="18634"/>
                  </a:lnTo>
                  <a:lnTo>
                    <a:pt x="14024" y="6701"/>
                  </a:lnTo>
                  <a:lnTo>
                    <a:pt x="13583" y="4329"/>
                  </a:lnTo>
                  <a:lnTo>
                    <a:pt x="12582" y="2747"/>
                  </a:lnTo>
                  <a:lnTo>
                    <a:pt x="11209" y="1693"/>
                  </a:lnTo>
                  <a:lnTo>
                    <a:pt x="9590" y="989"/>
                  </a:lnTo>
                  <a:lnTo>
                    <a:pt x="9216" y="521"/>
                  </a:lnTo>
                  <a:lnTo>
                    <a:pt x="9672" y="209"/>
                  </a:lnTo>
                  <a:lnTo>
                    <a:pt x="10681" y="0"/>
                  </a:lnTo>
                  <a:lnTo>
                    <a:pt x="13684" y="1651"/>
                  </a:lnTo>
                  <a:lnTo>
                    <a:pt x="31474" y="21943"/>
                  </a:lnTo>
                  <a:lnTo>
                    <a:pt x="57459" y="59987"/>
                  </a:lnTo>
                  <a:lnTo>
                    <a:pt x="75397" y="96515"/>
                  </a:lnTo>
                  <a:lnTo>
                    <a:pt x="89250" y="140031"/>
                  </a:lnTo>
                  <a:lnTo>
                    <a:pt x="91955" y="164477"/>
                  </a:lnTo>
                  <a:lnTo>
                    <a:pt x="93052" y="189946"/>
                  </a:lnTo>
                  <a:lnTo>
                    <a:pt x="90257" y="214686"/>
                  </a:lnTo>
                  <a:lnTo>
                    <a:pt x="84866" y="238941"/>
                  </a:lnTo>
                  <a:lnTo>
                    <a:pt x="65940" y="284470"/>
                  </a:lnTo>
                  <a:lnTo>
                    <a:pt x="34011" y="323521"/>
                  </a:lnTo>
                  <a:lnTo>
                    <a:pt x="0" y="36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53"/>
            <p:cNvSpPr/>
            <p:nvPr>
              <p:custDataLst>
                <p:tags r:id="rId34"/>
              </p:custDataLst>
            </p:nvPr>
          </p:nvSpPr>
          <p:spPr>
            <a:xfrm>
              <a:off x="11240003" y="3953690"/>
              <a:ext cx="147311" cy="421718"/>
            </a:xfrm>
            <a:custGeom>
              <a:avLst/>
              <a:gdLst/>
              <a:ahLst/>
              <a:cxnLst/>
              <a:rect l="0" t="0" r="0" b="0"/>
              <a:pathLst>
                <a:path w="147311" h="421718">
                  <a:moveTo>
                    <a:pt x="69347" y="59510"/>
                  </a:moveTo>
                  <a:lnTo>
                    <a:pt x="69347" y="59510"/>
                  </a:lnTo>
                  <a:lnTo>
                    <a:pt x="65977" y="66252"/>
                  </a:lnTo>
                  <a:lnTo>
                    <a:pt x="68725" y="113782"/>
                  </a:lnTo>
                  <a:lnTo>
                    <a:pt x="69163" y="156180"/>
                  </a:lnTo>
                  <a:lnTo>
                    <a:pt x="67384" y="191845"/>
                  </a:lnTo>
                  <a:lnTo>
                    <a:pt x="63534" y="230509"/>
                  </a:lnTo>
                  <a:lnTo>
                    <a:pt x="57121" y="268859"/>
                  </a:lnTo>
                  <a:lnTo>
                    <a:pt x="49568" y="307071"/>
                  </a:lnTo>
                  <a:lnTo>
                    <a:pt x="40800" y="343104"/>
                  </a:lnTo>
                  <a:lnTo>
                    <a:pt x="24671" y="385778"/>
                  </a:lnTo>
                  <a:lnTo>
                    <a:pt x="8102" y="418671"/>
                  </a:lnTo>
                  <a:lnTo>
                    <a:pt x="5234" y="421717"/>
                  </a:lnTo>
                  <a:lnTo>
                    <a:pt x="3321" y="421632"/>
                  </a:lnTo>
                  <a:lnTo>
                    <a:pt x="2048" y="419458"/>
                  </a:lnTo>
                  <a:lnTo>
                    <a:pt x="0" y="390648"/>
                  </a:lnTo>
                  <a:lnTo>
                    <a:pt x="3017" y="346243"/>
                  </a:lnTo>
                  <a:lnTo>
                    <a:pt x="4590" y="305480"/>
                  </a:lnTo>
                  <a:lnTo>
                    <a:pt x="5994" y="259847"/>
                  </a:lnTo>
                  <a:lnTo>
                    <a:pt x="8969" y="213695"/>
                  </a:lnTo>
                  <a:lnTo>
                    <a:pt x="12646" y="171075"/>
                  </a:lnTo>
                  <a:lnTo>
                    <a:pt x="17334" y="132378"/>
                  </a:lnTo>
                  <a:lnTo>
                    <a:pt x="24122" y="98716"/>
                  </a:lnTo>
                  <a:lnTo>
                    <a:pt x="32507" y="55369"/>
                  </a:lnTo>
                  <a:lnTo>
                    <a:pt x="46025" y="15758"/>
                  </a:lnTo>
                  <a:lnTo>
                    <a:pt x="51454" y="8314"/>
                  </a:lnTo>
                  <a:lnTo>
                    <a:pt x="61850" y="753"/>
                  </a:lnTo>
                  <a:lnTo>
                    <a:pt x="71660" y="0"/>
                  </a:lnTo>
                  <a:lnTo>
                    <a:pt x="82367" y="2722"/>
                  </a:lnTo>
                  <a:lnTo>
                    <a:pt x="111835" y="23270"/>
                  </a:lnTo>
                  <a:lnTo>
                    <a:pt x="128895" y="47753"/>
                  </a:lnTo>
                  <a:lnTo>
                    <a:pt x="142232" y="92700"/>
                  </a:lnTo>
                  <a:lnTo>
                    <a:pt x="147310" y="128376"/>
                  </a:lnTo>
                  <a:lnTo>
                    <a:pt x="140816" y="156742"/>
                  </a:lnTo>
                  <a:lnTo>
                    <a:pt x="133804" y="171868"/>
                  </a:lnTo>
                  <a:lnTo>
                    <a:pt x="120337" y="183766"/>
                  </a:lnTo>
                  <a:lnTo>
                    <a:pt x="86317" y="199530"/>
                  </a:lnTo>
                  <a:lnTo>
                    <a:pt x="69365" y="199117"/>
                  </a:lnTo>
                  <a:lnTo>
                    <a:pt x="43947" y="19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54"/>
            <p:cNvSpPr/>
            <p:nvPr>
              <p:custDataLst>
                <p:tags r:id="rId35"/>
              </p:custDataLst>
            </p:nvPr>
          </p:nvSpPr>
          <p:spPr>
            <a:xfrm>
              <a:off x="11074398" y="4089400"/>
              <a:ext cx="82553" cy="6351"/>
            </a:xfrm>
            <a:custGeom>
              <a:avLst/>
              <a:gdLst/>
              <a:ahLst/>
              <a:cxnLst/>
              <a:rect l="0" t="0" r="0" b="0"/>
              <a:pathLst>
                <a:path w="8255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707" y="1986"/>
                  </a:lnTo>
                  <a:lnTo>
                    <a:pt x="1883" y="1324"/>
                  </a:lnTo>
                  <a:lnTo>
                    <a:pt x="6482" y="588"/>
                  </a:lnTo>
                  <a:lnTo>
                    <a:pt x="53620" y="34"/>
                  </a:lnTo>
                  <a:lnTo>
                    <a:pt x="82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55"/>
            <p:cNvSpPr/>
            <p:nvPr>
              <p:custDataLst>
                <p:tags r:id="rId36"/>
              </p:custDataLst>
            </p:nvPr>
          </p:nvSpPr>
          <p:spPr>
            <a:xfrm>
              <a:off x="10999524" y="3981450"/>
              <a:ext cx="5027" cy="146051"/>
            </a:xfrm>
            <a:custGeom>
              <a:avLst/>
              <a:gdLst/>
              <a:ahLst/>
              <a:cxnLst/>
              <a:rect l="0" t="0" r="0" b="0"/>
              <a:pathLst>
                <a:path w="5027" h="146051">
                  <a:moveTo>
                    <a:pt x="5026" y="0"/>
                  </a:moveTo>
                  <a:lnTo>
                    <a:pt x="5026" y="0"/>
                  </a:lnTo>
                  <a:lnTo>
                    <a:pt x="0" y="41427"/>
                  </a:lnTo>
                  <a:lnTo>
                    <a:pt x="2308" y="87833"/>
                  </a:lnTo>
                  <a:lnTo>
                    <a:pt x="4489" y="130892"/>
                  </a:lnTo>
                  <a:lnTo>
                    <a:pt x="502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56"/>
            <p:cNvSpPr/>
            <p:nvPr>
              <p:custDataLst>
                <p:tags r:id="rId37"/>
              </p:custDataLst>
            </p:nvPr>
          </p:nvSpPr>
          <p:spPr>
            <a:xfrm>
              <a:off x="10811080" y="3905512"/>
              <a:ext cx="117271" cy="304539"/>
            </a:xfrm>
            <a:custGeom>
              <a:avLst/>
              <a:gdLst/>
              <a:ahLst/>
              <a:cxnLst/>
              <a:rect l="0" t="0" r="0" b="0"/>
              <a:pathLst>
                <a:path w="117271" h="304539">
                  <a:moveTo>
                    <a:pt x="117270" y="6088"/>
                  </a:moveTo>
                  <a:lnTo>
                    <a:pt x="117270" y="6088"/>
                  </a:lnTo>
                  <a:lnTo>
                    <a:pt x="113900" y="2717"/>
                  </a:lnTo>
                  <a:lnTo>
                    <a:pt x="110363" y="1062"/>
                  </a:lnTo>
                  <a:lnTo>
                    <a:pt x="98973" y="0"/>
                  </a:lnTo>
                  <a:lnTo>
                    <a:pt x="83862" y="3187"/>
                  </a:lnTo>
                  <a:lnTo>
                    <a:pt x="65978" y="15341"/>
                  </a:lnTo>
                  <a:lnTo>
                    <a:pt x="43904" y="39090"/>
                  </a:lnTo>
                  <a:lnTo>
                    <a:pt x="22859" y="78582"/>
                  </a:lnTo>
                  <a:lnTo>
                    <a:pt x="6589" y="126032"/>
                  </a:lnTo>
                  <a:lnTo>
                    <a:pt x="1051" y="160997"/>
                  </a:lnTo>
                  <a:lnTo>
                    <a:pt x="0" y="196292"/>
                  </a:lnTo>
                  <a:lnTo>
                    <a:pt x="8753" y="242518"/>
                  </a:lnTo>
                  <a:lnTo>
                    <a:pt x="32516" y="284813"/>
                  </a:lnTo>
                  <a:lnTo>
                    <a:pt x="47420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57"/>
            <p:cNvSpPr/>
            <p:nvPr>
              <p:custDataLst>
                <p:tags r:id="rId38"/>
              </p:custDataLst>
            </p:nvPr>
          </p:nvSpPr>
          <p:spPr>
            <a:xfrm>
              <a:off x="10668000" y="4152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58"/>
            <p:cNvSpPr/>
            <p:nvPr>
              <p:custDataLst>
                <p:tags r:id="rId39"/>
              </p:custDataLst>
            </p:nvPr>
          </p:nvSpPr>
          <p:spPr>
            <a:xfrm>
              <a:off x="10439400" y="3985735"/>
              <a:ext cx="147033" cy="447319"/>
            </a:xfrm>
            <a:custGeom>
              <a:avLst/>
              <a:gdLst/>
              <a:ahLst/>
              <a:cxnLst/>
              <a:rect l="0" t="0" r="0" b="0"/>
              <a:pathLst>
                <a:path w="147033" h="447319">
                  <a:moveTo>
                    <a:pt x="12700" y="179865"/>
                  </a:moveTo>
                  <a:lnTo>
                    <a:pt x="12700" y="179865"/>
                  </a:lnTo>
                  <a:lnTo>
                    <a:pt x="9330" y="179865"/>
                  </a:lnTo>
                  <a:lnTo>
                    <a:pt x="9041" y="181276"/>
                  </a:lnTo>
                  <a:lnTo>
                    <a:pt x="12516" y="225299"/>
                  </a:lnTo>
                  <a:lnTo>
                    <a:pt x="17732" y="271625"/>
                  </a:lnTo>
                  <a:lnTo>
                    <a:pt x="23520" y="317434"/>
                  </a:lnTo>
                  <a:lnTo>
                    <a:pt x="27622" y="350133"/>
                  </a:lnTo>
                  <a:lnTo>
                    <a:pt x="28033" y="383480"/>
                  </a:lnTo>
                  <a:lnTo>
                    <a:pt x="26179" y="424581"/>
                  </a:lnTo>
                  <a:lnTo>
                    <a:pt x="25554" y="447318"/>
                  </a:lnTo>
                  <a:lnTo>
                    <a:pt x="20338" y="406427"/>
                  </a:lnTo>
                  <a:lnTo>
                    <a:pt x="16566" y="373457"/>
                  </a:lnTo>
                  <a:lnTo>
                    <a:pt x="14418" y="335286"/>
                  </a:lnTo>
                  <a:lnTo>
                    <a:pt x="14170" y="292685"/>
                  </a:lnTo>
                  <a:lnTo>
                    <a:pt x="15091" y="268484"/>
                  </a:lnTo>
                  <a:lnTo>
                    <a:pt x="16411" y="243177"/>
                  </a:lnTo>
                  <a:lnTo>
                    <a:pt x="18700" y="216429"/>
                  </a:lnTo>
                  <a:lnTo>
                    <a:pt x="21639" y="188718"/>
                  </a:lnTo>
                  <a:lnTo>
                    <a:pt x="25009" y="160367"/>
                  </a:lnTo>
                  <a:lnTo>
                    <a:pt x="29373" y="134411"/>
                  </a:lnTo>
                  <a:lnTo>
                    <a:pt x="34398" y="110051"/>
                  </a:lnTo>
                  <a:lnTo>
                    <a:pt x="45626" y="67697"/>
                  </a:lnTo>
                  <a:lnTo>
                    <a:pt x="63850" y="26137"/>
                  </a:lnTo>
                  <a:lnTo>
                    <a:pt x="76354" y="10177"/>
                  </a:lnTo>
                  <a:lnTo>
                    <a:pt x="88966" y="2143"/>
                  </a:lnTo>
                  <a:lnTo>
                    <a:pt x="95296" y="0"/>
                  </a:lnTo>
                  <a:lnTo>
                    <a:pt x="101629" y="1394"/>
                  </a:lnTo>
                  <a:lnTo>
                    <a:pt x="114310" y="10469"/>
                  </a:lnTo>
                  <a:lnTo>
                    <a:pt x="133354" y="34815"/>
                  </a:lnTo>
                  <a:lnTo>
                    <a:pt x="145659" y="71113"/>
                  </a:lnTo>
                  <a:lnTo>
                    <a:pt x="147032" y="116519"/>
                  </a:lnTo>
                  <a:lnTo>
                    <a:pt x="139598" y="162350"/>
                  </a:lnTo>
                  <a:lnTo>
                    <a:pt x="121719" y="200467"/>
                  </a:lnTo>
                  <a:lnTo>
                    <a:pt x="98545" y="223991"/>
                  </a:lnTo>
                  <a:lnTo>
                    <a:pt x="67063" y="239898"/>
                  </a:lnTo>
                  <a:lnTo>
                    <a:pt x="34296" y="246806"/>
                  </a:lnTo>
                  <a:lnTo>
                    <a:pt x="0" y="24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59"/>
            <p:cNvSpPr/>
            <p:nvPr>
              <p:custDataLst>
                <p:tags r:id="rId40"/>
              </p:custDataLst>
            </p:nvPr>
          </p:nvSpPr>
          <p:spPr>
            <a:xfrm>
              <a:off x="10350500" y="41973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60"/>
            <p:cNvSpPr/>
            <p:nvPr>
              <p:custDataLst>
                <p:tags r:id="rId41"/>
              </p:custDataLst>
            </p:nvPr>
          </p:nvSpPr>
          <p:spPr>
            <a:xfrm>
              <a:off x="10052245" y="4085789"/>
              <a:ext cx="148234" cy="234842"/>
            </a:xfrm>
            <a:custGeom>
              <a:avLst/>
              <a:gdLst/>
              <a:ahLst/>
              <a:cxnLst/>
              <a:rect l="0" t="0" r="0" b="0"/>
              <a:pathLst>
                <a:path w="148234" h="234842">
                  <a:moveTo>
                    <a:pt x="18855" y="41711"/>
                  </a:moveTo>
                  <a:lnTo>
                    <a:pt x="18855" y="41711"/>
                  </a:lnTo>
                  <a:lnTo>
                    <a:pt x="18855" y="80393"/>
                  </a:lnTo>
                  <a:lnTo>
                    <a:pt x="18855" y="120744"/>
                  </a:lnTo>
                  <a:lnTo>
                    <a:pt x="16974" y="156850"/>
                  </a:lnTo>
                  <a:lnTo>
                    <a:pt x="10016" y="203605"/>
                  </a:lnTo>
                  <a:lnTo>
                    <a:pt x="6213" y="230193"/>
                  </a:lnTo>
                  <a:lnTo>
                    <a:pt x="4781" y="232982"/>
                  </a:lnTo>
                  <a:lnTo>
                    <a:pt x="3123" y="234841"/>
                  </a:lnTo>
                  <a:lnTo>
                    <a:pt x="2016" y="234670"/>
                  </a:lnTo>
                  <a:lnTo>
                    <a:pt x="1279" y="233145"/>
                  </a:lnTo>
                  <a:lnTo>
                    <a:pt x="0" y="194992"/>
                  </a:lnTo>
                  <a:lnTo>
                    <a:pt x="1274" y="151020"/>
                  </a:lnTo>
                  <a:lnTo>
                    <a:pt x="9258" y="104359"/>
                  </a:lnTo>
                  <a:lnTo>
                    <a:pt x="20513" y="57796"/>
                  </a:lnTo>
                  <a:lnTo>
                    <a:pt x="33928" y="31896"/>
                  </a:lnTo>
                  <a:lnTo>
                    <a:pt x="57424" y="7552"/>
                  </a:lnTo>
                  <a:lnTo>
                    <a:pt x="69863" y="1835"/>
                  </a:lnTo>
                  <a:lnTo>
                    <a:pt x="82446" y="0"/>
                  </a:lnTo>
                  <a:lnTo>
                    <a:pt x="95096" y="1536"/>
                  </a:lnTo>
                  <a:lnTo>
                    <a:pt x="105892" y="8333"/>
                  </a:lnTo>
                  <a:lnTo>
                    <a:pt x="127689" y="33314"/>
                  </a:lnTo>
                  <a:lnTo>
                    <a:pt x="139377" y="57176"/>
                  </a:lnTo>
                  <a:lnTo>
                    <a:pt x="148233" y="95592"/>
                  </a:lnTo>
                  <a:lnTo>
                    <a:pt x="144652" y="137151"/>
                  </a:lnTo>
                  <a:lnTo>
                    <a:pt x="140522" y="179332"/>
                  </a:lnTo>
                  <a:lnTo>
                    <a:pt x="139505" y="20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106"/>
          <p:cNvGrpSpPr/>
          <p:nvPr/>
        </p:nvGrpSpPr>
        <p:grpSpPr>
          <a:xfrm>
            <a:off x="1807208" y="5204304"/>
            <a:ext cx="1254986" cy="571213"/>
            <a:chOff x="1807208" y="5204304"/>
            <a:chExt cx="1254986" cy="571213"/>
          </a:xfrm>
        </p:grpSpPr>
        <p:sp>
          <p:nvSpPr>
            <p:cNvPr id="454" name="SMARTInkShape-561"/>
            <p:cNvSpPr/>
            <p:nvPr>
              <p:custDataLst>
                <p:tags r:id="rId27"/>
              </p:custDataLst>
            </p:nvPr>
          </p:nvSpPr>
          <p:spPr>
            <a:xfrm>
              <a:off x="2965450" y="5340350"/>
              <a:ext cx="96744" cy="285751"/>
            </a:xfrm>
            <a:custGeom>
              <a:avLst/>
              <a:gdLst/>
              <a:ahLst/>
              <a:cxnLst/>
              <a:rect l="0" t="0" r="0" b="0"/>
              <a:pathLst>
                <a:path w="96744" h="285751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69359" y="10113"/>
                  </a:lnTo>
                  <a:lnTo>
                    <a:pt x="88647" y="49113"/>
                  </a:lnTo>
                  <a:lnTo>
                    <a:pt x="96743" y="94358"/>
                  </a:lnTo>
                  <a:lnTo>
                    <a:pt x="96384" y="129425"/>
                  </a:lnTo>
                  <a:lnTo>
                    <a:pt x="91991" y="164297"/>
                  </a:lnTo>
                  <a:lnTo>
                    <a:pt x="82513" y="197903"/>
                  </a:lnTo>
                  <a:lnTo>
                    <a:pt x="64189" y="229303"/>
                  </a:lnTo>
                  <a:lnTo>
                    <a:pt x="17801" y="27167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62"/>
            <p:cNvSpPr/>
            <p:nvPr>
              <p:custDataLst>
                <p:tags r:id="rId28"/>
              </p:custDataLst>
            </p:nvPr>
          </p:nvSpPr>
          <p:spPr>
            <a:xfrm>
              <a:off x="2724150" y="5447783"/>
              <a:ext cx="191030" cy="327734"/>
            </a:xfrm>
            <a:custGeom>
              <a:avLst/>
              <a:gdLst/>
              <a:ahLst/>
              <a:cxnLst/>
              <a:rect l="0" t="0" r="0" b="0"/>
              <a:pathLst>
                <a:path w="191030" h="327734">
                  <a:moveTo>
                    <a:pt x="31750" y="76717"/>
                  </a:moveTo>
                  <a:lnTo>
                    <a:pt x="31750" y="76717"/>
                  </a:lnTo>
                  <a:lnTo>
                    <a:pt x="31750" y="73346"/>
                  </a:lnTo>
                  <a:lnTo>
                    <a:pt x="32456" y="73058"/>
                  </a:lnTo>
                  <a:lnTo>
                    <a:pt x="35121" y="74621"/>
                  </a:lnTo>
                  <a:lnTo>
                    <a:pt x="40588" y="82838"/>
                  </a:lnTo>
                  <a:lnTo>
                    <a:pt x="43306" y="100952"/>
                  </a:lnTo>
                  <a:lnTo>
                    <a:pt x="39154" y="139543"/>
                  </a:lnTo>
                  <a:lnTo>
                    <a:pt x="32846" y="183370"/>
                  </a:lnTo>
                  <a:lnTo>
                    <a:pt x="26122" y="215605"/>
                  </a:lnTo>
                  <a:lnTo>
                    <a:pt x="17774" y="262115"/>
                  </a:lnTo>
                  <a:lnTo>
                    <a:pt x="12997" y="309117"/>
                  </a:lnTo>
                  <a:lnTo>
                    <a:pt x="9338" y="324003"/>
                  </a:lnTo>
                  <a:lnTo>
                    <a:pt x="9753" y="326241"/>
                  </a:lnTo>
                  <a:lnTo>
                    <a:pt x="10736" y="327733"/>
                  </a:lnTo>
                  <a:lnTo>
                    <a:pt x="11390" y="327317"/>
                  </a:lnTo>
                  <a:lnTo>
                    <a:pt x="18360" y="285780"/>
                  </a:lnTo>
                  <a:lnTo>
                    <a:pt x="24858" y="251949"/>
                  </a:lnTo>
                  <a:lnTo>
                    <a:pt x="34332" y="209631"/>
                  </a:lnTo>
                  <a:lnTo>
                    <a:pt x="44892" y="165423"/>
                  </a:lnTo>
                  <a:lnTo>
                    <a:pt x="54289" y="126960"/>
                  </a:lnTo>
                  <a:lnTo>
                    <a:pt x="67513" y="80315"/>
                  </a:lnTo>
                  <a:lnTo>
                    <a:pt x="81670" y="36766"/>
                  </a:lnTo>
                  <a:lnTo>
                    <a:pt x="94389" y="18509"/>
                  </a:lnTo>
                  <a:lnTo>
                    <a:pt x="109449" y="6633"/>
                  </a:lnTo>
                  <a:lnTo>
                    <a:pt x="124844" y="412"/>
                  </a:lnTo>
                  <a:lnTo>
                    <a:pt x="138742" y="0"/>
                  </a:lnTo>
                  <a:lnTo>
                    <a:pt x="158466" y="7105"/>
                  </a:lnTo>
                  <a:lnTo>
                    <a:pt x="169442" y="18026"/>
                  </a:lnTo>
                  <a:lnTo>
                    <a:pt x="187987" y="44662"/>
                  </a:lnTo>
                  <a:lnTo>
                    <a:pt x="191029" y="61295"/>
                  </a:lnTo>
                  <a:lnTo>
                    <a:pt x="188618" y="79740"/>
                  </a:lnTo>
                  <a:lnTo>
                    <a:pt x="180491" y="97346"/>
                  </a:lnTo>
                  <a:lnTo>
                    <a:pt x="153903" y="123125"/>
                  </a:lnTo>
                  <a:lnTo>
                    <a:pt x="112472" y="145266"/>
                  </a:lnTo>
                  <a:lnTo>
                    <a:pt x="80797" y="154925"/>
                  </a:lnTo>
                  <a:lnTo>
                    <a:pt x="36875" y="160568"/>
                  </a:lnTo>
                  <a:lnTo>
                    <a:pt x="0" y="15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63"/>
            <p:cNvSpPr/>
            <p:nvPr>
              <p:custDataLst>
                <p:tags r:id="rId29"/>
              </p:custDataLst>
            </p:nvPr>
          </p:nvSpPr>
          <p:spPr>
            <a:xfrm>
              <a:off x="2552765" y="5315366"/>
              <a:ext cx="133286" cy="298035"/>
            </a:xfrm>
            <a:custGeom>
              <a:avLst/>
              <a:gdLst/>
              <a:ahLst/>
              <a:cxnLst/>
              <a:rect l="0" t="0" r="0" b="0"/>
              <a:pathLst>
                <a:path w="133286" h="298035">
                  <a:moveTo>
                    <a:pt x="133285" y="18634"/>
                  </a:moveTo>
                  <a:lnTo>
                    <a:pt x="133285" y="18634"/>
                  </a:lnTo>
                  <a:lnTo>
                    <a:pt x="133285" y="11892"/>
                  </a:lnTo>
                  <a:lnTo>
                    <a:pt x="131403" y="6701"/>
                  </a:lnTo>
                  <a:lnTo>
                    <a:pt x="127818" y="990"/>
                  </a:lnTo>
                  <a:lnTo>
                    <a:pt x="120455" y="0"/>
                  </a:lnTo>
                  <a:lnTo>
                    <a:pt x="83661" y="29150"/>
                  </a:lnTo>
                  <a:lnTo>
                    <a:pt x="51084" y="63613"/>
                  </a:lnTo>
                  <a:lnTo>
                    <a:pt x="31134" y="94363"/>
                  </a:lnTo>
                  <a:lnTo>
                    <a:pt x="15213" y="129197"/>
                  </a:lnTo>
                  <a:lnTo>
                    <a:pt x="4843" y="163964"/>
                  </a:lnTo>
                  <a:lnTo>
                    <a:pt x="0" y="196113"/>
                  </a:lnTo>
                  <a:lnTo>
                    <a:pt x="2551" y="222161"/>
                  </a:lnTo>
                  <a:lnTo>
                    <a:pt x="15292" y="256661"/>
                  </a:lnTo>
                  <a:lnTo>
                    <a:pt x="30279" y="272825"/>
                  </a:lnTo>
                  <a:lnTo>
                    <a:pt x="56668" y="287977"/>
                  </a:lnTo>
                  <a:lnTo>
                    <a:pt x="82485" y="29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64"/>
            <p:cNvSpPr/>
            <p:nvPr>
              <p:custDataLst>
                <p:tags r:id="rId30"/>
              </p:custDataLst>
            </p:nvPr>
          </p:nvSpPr>
          <p:spPr>
            <a:xfrm>
              <a:off x="2390198" y="5435600"/>
              <a:ext cx="105749" cy="150452"/>
            </a:xfrm>
            <a:custGeom>
              <a:avLst/>
              <a:gdLst/>
              <a:ahLst/>
              <a:cxnLst/>
              <a:rect l="0" t="0" r="0" b="0"/>
              <a:pathLst>
                <a:path w="105749" h="150452">
                  <a:moveTo>
                    <a:pt x="67252" y="25400"/>
                  </a:moveTo>
                  <a:lnTo>
                    <a:pt x="67252" y="25400"/>
                  </a:lnTo>
                  <a:lnTo>
                    <a:pt x="70623" y="22029"/>
                  </a:lnTo>
                  <a:lnTo>
                    <a:pt x="72278" y="18493"/>
                  </a:lnTo>
                  <a:lnTo>
                    <a:pt x="73341" y="13844"/>
                  </a:lnTo>
                  <a:lnTo>
                    <a:pt x="70154" y="9668"/>
                  </a:lnTo>
                  <a:lnTo>
                    <a:pt x="64741" y="3962"/>
                  </a:lnTo>
                  <a:lnTo>
                    <a:pt x="61344" y="3347"/>
                  </a:lnTo>
                  <a:lnTo>
                    <a:pt x="51926" y="4545"/>
                  </a:lnTo>
                  <a:lnTo>
                    <a:pt x="34724" y="12557"/>
                  </a:lnTo>
                  <a:lnTo>
                    <a:pt x="19593" y="27239"/>
                  </a:lnTo>
                  <a:lnTo>
                    <a:pt x="6172" y="51736"/>
                  </a:lnTo>
                  <a:lnTo>
                    <a:pt x="0" y="81338"/>
                  </a:lnTo>
                  <a:lnTo>
                    <a:pt x="1543" y="112451"/>
                  </a:lnTo>
                  <a:lnTo>
                    <a:pt x="6533" y="127824"/>
                  </a:lnTo>
                  <a:lnTo>
                    <a:pt x="9839" y="133900"/>
                  </a:lnTo>
                  <a:lnTo>
                    <a:pt x="19157" y="142532"/>
                  </a:lnTo>
                  <a:lnTo>
                    <a:pt x="31060" y="148014"/>
                  </a:lnTo>
                  <a:lnTo>
                    <a:pt x="45757" y="150451"/>
                  </a:lnTo>
                  <a:lnTo>
                    <a:pt x="61697" y="145890"/>
                  </a:lnTo>
                  <a:lnTo>
                    <a:pt x="76778" y="136101"/>
                  </a:lnTo>
                  <a:lnTo>
                    <a:pt x="93201" y="114017"/>
                  </a:lnTo>
                  <a:lnTo>
                    <a:pt x="102538" y="95359"/>
                  </a:lnTo>
                  <a:lnTo>
                    <a:pt x="105748" y="75308"/>
                  </a:lnTo>
                  <a:lnTo>
                    <a:pt x="105616" y="65022"/>
                  </a:lnTo>
                  <a:lnTo>
                    <a:pt x="99825" y="47948"/>
                  </a:lnTo>
                  <a:lnTo>
                    <a:pt x="82231" y="23111"/>
                  </a:lnTo>
                  <a:lnTo>
                    <a:pt x="66046" y="9043"/>
                  </a:lnTo>
                  <a:lnTo>
                    <a:pt x="54016" y="4020"/>
                  </a:lnTo>
                  <a:lnTo>
                    <a:pt x="35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65"/>
            <p:cNvSpPr/>
            <p:nvPr>
              <p:custDataLst>
                <p:tags r:id="rId31"/>
              </p:custDataLst>
            </p:nvPr>
          </p:nvSpPr>
          <p:spPr>
            <a:xfrm>
              <a:off x="1807208" y="5204304"/>
              <a:ext cx="256538" cy="381943"/>
            </a:xfrm>
            <a:custGeom>
              <a:avLst/>
              <a:gdLst/>
              <a:ahLst/>
              <a:cxnLst/>
              <a:rect l="0" t="0" r="0" b="0"/>
              <a:pathLst>
                <a:path w="256538" h="381943">
                  <a:moveTo>
                    <a:pt x="167642" y="34446"/>
                  </a:moveTo>
                  <a:lnTo>
                    <a:pt x="167642" y="34446"/>
                  </a:lnTo>
                  <a:lnTo>
                    <a:pt x="167642" y="31075"/>
                  </a:lnTo>
                  <a:lnTo>
                    <a:pt x="171013" y="22237"/>
                  </a:lnTo>
                  <a:lnTo>
                    <a:pt x="176431" y="16554"/>
                  </a:lnTo>
                  <a:lnTo>
                    <a:pt x="184665" y="10529"/>
                  </a:lnTo>
                  <a:lnTo>
                    <a:pt x="184635" y="9329"/>
                  </a:lnTo>
                  <a:lnTo>
                    <a:pt x="182721" y="6114"/>
                  </a:lnTo>
                  <a:lnTo>
                    <a:pt x="174305" y="338"/>
                  </a:lnTo>
                  <a:lnTo>
                    <a:pt x="163077" y="0"/>
                  </a:lnTo>
                  <a:lnTo>
                    <a:pt x="140889" y="5660"/>
                  </a:lnTo>
                  <a:lnTo>
                    <a:pt x="112678" y="21918"/>
                  </a:lnTo>
                  <a:lnTo>
                    <a:pt x="77508" y="54723"/>
                  </a:lnTo>
                  <a:lnTo>
                    <a:pt x="44039" y="102072"/>
                  </a:lnTo>
                  <a:lnTo>
                    <a:pt x="25924" y="138585"/>
                  </a:lnTo>
                  <a:lnTo>
                    <a:pt x="10817" y="178333"/>
                  </a:lnTo>
                  <a:lnTo>
                    <a:pt x="5942" y="203043"/>
                  </a:lnTo>
                  <a:lnTo>
                    <a:pt x="2692" y="230804"/>
                  </a:lnTo>
                  <a:lnTo>
                    <a:pt x="525" y="260602"/>
                  </a:lnTo>
                  <a:lnTo>
                    <a:pt x="0" y="306880"/>
                  </a:lnTo>
                  <a:lnTo>
                    <a:pt x="847" y="326135"/>
                  </a:lnTo>
                  <a:lnTo>
                    <a:pt x="16841" y="360701"/>
                  </a:lnTo>
                  <a:lnTo>
                    <a:pt x="29007" y="376832"/>
                  </a:lnTo>
                  <a:lnTo>
                    <a:pt x="50525" y="381942"/>
                  </a:lnTo>
                  <a:lnTo>
                    <a:pt x="78275" y="379704"/>
                  </a:lnTo>
                  <a:lnTo>
                    <a:pt x="110181" y="372568"/>
                  </a:lnTo>
                  <a:lnTo>
                    <a:pt x="155039" y="355231"/>
                  </a:lnTo>
                  <a:lnTo>
                    <a:pt x="198245" y="327518"/>
                  </a:lnTo>
                  <a:lnTo>
                    <a:pt x="240607" y="285752"/>
                  </a:lnTo>
                  <a:lnTo>
                    <a:pt x="253185" y="266068"/>
                  </a:lnTo>
                  <a:lnTo>
                    <a:pt x="256537" y="250382"/>
                  </a:lnTo>
                  <a:lnTo>
                    <a:pt x="253170" y="250357"/>
                  </a:lnTo>
                  <a:lnTo>
                    <a:pt x="249634" y="252232"/>
                  </a:lnTo>
                  <a:lnTo>
                    <a:pt x="244299" y="255417"/>
                  </a:lnTo>
                  <a:lnTo>
                    <a:pt x="199162" y="274916"/>
                  </a:lnTo>
                  <a:lnTo>
                    <a:pt x="171375" y="286176"/>
                  </a:lnTo>
                  <a:lnTo>
                    <a:pt x="161292" y="28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66"/>
            <p:cNvSpPr/>
            <p:nvPr>
              <p:custDataLst>
                <p:tags r:id="rId32"/>
              </p:custDataLst>
            </p:nvPr>
          </p:nvSpPr>
          <p:spPr>
            <a:xfrm>
              <a:off x="2139950" y="5412781"/>
              <a:ext cx="203201" cy="168303"/>
            </a:xfrm>
            <a:custGeom>
              <a:avLst/>
              <a:gdLst/>
              <a:ahLst/>
              <a:cxnLst/>
              <a:rect l="0" t="0" r="0" b="0"/>
              <a:pathLst>
                <a:path w="203201" h="168303">
                  <a:moveTo>
                    <a:pt x="0" y="67269"/>
                  </a:moveTo>
                  <a:lnTo>
                    <a:pt x="0" y="67269"/>
                  </a:lnTo>
                  <a:lnTo>
                    <a:pt x="16606" y="67974"/>
                  </a:lnTo>
                  <a:lnTo>
                    <a:pt x="32907" y="70927"/>
                  </a:lnTo>
                  <a:lnTo>
                    <a:pt x="69951" y="66272"/>
                  </a:lnTo>
                  <a:lnTo>
                    <a:pt x="101613" y="49647"/>
                  </a:lnTo>
                  <a:lnTo>
                    <a:pt x="125592" y="28902"/>
                  </a:lnTo>
                  <a:lnTo>
                    <a:pt x="132959" y="19408"/>
                  </a:lnTo>
                  <a:lnTo>
                    <a:pt x="136704" y="10485"/>
                  </a:lnTo>
                  <a:lnTo>
                    <a:pt x="137703" y="6129"/>
                  </a:lnTo>
                  <a:lnTo>
                    <a:pt x="136957" y="3226"/>
                  </a:lnTo>
                  <a:lnTo>
                    <a:pt x="135049" y="1290"/>
                  </a:lnTo>
                  <a:lnTo>
                    <a:pt x="132366" y="0"/>
                  </a:lnTo>
                  <a:lnTo>
                    <a:pt x="111735" y="1555"/>
                  </a:lnTo>
                  <a:lnTo>
                    <a:pt x="86650" y="9855"/>
                  </a:lnTo>
                  <a:lnTo>
                    <a:pt x="64715" y="27993"/>
                  </a:lnTo>
                  <a:lnTo>
                    <a:pt x="39751" y="64477"/>
                  </a:lnTo>
                  <a:lnTo>
                    <a:pt x="29966" y="95212"/>
                  </a:lnTo>
                  <a:lnTo>
                    <a:pt x="27429" y="116142"/>
                  </a:lnTo>
                  <a:lnTo>
                    <a:pt x="31946" y="135322"/>
                  </a:lnTo>
                  <a:lnTo>
                    <a:pt x="36114" y="144388"/>
                  </a:lnTo>
                  <a:lnTo>
                    <a:pt x="50153" y="158224"/>
                  </a:lnTo>
                  <a:lnTo>
                    <a:pt x="58835" y="163888"/>
                  </a:lnTo>
                  <a:lnTo>
                    <a:pt x="81653" y="168302"/>
                  </a:lnTo>
                  <a:lnTo>
                    <a:pt x="122266" y="164938"/>
                  </a:lnTo>
                  <a:lnTo>
                    <a:pt x="163697" y="155004"/>
                  </a:lnTo>
                  <a:lnTo>
                    <a:pt x="203200" y="143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107"/>
          <p:cNvGrpSpPr/>
          <p:nvPr/>
        </p:nvGrpSpPr>
        <p:grpSpPr>
          <a:xfrm>
            <a:off x="4209631" y="5143500"/>
            <a:ext cx="1607399" cy="791261"/>
            <a:chOff x="4209631" y="5143500"/>
            <a:chExt cx="1607399" cy="791261"/>
          </a:xfrm>
        </p:grpSpPr>
        <p:sp>
          <p:nvSpPr>
            <p:cNvPr id="461" name="SMARTInkShape-567"/>
            <p:cNvSpPr/>
            <p:nvPr>
              <p:custDataLst>
                <p:tags r:id="rId16"/>
              </p:custDataLst>
            </p:nvPr>
          </p:nvSpPr>
          <p:spPr>
            <a:xfrm>
              <a:off x="5664210" y="5499574"/>
              <a:ext cx="152820" cy="435187"/>
            </a:xfrm>
            <a:custGeom>
              <a:avLst/>
              <a:gdLst/>
              <a:ahLst/>
              <a:cxnLst/>
              <a:rect l="0" t="0" r="0" b="0"/>
              <a:pathLst>
                <a:path w="152820" h="435187">
                  <a:moveTo>
                    <a:pt x="57140" y="177326"/>
                  </a:moveTo>
                  <a:lnTo>
                    <a:pt x="57140" y="177326"/>
                  </a:lnTo>
                  <a:lnTo>
                    <a:pt x="51673" y="166392"/>
                  </a:lnTo>
                  <a:lnTo>
                    <a:pt x="50673" y="167214"/>
                  </a:lnTo>
                  <a:lnTo>
                    <a:pt x="47680" y="171891"/>
                  </a:lnTo>
                  <a:lnTo>
                    <a:pt x="37961" y="216791"/>
                  </a:lnTo>
                  <a:lnTo>
                    <a:pt x="31701" y="262162"/>
                  </a:lnTo>
                  <a:lnTo>
                    <a:pt x="26784" y="295464"/>
                  </a:lnTo>
                  <a:lnTo>
                    <a:pt x="19895" y="331432"/>
                  </a:lnTo>
                  <a:lnTo>
                    <a:pt x="14010" y="364820"/>
                  </a:lnTo>
                  <a:lnTo>
                    <a:pt x="6731" y="403859"/>
                  </a:lnTo>
                  <a:lnTo>
                    <a:pt x="384" y="435186"/>
                  </a:lnTo>
                  <a:lnTo>
                    <a:pt x="25" y="390716"/>
                  </a:lnTo>
                  <a:lnTo>
                    <a:pt x="5" y="348131"/>
                  </a:lnTo>
                  <a:lnTo>
                    <a:pt x="0" y="322946"/>
                  </a:lnTo>
                  <a:lnTo>
                    <a:pt x="702" y="296278"/>
                  </a:lnTo>
                  <a:lnTo>
                    <a:pt x="1876" y="268622"/>
                  </a:lnTo>
                  <a:lnTo>
                    <a:pt x="3364" y="240306"/>
                  </a:lnTo>
                  <a:lnTo>
                    <a:pt x="4356" y="215080"/>
                  </a:lnTo>
                  <a:lnTo>
                    <a:pt x="5458" y="170116"/>
                  </a:lnTo>
                  <a:lnTo>
                    <a:pt x="7829" y="130847"/>
                  </a:lnTo>
                  <a:lnTo>
                    <a:pt x="12645" y="94580"/>
                  </a:lnTo>
                  <a:lnTo>
                    <a:pt x="21842" y="59646"/>
                  </a:lnTo>
                  <a:lnTo>
                    <a:pt x="38920" y="25100"/>
                  </a:lnTo>
                  <a:lnTo>
                    <a:pt x="57386" y="4830"/>
                  </a:lnTo>
                  <a:lnTo>
                    <a:pt x="64360" y="1651"/>
                  </a:lnTo>
                  <a:lnTo>
                    <a:pt x="79634" y="0"/>
                  </a:lnTo>
                  <a:lnTo>
                    <a:pt x="86952" y="2665"/>
                  </a:lnTo>
                  <a:lnTo>
                    <a:pt x="100729" y="13150"/>
                  </a:lnTo>
                  <a:lnTo>
                    <a:pt x="133227" y="59794"/>
                  </a:lnTo>
                  <a:lnTo>
                    <a:pt x="148593" y="97581"/>
                  </a:lnTo>
                  <a:lnTo>
                    <a:pt x="152819" y="125656"/>
                  </a:lnTo>
                  <a:lnTo>
                    <a:pt x="149994" y="154596"/>
                  </a:lnTo>
                  <a:lnTo>
                    <a:pt x="133727" y="191915"/>
                  </a:lnTo>
                  <a:lnTo>
                    <a:pt x="113287" y="210621"/>
                  </a:lnTo>
                  <a:lnTo>
                    <a:pt x="74011" y="231172"/>
                  </a:lnTo>
                  <a:lnTo>
                    <a:pt x="31740" y="24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68"/>
            <p:cNvSpPr/>
            <p:nvPr>
              <p:custDataLst>
                <p:tags r:id="rId17"/>
              </p:custDataLst>
            </p:nvPr>
          </p:nvSpPr>
          <p:spPr>
            <a:xfrm>
              <a:off x="5470329" y="566420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97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69"/>
            <p:cNvSpPr/>
            <p:nvPr>
              <p:custDataLst>
                <p:tags r:id="rId18"/>
              </p:custDataLst>
            </p:nvPr>
          </p:nvSpPr>
          <p:spPr>
            <a:xfrm>
              <a:off x="5340350" y="5195183"/>
              <a:ext cx="31751" cy="113418"/>
            </a:xfrm>
            <a:custGeom>
              <a:avLst/>
              <a:gdLst/>
              <a:ahLst/>
              <a:cxnLst/>
              <a:rect l="0" t="0" r="0" b="0"/>
              <a:pathLst>
                <a:path w="31751" h="113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14927" y="16871"/>
                  </a:lnTo>
                  <a:lnTo>
                    <a:pt x="26963" y="43990"/>
                  </a:lnTo>
                  <a:lnTo>
                    <a:pt x="30804" y="82587"/>
                  </a:lnTo>
                  <a:lnTo>
                    <a:pt x="317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70"/>
            <p:cNvSpPr/>
            <p:nvPr>
              <p:custDataLst>
                <p:tags r:id="rId19"/>
              </p:custDataLst>
            </p:nvPr>
          </p:nvSpPr>
          <p:spPr>
            <a:xfrm>
              <a:off x="5143500" y="52895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8" y="14024"/>
                  </a:lnTo>
                  <a:lnTo>
                    <a:pt x="53695" y="838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71"/>
            <p:cNvSpPr/>
            <p:nvPr>
              <p:custDataLst>
                <p:tags r:id="rId20"/>
              </p:custDataLst>
            </p:nvPr>
          </p:nvSpPr>
          <p:spPr>
            <a:xfrm>
              <a:off x="5016807" y="5143500"/>
              <a:ext cx="29163" cy="43727"/>
            </a:xfrm>
            <a:custGeom>
              <a:avLst/>
              <a:gdLst/>
              <a:ahLst/>
              <a:cxnLst/>
              <a:rect l="0" t="0" r="0" b="0"/>
              <a:pathLst>
                <a:path w="29163" h="43727">
                  <a:moveTo>
                    <a:pt x="18743" y="6350"/>
                  </a:moveTo>
                  <a:lnTo>
                    <a:pt x="18743" y="6350"/>
                  </a:lnTo>
                  <a:lnTo>
                    <a:pt x="12001" y="6350"/>
                  </a:lnTo>
                  <a:lnTo>
                    <a:pt x="10015" y="7761"/>
                  </a:lnTo>
                  <a:lnTo>
                    <a:pt x="8691" y="10113"/>
                  </a:lnTo>
                  <a:lnTo>
                    <a:pt x="0" y="42008"/>
                  </a:lnTo>
                  <a:lnTo>
                    <a:pt x="603" y="42821"/>
                  </a:lnTo>
                  <a:lnTo>
                    <a:pt x="3155" y="43726"/>
                  </a:lnTo>
                  <a:lnTo>
                    <a:pt x="8522" y="40365"/>
                  </a:lnTo>
                  <a:lnTo>
                    <a:pt x="19478" y="28658"/>
                  </a:lnTo>
                  <a:lnTo>
                    <a:pt x="26125" y="18381"/>
                  </a:lnTo>
                  <a:lnTo>
                    <a:pt x="29080" y="9110"/>
                  </a:lnTo>
                  <a:lnTo>
                    <a:pt x="29162" y="6073"/>
                  </a:lnTo>
                  <a:lnTo>
                    <a:pt x="28511" y="4049"/>
                  </a:lnTo>
                  <a:lnTo>
                    <a:pt x="27372" y="2699"/>
                  </a:lnTo>
                  <a:lnTo>
                    <a:pt x="22344" y="1200"/>
                  </a:lnTo>
                  <a:lnTo>
                    <a:pt x="60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72"/>
            <p:cNvSpPr/>
            <p:nvPr>
              <p:custDataLst>
                <p:tags r:id="rId21"/>
              </p:custDataLst>
            </p:nvPr>
          </p:nvSpPr>
          <p:spPr>
            <a:xfrm>
              <a:off x="5054600" y="5271644"/>
              <a:ext cx="25401" cy="94107"/>
            </a:xfrm>
            <a:custGeom>
              <a:avLst/>
              <a:gdLst/>
              <a:ahLst/>
              <a:cxnLst/>
              <a:rect l="0" t="0" r="0" b="0"/>
              <a:pathLst>
                <a:path w="25401" h="941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6907" y="572"/>
                  </a:lnTo>
                  <a:lnTo>
                    <a:pt x="8839" y="0"/>
                  </a:lnTo>
                  <a:lnTo>
                    <a:pt x="10832" y="324"/>
                  </a:lnTo>
                  <a:lnTo>
                    <a:pt x="14927" y="2566"/>
                  </a:lnTo>
                  <a:lnTo>
                    <a:pt x="15596" y="5562"/>
                  </a:lnTo>
                  <a:lnTo>
                    <a:pt x="17411" y="46272"/>
                  </a:lnTo>
                  <a:lnTo>
                    <a:pt x="20608" y="72507"/>
                  </a:lnTo>
                  <a:lnTo>
                    <a:pt x="2540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73"/>
            <p:cNvSpPr/>
            <p:nvPr>
              <p:custDataLst>
                <p:tags r:id="rId22"/>
              </p:custDataLst>
            </p:nvPr>
          </p:nvSpPr>
          <p:spPr>
            <a:xfrm>
              <a:off x="5010150" y="5449183"/>
              <a:ext cx="63899" cy="246768"/>
            </a:xfrm>
            <a:custGeom>
              <a:avLst/>
              <a:gdLst/>
              <a:ahLst/>
              <a:cxnLst/>
              <a:rect l="0" t="0" r="0" b="0"/>
              <a:pathLst>
                <a:path w="63899" h="24676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7" y="0"/>
                  </a:lnTo>
                  <a:lnTo>
                    <a:pt x="27611" y="3273"/>
                  </a:lnTo>
                  <a:lnTo>
                    <a:pt x="33225" y="6120"/>
                  </a:lnTo>
                  <a:lnTo>
                    <a:pt x="43223" y="18693"/>
                  </a:lnTo>
                  <a:lnTo>
                    <a:pt x="56786" y="53130"/>
                  </a:lnTo>
                  <a:lnTo>
                    <a:pt x="63338" y="85917"/>
                  </a:lnTo>
                  <a:lnTo>
                    <a:pt x="63898" y="121656"/>
                  </a:lnTo>
                  <a:lnTo>
                    <a:pt x="56150" y="158706"/>
                  </a:lnTo>
                  <a:lnTo>
                    <a:pt x="42595" y="193518"/>
                  </a:lnTo>
                  <a:lnTo>
                    <a:pt x="63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74"/>
            <p:cNvSpPr/>
            <p:nvPr>
              <p:custDataLst>
                <p:tags r:id="rId23"/>
              </p:custDataLst>
            </p:nvPr>
          </p:nvSpPr>
          <p:spPr>
            <a:xfrm>
              <a:off x="4762500" y="5495517"/>
              <a:ext cx="201020" cy="343126"/>
            </a:xfrm>
            <a:custGeom>
              <a:avLst/>
              <a:gdLst/>
              <a:ahLst/>
              <a:cxnLst/>
              <a:rect l="0" t="0" r="0" b="0"/>
              <a:pathLst>
                <a:path w="201020" h="343126">
                  <a:moveTo>
                    <a:pt x="57150" y="48033"/>
                  </a:moveTo>
                  <a:lnTo>
                    <a:pt x="57150" y="48033"/>
                  </a:lnTo>
                  <a:lnTo>
                    <a:pt x="62617" y="48033"/>
                  </a:lnTo>
                  <a:lnTo>
                    <a:pt x="67812" y="87712"/>
                  </a:lnTo>
                  <a:lnTo>
                    <a:pt x="68541" y="126504"/>
                  </a:lnTo>
                  <a:lnTo>
                    <a:pt x="66210" y="159815"/>
                  </a:lnTo>
                  <a:lnTo>
                    <a:pt x="66586" y="195786"/>
                  </a:lnTo>
                  <a:lnTo>
                    <a:pt x="68399" y="232235"/>
                  </a:lnTo>
                  <a:lnTo>
                    <a:pt x="69205" y="267249"/>
                  </a:lnTo>
                  <a:lnTo>
                    <a:pt x="69659" y="308581"/>
                  </a:lnTo>
                  <a:lnTo>
                    <a:pt x="64366" y="342505"/>
                  </a:lnTo>
                  <a:lnTo>
                    <a:pt x="64077" y="343125"/>
                  </a:lnTo>
                  <a:lnTo>
                    <a:pt x="63884" y="342834"/>
                  </a:lnTo>
                  <a:lnTo>
                    <a:pt x="58481" y="306544"/>
                  </a:lnTo>
                  <a:lnTo>
                    <a:pt x="54684" y="270406"/>
                  </a:lnTo>
                  <a:lnTo>
                    <a:pt x="54408" y="224712"/>
                  </a:lnTo>
                  <a:lnTo>
                    <a:pt x="55322" y="199686"/>
                  </a:lnTo>
                  <a:lnTo>
                    <a:pt x="56336" y="154945"/>
                  </a:lnTo>
                  <a:lnTo>
                    <a:pt x="56789" y="116011"/>
                  </a:lnTo>
                  <a:lnTo>
                    <a:pt x="57748" y="71702"/>
                  </a:lnTo>
                  <a:lnTo>
                    <a:pt x="62893" y="40778"/>
                  </a:lnTo>
                  <a:lnTo>
                    <a:pt x="69345" y="25053"/>
                  </a:lnTo>
                  <a:lnTo>
                    <a:pt x="84282" y="7671"/>
                  </a:lnTo>
                  <a:lnTo>
                    <a:pt x="97901" y="1872"/>
                  </a:lnTo>
                  <a:lnTo>
                    <a:pt x="113362" y="0"/>
                  </a:lnTo>
                  <a:lnTo>
                    <a:pt x="129641" y="1520"/>
                  </a:lnTo>
                  <a:lnTo>
                    <a:pt x="158043" y="13084"/>
                  </a:lnTo>
                  <a:lnTo>
                    <a:pt x="182059" y="33287"/>
                  </a:lnTo>
                  <a:lnTo>
                    <a:pt x="192158" y="52769"/>
                  </a:lnTo>
                  <a:lnTo>
                    <a:pt x="201019" y="96397"/>
                  </a:lnTo>
                  <a:lnTo>
                    <a:pt x="199182" y="135114"/>
                  </a:lnTo>
                  <a:lnTo>
                    <a:pt x="188480" y="157762"/>
                  </a:lnTo>
                  <a:lnTo>
                    <a:pt x="169847" y="177234"/>
                  </a:lnTo>
                  <a:lnTo>
                    <a:pt x="125506" y="202653"/>
                  </a:lnTo>
                  <a:lnTo>
                    <a:pt x="85649" y="214590"/>
                  </a:lnTo>
                  <a:lnTo>
                    <a:pt x="49590" y="218954"/>
                  </a:lnTo>
                  <a:lnTo>
                    <a:pt x="0" y="21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75"/>
            <p:cNvSpPr/>
            <p:nvPr>
              <p:custDataLst>
                <p:tags r:id="rId24"/>
              </p:custDataLst>
            </p:nvPr>
          </p:nvSpPr>
          <p:spPr>
            <a:xfrm>
              <a:off x="4555642" y="5607050"/>
              <a:ext cx="105259" cy="6351"/>
            </a:xfrm>
            <a:custGeom>
              <a:avLst/>
              <a:gdLst/>
              <a:ahLst/>
              <a:cxnLst/>
              <a:rect l="0" t="0" r="0" b="0"/>
              <a:pathLst>
                <a:path w="1052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7565" y="1986"/>
                  </a:lnTo>
                  <a:lnTo>
                    <a:pt x="90535" y="261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76"/>
            <p:cNvSpPr/>
            <p:nvPr>
              <p:custDataLst>
                <p:tags r:id="rId25"/>
              </p:custDataLst>
            </p:nvPr>
          </p:nvSpPr>
          <p:spPr>
            <a:xfrm>
              <a:off x="4464050" y="5493633"/>
              <a:ext cx="6351" cy="176918"/>
            </a:xfrm>
            <a:custGeom>
              <a:avLst/>
              <a:gdLst/>
              <a:ahLst/>
              <a:cxnLst/>
              <a:rect l="0" t="0" r="0" b="0"/>
              <a:pathLst>
                <a:path w="6351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38485"/>
                  </a:lnTo>
                  <a:lnTo>
                    <a:pt x="0" y="83172"/>
                  </a:lnTo>
                  <a:lnTo>
                    <a:pt x="0" y="119507"/>
                  </a:lnTo>
                  <a:lnTo>
                    <a:pt x="1881" y="158103"/>
                  </a:lnTo>
                  <a:lnTo>
                    <a:pt x="63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77"/>
            <p:cNvSpPr/>
            <p:nvPr>
              <p:custDataLst>
                <p:tags r:id="rId26"/>
              </p:custDataLst>
            </p:nvPr>
          </p:nvSpPr>
          <p:spPr>
            <a:xfrm>
              <a:off x="4209631" y="5410307"/>
              <a:ext cx="114720" cy="293028"/>
            </a:xfrm>
            <a:custGeom>
              <a:avLst/>
              <a:gdLst/>
              <a:ahLst/>
              <a:cxnLst/>
              <a:rect l="0" t="0" r="0" b="0"/>
              <a:pathLst>
                <a:path w="114720" h="293028">
                  <a:moveTo>
                    <a:pt x="108369" y="18943"/>
                  </a:moveTo>
                  <a:lnTo>
                    <a:pt x="108369" y="18943"/>
                  </a:lnTo>
                  <a:lnTo>
                    <a:pt x="108369" y="15572"/>
                  </a:lnTo>
                  <a:lnTo>
                    <a:pt x="110251" y="12035"/>
                  </a:lnTo>
                  <a:lnTo>
                    <a:pt x="111740" y="10104"/>
                  </a:lnTo>
                  <a:lnTo>
                    <a:pt x="112027" y="8111"/>
                  </a:lnTo>
                  <a:lnTo>
                    <a:pt x="108990" y="1113"/>
                  </a:lnTo>
                  <a:lnTo>
                    <a:pt x="106763" y="434"/>
                  </a:lnTo>
                  <a:lnTo>
                    <a:pt x="92843" y="0"/>
                  </a:lnTo>
                  <a:lnTo>
                    <a:pt x="85476" y="1822"/>
                  </a:lnTo>
                  <a:lnTo>
                    <a:pt x="78439" y="6394"/>
                  </a:lnTo>
                  <a:lnTo>
                    <a:pt x="47251" y="39241"/>
                  </a:lnTo>
                  <a:lnTo>
                    <a:pt x="29896" y="75366"/>
                  </a:lnTo>
                  <a:lnTo>
                    <a:pt x="15817" y="117349"/>
                  </a:lnTo>
                  <a:lnTo>
                    <a:pt x="2708" y="164439"/>
                  </a:lnTo>
                  <a:lnTo>
                    <a:pt x="0" y="210769"/>
                  </a:lnTo>
                  <a:lnTo>
                    <a:pt x="10408" y="249034"/>
                  </a:lnTo>
                  <a:lnTo>
                    <a:pt x="26897" y="275972"/>
                  </a:lnTo>
                  <a:lnTo>
                    <a:pt x="38998" y="286754"/>
                  </a:lnTo>
                  <a:lnTo>
                    <a:pt x="45188" y="290618"/>
                  </a:lnTo>
                  <a:lnTo>
                    <a:pt x="59593" y="293027"/>
                  </a:lnTo>
                  <a:lnTo>
                    <a:pt x="114719" y="285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108"/>
          <p:cNvGrpSpPr/>
          <p:nvPr/>
        </p:nvGrpSpPr>
        <p:grpSpPr>
          <a:xfrm>
            <a:off x="8071112" y="5314950"/>
            <a:ext cx="520553" cy="707883"/>
            <a:chOff x="8071112" y="5314950"/>
            <a:chExt cx="520553" cy="707883"/>
          </a:xfrm>
        </p:grpSpPr>
        <p:sp>
          <p:nvSpPr>
            <p:cNvPr id="473" name="SMARTInkShape-578"/>
            <p:cNvSpPr/>
            <p:nvPr>
              <p:custDataLst>
                <p:tags r:id="rId13"/>
              </p:custDataLst>
            </p:nvPr>
          </p:nvSpPr>
          <p:spPr>
            <a:xfrm>
              <a:off x="8416761" y="5602956"/>
              <a:ext cx="174904" cy="419877"/>
            </a:xfrm>
            <a:custGeom>
              <a:avLst/>
              <a:gdLst/>
              <a:ahLst/>
              <a:cxnLst/>
              <a:rect l="0" t="0" r="0" b="0"/>
              <a:pathLst>
                <a:path w="174904" h="419877">
                  <a:moveTo>
                    <a:pt x="47789" y="137444"/>
                  </a:moveTo>
                  <a:lnTo>
                    <a:pt x="47789" y="137444"/>
                  </a:lnTo>
                  <a:lnTo>
                    <a:pt x="42321" y="137444"/>
                  </a:lnTo>
                  <a:lnTo>
                    <a:pt x="42027" y="138149"/>
                  </a:lnTo>
                  <a:lnTo>
                    <a:pt x="34566" y="178556"/>
                  </a:lnTo>
                  <a:lnTo>
                    <a:pt x="28584" y="222769"/>
                  </a:lnTo>
                  <a:lnTo>
                    <a:pt x="24437" y="256505"/>
                  </a:lnTo>
                  <a:lnTo>
                    <a:pt x="20242" y="295017"/>
                  </a:lnTo>
                  <a:lnTo>
                    <a:pt x="16025" y="330007"/>
                  </a:lnTo>
                  <a:lnTo>
                    <a:pt x="9685" y="373711"/>
                  </a:lnTo>
                  <a:lnTo>
                    <a:pt x="3587" y="419876"/>
                  </a:lnTo>
                  <a:lnTo>
                    <a:pt x="0" y="400528"/>
                  </a:lnTo>
                  <a:lnTo>
                    <a:pt x="1252" y="359328"/>
                  </a:lnTo>
                  <a:lnTo>
                    <a:pt x="4292" y="324959"/>
                  </a:lnTo>
                  <a:lnTo>
                    <a:pt x="8701" y="287812"/>
                  </a:lnTo>
                  <a:lnTo>
                    <a:pt x="15365" y="247783"/>
                  </a:lnTo>
                  <a:lnTo>
                    <a:pt x="21149" y="202711"/>
                  </a:lnTo>
                  <a:lnTo>
                    <a:pt x="23679" y="178839"/>
                  </a:lnTo>
                  <a:lnTo>
                    <a:pt x="27482" y="154457"/>
                  </a:lnTo>
                  <a:lnTo>
                    <a:pt x="32135" y="129736"/>
                  </a:lnTo>
                  <a:lnTo>
                    <a:pt x="42948" y="83924"/>
                  </a:lnTo>
                  <a:lnTo>
                    <a:pt x="60937" y="37155"/>
                  </a:lnTo>
                  <a:lnTo>
                    <a:pt x="73386" y="19729"/>
                  </a:lnTo>
                  <a:lnTo>
                    <a:pt x="92298" y="5356"/>
                  </a:lnTo>
                  <a:lnTo>
                    <a:pt x="114677" y="0"/>
                  </a:lnTo>
                  <a:lnTo>
                    <a:pt x="129022" y="2508"/>
                  </a:lnTo>
                  <a:lnTo>
                    <a:pt x="142454" y="9034"/>
                  </a:lnTo>
                  <a:lnTo>
                    <a:pt x="155480" y="18990"/>
                  </a:lnTo>
                  <a:lnTo>
                    <a:pt x="171340" y="46608"/>
                  </a:lnTo>
                  <a:lnTo>
                    <a:pt x="174903" y="67673"/>
                  </a:lnTo>
                  <a:lnTo>
                    <a:pt x="172722" y="89502"/>
                  </a:lnTo>
                  <a:lnTo>
                    <a:pt x="158891" y="124180"/>
                  </a:lnTo>
                  <a:lnTo>
                    <a:pt x="144910" y="143778"/>
                  </a:lnTo>
                  <a:lnTo>
                    <a:pt x="107688" y="170679"/>
                  </a:lnTo>
                  <a:lnTo>
                    <a:pt x="71352" y="184199"/>
                  </a:lnTo>
                  <a:lnTo>
                    <a:pt x="9689" y="200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79"/>
            <p:cNvSpPr/>
            <p:nvPr>
              <p:custDataLst>
                <p:tags r:id="rId14"/>
              </p:custDataLst>
            </p:nvPr>
          </p:nvSpPr>
          <p:spPr>
            <a:xfrm>
              <a:off x="8138874" y="5314950"/>
              <a:ext cx="274877" cy="609601"/>
            </a:xfrm>
            <a:custGeom>
              <a:avLst/>
              <a:gdLst/>
              <a:ahLst/>
              <a:cxnLst/>
              <a:rect l="0" t="0" r="0" b="0"/>
              <a:pathLst>
                <a:path w="274877" h="609601">
                  <a:moveTo>
                    <a:pt x="274876" y="0"/>
                  </a:moveTo>
                  <a:lnTo>
                    <a:pt x="274876" y="0"/>
                  </a:lnTo>
                  <a:lnTo>
                    <a:pt x="271505" y="3371"/>
                  </a:lnTo>
                  <a:lnTo>
                    <a:pt x="253207" y="39345"/>
                  </a:lnTo>
                  <a:lnTo>
                    <a:pt x="236000" y="85584"/>
                  </a:lnTo>
                  <a:lnTo>
                    <a:pt x="218086" y="127643"/>
                  </a:lnTo>
                  <a:lnTo>
                    <a:pt x="207384" y="150712"/>
                  </a:lnTo>
                  <a:lnTo>
                    <a:pt x="193896" y="176674"/>
                  </a:lnTo>
                  <a:lnTo>
                    <a:pt x="178556" y="204567"/>
                  </a:lnTo>
                  <a:lnTo>
                    <a:pt x="161980" y="233744"/>
                  </a:lnTo>
                  <a:lnTo>
                    <a:pt x="145989" y="263074"/>
                  </a:lnTo>
                  <a:lnTo>
                    <a:pt x="130391" y="292505"/>
                  </a:lnTo>
                  <a:lnTo>
                    <a:pt x="115052" y="322003"/>
                  </a:lnTo>
                  <a:lnTo>
                    <a:pt x="101299" y="350841"/>
                  </a:lnTo>
                  <a:lnTo>
                    <a:pt x="88603" y="379238"/>
                  </a:lnTo>
                  <a:lnTo>
                    <a:pt x="76611" y="407342"/>
                  </a:lnTo>
                  <a:lnTo>
                    <a:pt x="66499" y="433134"/>
                  </a:lnTo>
                  <a:lnTo>
                    <a:pt x="49619" y="480606"/>
                  </a:lnTo>
                  <a:lnTo>
                    <a:pt x="35062" y="521460"/>
                  </a:lnTo>
                  <a:lnTo>
                    <a:pt x="16848" y="568668"/>
                  </a:lnTo>
                  <a:lnTo>
                    <a:pt x="145" y="606718"/>
                  </a:lnTo>
                  <a:lnTo>
                    <a:pt x="0" y="608385"/>
                  </a:lnTo>
                  <a:lnTo>
                    <a:pt x="1826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80"/>
            <p:cNvSpPr/>
            <p:nvPr>
              <p:custDataLst>
                <p:tags r:id="rId15"/>
              </p:custDataLst>
            </p:nvPr>
          </p:nvSpPr>
          <p:spPr>
            <a:xfrm>
              <a:off x="8071112" y="5334000"/>
              <a:ext cx="63239" cy="274467"/>
            </a:xfrm>
            <a:custGeom>
              <a:avLst/>
              <a:gdLst/>
              <a:ahLst/>
              <a:cxnLst/>
              <a:rect l="0" t="0" r="0" b="0"/>
              <a:pathLst>
                <a:path w="63239" h="274467">
                  <a:moveTo>
                    <a:pt x="6088" y="0"/>
                  </a:moveTo>
                  <a:lnTo>
                    <a:pt x="6088" y="0"/>
                  </a:lnTo>
                  <a:lnTo>
                    <a:pt x="621" y="5467"/>
                  </a:lnTo>
                  <a:lnTo>
                    <a:pt x="0" y="9459"/>
                  </a:lnTo>
                  <a:lnTo>
                    <a:pt x="3186" y="18481"/>
                  </a:lnTo>
                  <a:lnTo>
                    <a:pt x="17638" y="48974"/>
                  </a:lnTo>
                  <a:lnTo>
                    <a:pt x="26679" y="83184"/>
                  </a:lnTo>
                  <a:lnTo>
                    <a:pt x="34289" y="113877"/>
                  </a:lnTo>
                  <a:lnTo>
                    <a:pt x="42376" y="148684"/>
                  </a:lnTo>
                  <a:lnTo>
                    <a:pt x="46910" y="181558"/>
                  </a:lnTo>
                  <a:lnTo>
                    <a:pt x="51344" y="224069"/>
                  </a:lnTo>
                  <a:lnTo>
                    <a:pt x="56401" y="269098"/>
                  </a:lnTo>
                  <a:lnTo>
                    <a:pt x="56743" y="274466"/>
                  </a:lnTo>
                  <a:lnTo>
                    <a:pt x="56791" y="273994"/>
                  </a:lnTo>
                  <a:lnTo>
                    <a:pt x="6323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109"/>
          <p:cNvGrpSpPr/>
          <p:nvPr/>
        </p:nvGrpSpPr>
        <p:grpSpPr>
          <a:xfrm>
            <a:off x="10191750" y="5156200"/>
            <a:ext cx="1003301" cy="1226926"/>
            <a:chOff x="10191750" y="5156200"/>
            <a:chExt cx="1003301" cy="1226926"/>
          </a:xfrm>
        </p:grpSpPr>
        <p:sp>
          <p:nvSpPr>
            <p:cNvPr id="477" name="SMARTInkShape-581"/>
            <p:cNvSpPr/>
            <p:nvPr>
              <p:custDataLst>
                <p:tags r:id="rId5"/>
              </p:custDataLst>
            </p:nvPr>
          </p:nvSpPr>
          <p:spPr>
            <a:xfrm>
              <a:off x="10731500" y="5886551"/>
              <a:ext cx="158751" cy="101440"/>
            </a:xfrm>
            <a:custGeom>
              <a:avLst/>
              <a:gdLst/>
              <a:ahLst/>
              <a:cxnLst/>
              <a:rect l="0" t="0" r="0" b="0"/>
              <a:pathLst>
                <a:path w="158751" h="101440">
                  <a:moveTo>
                    <a:pt x="0" y="12599"/>
                  </a:moveTo>
                  <a:lnTo>
                    <a:pt x="0" y="12599"/>
                  </a:lnTo>
                  <a:lnTo>
                    <a:pt x="8839" y="3760"/>
                  </a:lnTo>
                  <a:lnTo>
                    <a:pt x="14746" y="1615"/>
                  </a:lnTo>
                  <a:lnTo>
                    <a:pt x="54663" y="0"/>
                  </a:lnTo>
                  <a:lnTo>
                    <a:pt x="66864" y="3706"/>
                  </a:lnTo>
                  <a:lnTo>
                    <a:pt x="76284" y="10058"/>
                  </a:lnTo>
                  <a:lnTo>
                    <a:pt x="82821" y="17583"/>
                  </a:lnTo>
                  <a:lnTo>
                    <a:pt x="86199" y="25632"/>
                  </a:lnTo>
                  <a:lnTo>
                    <a:pt x="87099" y="29756"/>
                  </a:lnTo>
                  <a:lnTo>
                    <a:pt x="86289" y="33914"/>
                  </a:lnTo>
                  <a:lnTo>
                    <a:pt x="78405" y="46509"/>
                  </a:lnTo>
                  <a:lnTo>
                    <a:pt x="36592" y="93654"/>
                  </a:lnTo>
                  <a:lnTo>
                    <a:pt x="32174" y="100809"/>
                  </a:lnTo>
                  <a:lnTo>
                    <a:pt x="70511" y="101439"/>
                  </a:lnTo>
                  <a:lnTo>
                    <a:pt x="107049" y="98110"/>
                  </a:lnTo>
                  <a:lnTo>
                    <a:pt x="158750" y="9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82"/>
            <p:cNvSpPr/>
            <p:nvPr>
              <p:custDataLst>
                <p:tags r:id="rId6"/>
              </p:custDataLst>
            </p:nvPr>
          </p:nvSpPr>
          <p:spPr>
            <a:xfrm>
              <a:off x="10497396" y="5981373"/>
              <a:ext cx="185808" cy="401753"/>
            </a:xfrm>
            <a:custGeom>
              <a:avLst/>
              <a:gdLst/>
              <a:ahLst/>
              <a:cxnLst/>
              <a:rect l="0" t="0" r="0" b="0"/>
              <a:pathLst>
                <a:path w="185808" h="401753">
                  <a:moveTo>
                    <a:pt x="24554" y="120977"/>
                  </a:moveTo>
                  <a:lnTo>
                    <a:pt x="24554" y="120977"/>
                  </a:lnTo>
                  <a:lnTo>
                    <a:pt x="27924" y="124348"/>
                  </a:lnTo>
                  <a:lnTo>
                    <a:pt x="33393" y="139929"/>
                  </a:lnTo>
                  <a:lnTo>
                    <a:pt x="36491" y="185685"/>
                  </a:lnTo>
                  <a:lnTo>
                    <a:pt x="36321" y="228501"/>
                  </a:lnTo>
                  <a:lnTo>
                    <a:pt x="33784" y="260253"/>
                  </a:lnTo>
                  <a:lnTo>
                    <a:pt x="30300" y="293179"/>
                  </a:lnTo>
                  <a:lnTo>
                    <a:pt x="25697" y="325921"/>
                  </a:lnTo>
                  <a:lnTo>
                    <a:pt x="15172" y="369301"/>
                  </a:lnTo>
                  <a:lnTo>
                    <a:pt x="1541" y="401380"/>
                  </a:lnTo>
                  <a:lnTo>
                    <a:pt x="745" y="401752"/>
                  </a:lnTo>
                  <a:lnTo>
                    <a:pt x="214" y="400588"/>
                  </a:lnTo>
                  <a:lnTo>
                    <a:pt x="0" y="357289"/>
                  </a:lnTo>
                  <a:lnTo>
                    <a:pt x="2587" y="322430"/>
                  </a:lnTo>
                  <a:lnTo>
                    <a:pt x="7971" y="281536"/>
                  </a:lnTo>
                  <a:lnTo>
                    <a:pt x="14362" y="239610"/>
                  </a:lnTo>
                  <a:lnTo>
                    <a:pt x="19554" y="202160"/>
                  </a:lnTo>
                  <a:lnTo>
                    <a:pt x="26095" y="166700"/>
                  </a:lnTo>
                  <a:lnTo>
                    <a:pt x="34411" y="131421"/>
                  </a:lnTo>
                  <a:lnTo>
                    <a:pt x="45163" y="94574"/>
                  </a:lnTo>
                  <a:lnTo>
                    <a:pt x="60760" y="58912"/>
                  </a:lnTo>
                  <a:lnTo>
                    <a:pt x="85613" y="20272"/>
                  </a:lnTo>
                  <a:lnTo>
                    <a:pt x="106381" y="4355"/>
                  </a:lnTo>
                  <a:lnTo>
                    <a:pt x="112973" y="896"/>
                  </a:lnTo>
                  <a:lnTo>
                    <a:pt x="120186" y="0"/>
                  </a:lnTo>
                  <a:lnTo>
                    <a:pt x="135732" y="2769"/>
                  </a:lnTo>
                  <a:lnTo>
                    <a:pt x="156978" y="15631"/>
                  </a:lnTo>
                  <a:lnTo>
                    <a:pt x="176679" y="39591"/>
                  </a:lnTo>
                  <a:lnTo>
                    <a:pt x="183887" y="57053"/>
                  </a:lnTo>
                  <a:lnTo>
                    <a:pt x="185807" y="65661"/>
                  </a:lnTo>
                  <a:lnTo>
                    <a:pt x="181773" y="94631"/>
                  </a:lnTo>
                  <a:lnTo>
                    <a:pt x="171569" y="111385"/>
                  </a:lnTo>
                  <a:lnTo>
                    <a:pt x="138652" y="139388"/>
                  </a:lnTo>
                  <a:lnTo>
                    <a:pt x="101792" y="155516"/>
                  </a:lnTo>
                  <a:lnTo>
                    <a:pt x="54392" y="159106"/>
                  </a:lnTo>
                  <a:lnTo>
                    <a:pt x="37254" y="15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83"/>
            <p:cNvSpPr/>
            <p:nvPr>
              <p:custDataLst>
                <p:tags r:id="rId7"/>
              </p:custDataLst>
            </p:nvPr>
          </p:nvSpPr>
          <p:spPr>
            <a:xfrm>
              <a:off x="10191750" y="5757788"/>
              <a:ext cx="1003301" cy="128663"/>
            </a:xfrm>
            <a:custGeom>
              <a:avLst/>
              <a:gdLst/>
              <a:ahLst/>
              <a:cxnLst/>
              <a:rect l="0" t="0" r="0" b="0"/>
              <a:pathLst>
                <a:path w="1003301" h="128663">
                  <a:moveTo>
                    <a:pt x="0" y="128662"/>
                  </a:moveTo>
                  <a:lnTo>
                    <a:pt x="0" y="128662"/>
                  </a:lnTo>
                  <a:lnTo>
                    <a:pt x="42063" y="128662"/>
                  </a:lnTo>
                  <a:lnTo>
                    <a:pt x="76551" y="127957"/>
                  </a:lnTo>
                  <a:lnTo>
                    <a:pt x="120100" y="125291"/>
                  </a:lnTo>
                  <a:lnTo>
                    <a:pt x="148506" y="122181"/>
                  </a:lnTo>
                  <a:lnTo>
                    <a:pt x="180848" y="117992"/>
                  </a:lnTo>
                  <a:lnTo>
                    <a:pt x="215816" y="113082"/>
                  </a:lnTo>
                  <a:lnTo>
                    <a:pt x="255354" y="106280"/>
                  </a:lnTo>
                  <a:lnTo>
                    <a:pt x="297939" y="98219"/>
                  </a:lnTo>
                  <a:lnTo>
                    <a:pt x="342560" y="89316"/>
                  </a:lnTo>
                  <a:lnTo>
                    <a:pt x="392063" y="79854"/>
                  </a:lnTo>
                  <a:lnTo>
                    <a:pt x="444819" y="70017"/>
                  </a:lnTo>
                  <a:lnTo>
                    <a:pt x="499746" y="59932"/>
                  </a:lnTo>
                  <a:lnTo>
                    <a:pt x="554003" y="50387"/>
                  </a:lnTo>
                  <a:lnTo>
                    <a:pt x="607813" y="41199"/>
                  </a:lnTo>
                  <a:lnTo>
                    <a:pt x="661326" y="32254"/>
                  </a:lnTo>
                  <a:lnTo>
                    <a:pt x="711111" y="24879"/>
                  </a:lnTo>
                  <a:lnTo>
                    <a:pt x="758413" y="18551"/>
                  </a:lnTo>
                  <a:lnTo>
                    <a:pt x="804059" y="12921"/>
                  </a:lnTo>
                  <a:lnTo>
                    <a:pt x="842956" y="8463"/>
                  </a:lnTo>
                  <a:lnTo>
                    <a:pt x="877352" y="4785"/>
                  </a:lnTo>
                  <a:lnTo>
                    <a:pt x="908753" y="1627"/>
                  </a:lnTo>
                  <a:lnTo>
                    <a:pt x="953048" y="0"/>
                  </a:lnTo>
                  <a:lnTo>
                    <a:pt x="1003300" y="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84"/>
            <p:cNvSpPr/>
            <p:nvPr>
              <p:custDataLst>
                <p:tags r:id="rId8"/>
              </p:custDataLst>
            </p:nvPr>
          </p:nvSpPr>
          <p:spPr>
            <a:xfrm>
              <a:off x="11004550" y="5156200"/>
              <a:ext cx="134271" cy="317501"/>
            </a:xfrm>
            <a:custGeom>
              <a:avLst/>
              <a:gdLst/>
              <a:ahLst/>
              <a:cxnLst/>
              <a:rect l="0" t="0" r="0" b="0"/>
              <a:pathLst>
                <a:path w="134271" h="317501">
                  <a:moveTo>
                    <a:pt x="107950" y="0"/>
                  </a:moveTo>
                  <a:lnTo>
                    <a:pt x="107950" y="0"/>
                  </a:lnTo>
                  <a:lnTo>
                    <a:pt x="120159" y="15580"/>
                  </a:lnTo>
                  <a:lnTo>
                    <a:pt x="131714" y="46087"/>
                  </a:lnTo>
                  <a:lnTo>
                    <a:pt x="134270" y="78105"/>
                  </a:lnTo>
                  <a:lnTo>
                    <a:pt x="132348" y="115146"/>
                  </a:lnTo>
                  <a:lnTo>
                    <a:pt x="126789" y="152776"/>
                  </a:lnTo>
                  <a:lnTo>
                    <a:pt x="113971" y="190667"/>
                  </a:lnTo>
                  <a:lnTo>
                    <a:pt x="95103" y="227262"/>
                  </a:lnTo>
                  <a:lnTo>
                    <a:pt x="56714" y="27351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85"/>
            <p:cNvSpPr/>
            <p:nvPr>
              <p:custDataLst>
                <p:tags r:id="rId9"/>
              </p:custDataLst>
            </p:nvPr>
          </p:nvSpPr>
          <p:spPr>
            <a:xfrm>
              <a:off x="10858500" y="5270552"/>
              <a:ext cx="137248" cy="378562"/>
            </a:xfrm>
            <a:custGeom>
              <a:avLst/>
              <a:gdLst/>
              <a:ahLst/>
              <a:cxnLst/>
              <a:rect l="0" t="0" r="0" b="0"/>
              <a:pathLst>
                <a:path w="137248" h="378562">
                  <a:moveTo>
                    <a:pt x="6350" y="120598"/>
                  </a:moveTo>
                  <a:lnTo>
                    <a:pt x="6350" y="120598"/>
                  </a:lnTo>
                  <a:lnTo>
                    <a:pt x="6348" y="129436"/>
                  </a:lnTo>
                  <a:lnTo>
                    <a:pt x="2691" y="144085"/>
                  </a:lnTo>
                  <a:lnTo>
                    <a:pt x="5728" y="190841"/>
                  </a:lnTo>
                  <a:lnTo>
                    <a:pt x="6166" y="235406"/>
                  </a:lnTo>
                  <a:lnTo>
                    <a:pt x="4387" y="267815"/>
                  </a:lnTo>
                  <a:lnTo>
                    <a:pt x="1298" y="314030"/>
                  </a:lnTo>
                  <a:lnTo>
                    <a:pt x="257" y="357460"/>
                  </a:lnTo>
                  <a:lnTo>
                    <a:pt x="22" y="378561"/>
                  </a:lnTo>
                  <a:lnTo>
                    <a:pt x="1884" y="336689"/>
                  </a:lnTo>
                  <a:lnTo>
                    <a:pt x="5776" y="299187"/>
                  </a:lnTo>
                  <a:lnTo>
                    <a:pt x="12209" y="251947"/>
                  </a:lnTo>
                  <a:lnTo>
                    <a:pt x="16604" y="227214"/>
                  </a:lnTo>
                  <a:lnTo>
                    <a:pt x="21652" y="202259"/>
                  </a:lnTo>
                  <a:lnTo>
                    <a:pt x="32200" y="154775"/>
                  </a:lnTo>
                  <a:lnTo>
                    <a:pt x="41594" y="114856"/>
                  </a:lnTo>
                  <a:lnTo>
                    <a:pt x="54233" y="80182"/>
                  </a:lnTo>
                  <a:lnTo>
                    <a:pt x="75336" y="36657"/>
                  </a:lnTo>
                  <a:lnTo>
                    <a:pt x="93113" y="8943"/>
                  </a:lnTo>
                  <a:lnTo>
                    <a:pt x="98058" y="3828"/>
                  </a:lnTo>
                  <a:lnTo>
                    <a:pt x="102768" y="1124"/>
                  </a:lnTo>
                  <a:lnTo>
                    <a:pt x="107315" y="26"/>
                  </a:lnTo>
                  <a:lnTo>
                    <a:pt x="111761" y="0"/>
                  </a:lnTo>
                  <a:lnTo>
                    <a:pt x="120462" y="3734"/>
                  </a:lnTo>
                  <a:lnTo>
                    <a:pt x="124758" y="6705"/>
                  </a:lnTo>
                  <a:lnTo>
                    <a:pt x="131413" y="19415"/>
                  </a:lnTo>
                  <a:lnTo>
                    <a:pt x="137247" y="46403"/>
                  </a:lnTo>
                  <a:lnTo>
                    <a:pt x="135844" y="90499"/>
                  </a:lnTo>
                  <a:lnTo>
                    <a:pt x="123976" y="120695"/>
                  </a:lnTo>
                  <a:lnTo>
                    <a:pt x="96941" y="147516"/>
                  </a:lnTo>
                  <a:lnTo>
                    <a:pt x="58748" y="166596"/>
                  </a:lnTo>
                  <a:lnTo>
                    <a:pt x="26266" y="174444"/>
                  </a:lnTo>
                  <a:lnTo>
                    <a:pt x="18922" y="174133"/>
                  </a:lnTo>
                  <a:lnTo>
                    <a:pt x="13320" y="172516"/>
                  </a:lnTo>
                  <a:lnTo>
                    <a:pt x="0" y="165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86"/>
            <p:cNvSpPr/>
            <p:nvPr>
              <p:custDataLst>
                <p:tags r:id="rId10"/>
              </p:custDataLst>
            </p:nvPr>
          </p:nvSpPr>
          <p:spPr>
            <a:xfrm>
              <a:off x="10604500" y="54483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0138" y="11995"/>
                  </a:lnTo>
                  <a:lnTo>
                    <a:pt x="27611" y="7674"/>
                  </a:lnTo>
                  <a:lnTo>
                    <a:pt x="69978" y="305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87"/>
            <p:cNvSpPr/>
            <p:nvPr>
              <p:custDataLst>
                <p:tags r:id="rId11"/>
              </p:custDataLst>
            </p:nvPr>
          </p:nvSpPr>
          <p:spPr>
            <a:xfrm>
              <a:off x="10499241" y="5346700"/>
              <a:ext cx="10010" cy="203201"/>
            </a:xfrm>
            <a:custGeom>
              <a:avLst/>
              <a:gdLst/>
              <a:ahLst/>
              <a:cxnLst/>
              <a:rect l="0" t="0" r="0" b="0"/>
              <a:pathLst>
                <a:path w="10010" h="2032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6844" y="45434"/>
                  </a:lnTo>
                  <a:lnTo>
                    <a:pt x="9070" y="81743"/>
                  </a:lnTo>
                  <a:lnTo>
                    <a:pt x="9731" y="120411"/>
                  </a:lnTo>
                  <a:lnTo>
                    <a:pt x="6295" y="161264"/>
                  </a:lnTo>
                  <a:lnTo>
                    <a:pt x="1000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88"/>
            <p:cNvSpPr/>
            <p:nvPr>
              <p:custDataLst>
                <p:tags r:id="rId12"/>
              </p:custDataLst>
            </p:nvPr>
          </p:nvSpPr>
          <p:spPr>
            <a:xfrm>
              <a:off x="10216191" y="5327911"/>
              <a:ext cx="127960" cy="266440"/>
            </a:xfrm>
            <a:custGeom>
              <a:avLst/>
              <a:gdLst/>
              <a:ahLst/>
              <a:cxnLst/>
              <a:rect l="0" t="0" r="0" b="0"/>
              <a:pathLst>
                <a:path w="127960" h="266440">
                  <a:moveTo>
                    <a:pt x="127959" y="6089"/>
                  </a:moveTo>
                  <a:lnTo>
                    <a:pt x="127959" y="6089"/>
                  </a:lnTo>
                  <a:lnTo>
                    <a:pt x="127959" y="622"/>
                  </a:lnTo>
                  <a:lnTo>
                    <a:pt x="121216" y="0"/>
                  </a:lnTo>
                  <a:lnTo>
                    <a:pt x="76723" y="9205"/>
                  </a:lnTo>
                  <a:lnTo>
                    <a:pt x="47309" y="27009"/>
                  </a:lnTo>
                  <a:lnTo>
                    <a:pt x="26921" y="46154"/>
                  </a:lnTo>
                  <a:lnTo>
                    <a:pt x="8887" y="74248"/>
                  </a:lnTo>
                  <a:lnTo>
                    <a:pt x="1426" y="97059"/>
                  </a:lnTo>
                  <a:lnTo>
                    <a:pt x="0" y="137073"/>
                  </a:lnTo>
                  <a:lnTo>
                    <a:pt x="4045" y="176837"/>
                  </a:lnTo>
                  <a:lnTo>
                    <a:pt x="13085" y="215431"/>
                  </a:lnTo>
                  <a:lnTo>
                    <a:pt x="24458" y="235302"/>
                  </a:lnTo>
                  <a:lnTo>
                    <a:pt x="38919" y="249778"/>
                  </a:lnTo>
                  <a:lnTo>
                    <a:pt x="70809" y="26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959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SMARTInkShape-Group457"/>
          <p:cNvGrpSpPr/>
          <p:nvPr/>
        </p:nvGrpSpPr>
        <p:grpSpPr>
          <a:xfrm>
            <a:off x="215900" y="538913"/>
            <a:ext cx="1231901" cy="590505"/>
            <a:chOff x="215900" y="538913"/>
            <a:chExt cx="1231901" cy="590505"/>
          </a:xfrm>
        </p:grpSpPr>
        <p:sp>
          <p:nvSpPr>
            <p:cNvPr id="3" name="SMARTInkShape-2160"/>
            <p:cNvSpPr/>
            <p:nvPr>
              <p:custDataLst>
                <p:tags r:id="rId147"/>
              </p:custDataLst>
            </p:nvPr>
          </p:nvSpPr>
          <p:spPr>
            <a:xfrm>
              <a:off x="476548" y="538913"/>
              <a:ext cx="220286" cy="364962"/>
            </a:xfrm>
            <a:custGeom>
              <a:avLst/>
              <a:gdLst/>
              <a:ahLst/>
              <a:cxnLst/>
              <a:rect l="0" t="0" r="0" b="0"/>
              <a:pathLst>
                <a:path w="220286" h="364962">
                  <a:moveTo>
                    <a:pt x="6052" y="77037"/>
                  </a:moveTo>
                  <a:lnTo>
                    <a:pt x="6052" y="77037"/>
                  </a:lnTo>
                  <a:lnTo>
                    <a:pt x="2681" y="77037"/>
                  </a:lnTo>
                  <a:lnTo>
                    <a:pt x="2394" y="77743"/>
                  </a:lnTo>
                  <a:lnTo>
                    <a:pt x="3956" y="80408"/>
                  </a:lnTo>
                  <a:lnTo>
                    <a:pt x="12173" y="85875"/>
                  </a:lnTo>
                  <a:lnTo>
                    <a:pt x="30287" y="91964"/>
                  </a:lnTo>
                  <a:lnTo>
                    <a:pt x="63641" y="94865"/>
                  </a:lnTo>
                  <a:lnTo>
                    <a:pt x="94441" y="91781"/>
                  </a:lnTo>
                  <a:lnTo>
                    <a:pt x="127886" y="84295"/>
                  </a:lnTo>
                  <a:lnTo>
                    <a:pt x="173776" y="63509"/>
                  </a:lnTo>
                  <a:lnTo>
                    <a:pt x="210265" y="36026"/>
                  </a:lnTo>
                  <a:lnTo>
                    <a:pt x="220285" y="18358"/>
                  </a:lnTo>
                  <a:lnTo>
                    <a:pt x="220135" y="11812"/>
                  </a:lnTo>
                  <a:lnTo>
                    <a:pt x="217213" y="6743"/>
                  </a:lnTo>
                  <a:lnTo>
                    <a:pt x="212443" y="2657"/>
                  </a:lnTo>
                  <a:lnTo>
                    <a:pt x="193972" y="0"/>
                  </a:lnTo>
                  <a:lnTo>
                    <a:pt x="182132" y="279"/>
                  </a:lnTo>
                  <a:lnTo>
                    <a:pt x="135129" y="24269"/>
                  </a:lnTo>
                  <a:lnTo>
                    <a:pt x="87728" y="59285"/>
                  </a:lnTo>
                  <a:lnTo>
                    <a:pt x="59258" y="96472"/>
                  </a:lnTo>
                  <a:lnTo>
                    <a:pt x="52747" y="119776"/>
                  </a:lnTo>
                  <a:lnTo>
                    <a:pt x="51999" y="130930"/>
                  </a:lnTo>
                  <a:lnTo>
                    <a:pt x="55733" y="139777"/>
                  </a:lnTo>
                  <a:lnTo>
                    <a:pt x="71171" y="153370"/>
                  </a:lnTo>
                  <a:lnTo>
                    <a:pt x="110405" y="162213"/>
                  </a:lnTo>
                  <a:lnTo>
                    <a:pt x="151036" y="168205"/>
                  </a:lnTo>
                  <a:lnTo>
                    <a:pt x="173031" y="171077"/>
                  </a:lnTo>
                  <a:lnTo>
                    <a:pt x="174522" y="172186"/>
                  </a:lnTo>
                  <a:lnTo>
                    <a:pt x="173398" y="173631"/>
                  </a:lnTo>
                  <a:lnTo>
                    <a:pt x="139532" y="191132"/>
                  </a:lnTo>
                  <a:lnTo>
                    <a:pt x="108415" y="207709"/>
                  </a:lnTo>
                  <a:lnTo>
                    <a:pt x="74830" y="229658"/>
                  </a:lnTo>
                  <a:lnTo>
                    <a:pt x="30272" y="275599"/>
                  </a:lnTo>
                  <a:lnTo>
                    <a:pt x="2488" y="314846"/>
                  </a:lnTo>
                  <a:lnTo>
                    <a:pt x="0" y="333013"/>
                  </a:lnTo>
                  <a:lnTo>
                    <a:pt x="2723" y="340821"/>
                  </a:lnTo>
                  <a:lnTo>
                    <a:pt x="13274" y="355141"/>
                  </a:lnTo>
                  <a:lnTo>
                    <a:pt x="36779" y="362917"/>
                  </a:lnTo>
                  <a:lnTo>
                    <a:pt x="69803" y="364961"/>
                  </a:lnTo>
                  <a:lnTo>
                    <a:pt x="110350" y="361166"/>
                  </a:lnTo>
                  <a:lnTo>
                    <a:pt x="152361" y="356657"/>
                  </a:lnTo>
                  <a:lnTo>
                    <a:pt x="215602" y="350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61"/>
            <p:cNvSpPr/>
            <p:nvPr>
              <p:custDataLst>
                <p:tags r:id="rId148"/>
              </p:custDataLst>
            </p:nvPr>
          </p:nvSpPr>
          <p:spPr>
            <a:xfrm>
              <a:off x="1073150" y="581893"/>
              <a:ext cx="279401" cy="191817"/>
            </a:xfrm>
            <a:custGeom>
              <a:avLst/>
              <a:gdLst/>
              <a:ahLst/>
              <a:cxnLst/>
              <a:rect l="0" t="0" r="0" b="0"/>
              <a:pathLst>
                <a:path w="279401" h="191817">
                  <a:moveTo>
                    <a:pt x="0" y="21357"/>
                  </a:moveTo>
                  <a:lnTo>
                    <a:pt x="0" y="21357"/>
                  </a:lnTo>
                  <a:lnTo>
                    <a:pt x="43308" y="3466"/>
                  </a:lnTo>
                  <a:lnTo>
                    <a:pt x="65815" y="0"/>
                  </a:lnTo>
                  <a:lnTo>
                    <a:pt x="89929" y="811"/>
                  </a:lnTo>
                  <a:lnTo>
                    <a:pt x="98052" y="4838"/>
                  </a:lnTo>
                  <a:lnTo>
                    <a:pt x="103468" y="11050"/>
                  </a:lnTo>
                  <a:lnTo>
                    <a:pt x="107079" y="18719"/>
                  </a:lnTo>
                  <a:lnTo>
                    <a:pt x="103565" y="40410"/>
                  </a:lnTo>
                  <a:lnTo>
                    <a:pt x="81956" y="82271"/>
                  </a:lnTo>
                  <a:lnTo>
                    <a:pt x="50624" y="126659"/>
                  </a:lnTo>
                  <a:lnTo>
                    <a:pt x="18545" y="172842"/>
                  </a:lnTo>
                  <a:lnTo>
                    <a:pt x="15891" y="180203"/>
                  </a:lnTo>
                  <a:lnTo>
                    <a:pt x="15533" y="185815"/>
                  </a:lnTo>
                  <a:lnTo>
                    <a:pt x="16705" y="190262"/>
                  </a:lnTo>
                  <a:lnTo>
                    <a:pt x="23131" y="191816"/>
                  </a:lnTo>
                  <a:lnTo>
                    <a:pt x="64082" y="186555"/>
                  </a:lnTo>
                  <a:lnTo>
                    <a:pt x="87171" y="182289"/>
                  </a:lnTo>
                  <a:lnTo>
                    <a:pt x="113148" y="177329"/>
                  </a:lnTo>
                  <a:lnTo>
                    <a:pt x="139637" y="174021"/>
                  </a:lnTo>
                  <a:lnTo>
                    <a:pt x="166469" y="171817"/>
                  </a:lnTo>
                  <a:lnTo>
                    <a:pt x="193529" y="170347"/>
                  </a:lnTo>
                  <a:lnTo>
                    <a:pt x="233004" y="170595"/>
                  </a:lnTo>
                  <a:lnTo>
                    <a:pt x="279400" y="17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62"/>
            <p:cNvSpPr/>
            <p:nvPr>
              <p:custDataLst>
                <p:tags r:id="rId149"/>
              </p:custDataLst>
            </p:nvPr>
          </p:nvSpPr>
          <p:spPr>
            <a:xfrm>
              <a:off x="1441450" y="812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63"/>
            <p:cNvSpPr/>
            <p:nvPr>
              <p:custDataLst>
                <p:tags r:id="rId150"/>
              </p:custDataLst>
            </p:nvPr>
          </p:nvSpPr>
          <p:spPr>
            <a:xfrm>
              <a:off x="1403350" y="615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8937" y="3371"/>
                  </a:lnTo>
                  <a:lnTo>
                    <a:pt x="5958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64"/>
            <p:cNvSpPr/>
            <p:nvPr>
              <p:custDataLst>
                <p:tags r:id="rId151"/>
              </p:custDataLst>
            </p:nvPr>
          </p:nvSpPr>
          <p:spPr>
            <a:xfrm>
              <a:off x="507503" y="965200"/>
              <a:ext cx="756148" cy="164218"/>
            </a:xfrm>
            <a:custGeom>
              <a:avLst/>
              <a:gdLst/>
              <a:ahLst/>
              <a:cxnLst/>
              <a:rect l="0" t="0" r="0" b="0"/>
              <a:pathLst>
                <a:path w="756148" h="164218">
                  <a:moveTo>
                    <a:pt x="13197" y="158750"/>
                  </a:moveTo>
                  <a:lnTo>
                    <a:pt x="13197" y="158750"/>
                  </a:lnTo>
                  <a:lnTo>
                    <a:pt x="811" y="163114"/>
                  </a:lnTo>
                  <a:lnTo>
                    <a:pt x="0" y="163776"/>
                  </a:lnTo>
                  <a:lnTo>
                    <a:pt x="166" y="164217"/>
                  </a:lnTo>
                  <a:lnTo>
                    <a:pt x="44398" y="154313"/>
                  </a:lnTo>
                  <a:lnTo>
                    <a:pt x="83509" y="144078"/>
                  </a:lnTo>
                  <a:lnTo>
                    <a:pt x="108755" y="138385"/>
                  </a:lnTo>
                  <a:lnTo>
                    <a:pt x="136169" y="132474"/>
                  </a:lnTo>
                  <a:lnTo>
                    <a:pt x="168556" y="125005"/>
                  </a:lnTo>
                  <a:lnTo>
                    <a:pt x="204258" y="116498"/>
                  </a:lnTo>
                  <a:lnTo>
                    <a:pt x="242171" y="107298"/>
                  </a:lnTo>
                  <a:lnTo>
                    <a:pt x="282969" y="97638"/>
                  </a:lnTo>
                  <a:lnTo>
                    <a:pt x="325689" y="87670"/>
                  </a:lnTo>
                  <a:lnTo>
                    <a:pt x="369692" y="77496"/>
                  </a:lnTo>
                  <a:lnTo>
                    <a:pt x="413138" y="68598"/>
                  </a:lnTo>
                  <a:lnTo>
                    <a:pt x="456213" y="60548"/>
                  </a:lnTo>
                  <a:lnTo>
                    <a:pt x="499041" y="53066"/>
                  </a:lnTo>
                  <a:lnTo>
                    <a:pt x="538176" y="45960"/>
                  </a:lnTo>
                  <a:lnTo>
                    <a:pt x="574850" y="39107"/>
                  </a:lnTo>
                  <a:lnTo>
                    <a:pt x="609882" y="32421"/>
                  </a:lnTo>
                  <a:lnTo>
                    <a:pt x="641704" y="25847"/>
                  </a:lnTo>
                  <a:lnTo>
                    <a:pt x="671385" y="19348"/>
                  </a:lnTo>
                  <a:lnTo>
                    <a:pt x="718475" y="8599"/>
                  </a:lnTo>
                  <a:lnTo>
                    <a:pt x="756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65"/>
            <p:cNvSpPr/>
            <p:nvPr>
              <p:custDataLst>
                <p:tags r:id="rId152"/>
              </p:custDataLst>
            </p:nvPr>
          </p:nvSpPr>
          <p:spPr>
            <a:xfrm>
              <a:off x="647700" y="710914"/>
              <a:ext cx="209551" cy="164669"/>
            </a:xfrm>
            <a:custGeom>
              <a:avLst/>
              <a:gdLst/>
              <a:ahLst/>
              <a:cxnLst/>
              <a:rect l="0" t="0" r="0" b="0"/>
              <a:pathLst>
                <a:path w="209551" h="164669">
                  <a:moveTo>
                    <a:pt x="0" y="32036"/>
                  </a:moveTo>
                  <a:lnTo>
                    <a:pt x="0" y="32036"/>
                  </a:lnTo>
                  <a:lnTo>
                    <a:pt x="0" y="25294"/>
                  </a:lnTo>
                  <a:lnTo>
                    <a:pt x="1411" y="22602"/>
                  </a:lnTo>
                  <a:lnTo>
                    <a:pt x="6742" y="17730"/>
                  </a:lnTo>
                  <a:lnTo>
                    <a:pt x="27790" y="14392"/>
                  </a:lnTo>
                  <a:lnTo>
                    <a:pt x="59740" y="23515"/>
                  </a:lnTo>
                  <a:lnTo>
                    <a:pt x="92646" y="46366"/>
                  </a:lnTo>
                  <a:lnTo>
                    <a:pt x="104676" y="71096"/>
                  </a:lnTo>
                  <a:lnTo>
                    <a:pt x="107884" y="85592"/>
                  </a:lnTo>
                  <a:lnTo>
                    <a:pt x="103923" y="112989"/>
                  </a:lnTo>
                  <a:lnTo>
                    <a:pt x="92755" y="136454"/>
                  </a:lnTo>
                  <a:lnTo>
                    <a:pt x="78383" y="151587"/>
                  </a:lnTo>
                  <a:lnTo>
                    <a:pt x="54426" y="164668"/>
                  </a:lnTo>
                  <a:lnTo>
                    <a:pt x="48278" y="164202"/>
                  </a:lnTo>
                  <a:lnTo>
                    <a:pt x="43474" y="161069"/>
                  </a:lnTo>
                  <a:lnTo>
                    <a:pt x="39566" y="156158"/>
                  </a:lnTo>
                  <a:lnTo>
                    <a:pt x="39078" y="148651"/>
                  </a:lnTo>
                  <a:lnTo>
                    <a:pt x="44179" y="129020"/>
                  </a:lnTo>
                  <a:lnTo>
                    <a:pt x="65693" y="90797"/>
                  </a:lnTo>
                  <a:lnTo>
                    <a:pt x="97781" y="48192"/>
                  </a:lnTo>
                  <a:lnTo>
                    <a:pt x="142317" y="7580"/>
                  </a:lnTo>
                  <a:lnTo>
                    <a:pt x="151446" y="0"/>
                  </a:lnTo>
                  <a:lnTo>
                    <a:pt x="151764" y="801"/>
                  </a:lnTo>
                  <a:lnTo>
                    <a:pt x="128223" y="43306"/>
                  </a:lnTo>
                  <a:lnTo>
                    <a:pt x="118425" y="82412"/>
                  </a:lnTo>
                  <a:lnTo>
                    <a:pt x="121284" y="93842"/>
                  </a:lnTo>
                  <a:lnTo>
                    <a:pt x="135748" y="114068"/>
                  </a:lnTo>
                  <a:lnTo>
                    <a:pt x="161933" y="126821"/>
                  </a:lnTo>
                  <a:lnTo>
                    <a:pt x="209550" y="13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66"/>
            <p:cNvSpPr/>
            <p:nvPr>
              <p:custDataLst>
                <p:tags r:id="rId153"/>
              </p:custDataLst>
            </p:nvPr>
          </p:nvSpPr>
          <p:spPr>
            <a:xfrm>
              <a:off x="215900" y="933450"/>
              <a:ext cx="1066801" cy="184151"/>
            </a:xfrm>
            <a:custGeom>
              <a:avLst/>
              <a:gdLst/>
              <a:ahLst/>
              <a:cxnLst/>
              <a:rect l="0" t="0" r="0" b="0"/>
              <a:pathLst>
                <a:path w="1066801" h="184151">
                  <a:moveTo>
                    <a:pt x="0" y="184150"/>
                  </a:moveTo>
                  <a:lnTo>
                    <a:pt x="0" y="184150"/>
                  </a:lnTo>
                  <a:lnTo>
                    <a:pt x="3371" y="180779"/>
                  </a:lnTo>
                  <a:lnTo>
                    <a:pt x="35343" y="171908"/>
                  </a:lnTo>
                  <a:lnTo>
                    <a:pt x="70506" y="162481"/>
                  </a:lnTo>
                  <a:lnTo>
                    <a:pt x="94276" y="157004"/>
                  </a:lnTo>
                  <a:lnTo>
                    <a:pt x="121412" y="151236"/>
                  </a:lnTo>
                  <a:lnTo>
                    <a:pt x="150791" y="145274"/>
                  </a:lnTo>
                  <a:lnTo>
                    <a:pt x="184489" y="139888"/>
                  </a:lnTo>
                  <a:lnTo>
                    <a:pt x="221065" y="134887"/>
                  </a:lnTo>
                  <a:lnTo>
                    <a:pt x="259560" y="130141"/>
                  </a:lnTo>
                  <a:lnTo>
                    <a:pt x="302862" y="125566"/>
                  </a:lnTo>
                  <a:lnTo>
                    <a:pt x="349369" y="121105"/>
                  </a:lnTo>
                  <a:lnTo>
                    <a:pt x="398013" y="116720"/>
                  </a:lnTo>
                  <a:lnTo>
                    <a:pt x="450197" y="110975"/>
                  </a:lnTo>
                  <a:lnTo>
                    <a:pt x="504743" y="104322"/>
                  </a:lnTo>
                  <a:lnTo>
                    <a:pt x="560862" y="97065"/>
                  </a:lnTo>
                  <a:lnTo>
                    <a:pt x="615208" y="89404"/>
                  </a:lnTo>
                  <a:lnTo>
                    <a:pt x="668372" y="81475"/>
                  </a:lnTo>
                  <a:lnTo>
                    <a:pt x="720748" y="73367"/>
                  </a:lnTo>
                  <a:lnTo>
                    <a:pt x="769776" y="65845"/>
                  </a:lnTo>
                  <a:lnTo>
                    <a:pt x="816573" y="58713"/>
                  </a:lnTo>
                  <a:lnTo>
                    <a:pt x="861882" y="51842"/>
                  </a:lnTo>
                  <a:lnTo>
                    <a:pt x="901966" y="44439"/>
                  </a:lnTo>
                  <a:lnTo>
                    <a:pt x="938566" y="36682"/>
                  </a:lnTo>
                  <a:lnTo>
                    <a:pt x="972844" y="28688"/>
                  </a:lnTo>
                  <a:lnTo>
                    <a:pt x="999929" y="21947"/>
                  </a:lnTo>
                  <a:lnTo>
                    <a:pt x="1041313" y="10695"/>
                  </a:lnTo>
                  <a:lnTo>
                    <a:pt x="1058765" y="4753"/>
                  </a:lnTo>
                  <a:lnTo>
                    <a:pt x="1066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58"/>
          <p:cNvGrpSpPr/>
          <p:nvPr/>
        </p:nvGrpSpPr>
        <p:grpSpPr>
          <a:xfrm>
            <a:off x="2279650" y="587179"/>
            <a:ext cx="247651" cy="460572"/>
            <a:chOff x="2279650" y="587179"/>
            <a:chExt cx="247651" cy="460572"/>
          </a:xfrm>
        </p:grpSpPr>
        <p:sp>
          <p:nvSpPr>
            <p:cNvPr id="11" name="SMARTInkShape-2167"/>
            <p:cNvSpPr/>
            <p:nvPr>
              <p:custDataLst>
                <p:tags r:id="rId145"/>
              </p:custDataLst>
            </p:nvPr>
          </p:nvSpPr>
          <p:spPr>
            <a:xfrm>
              <a:off x="2282930" y="640314"/>
              <a:ext cx="244371" cy="375687"/>
            </a:xfrm>
            <a:custGeom>
              <a:avLst/>
              <a:gdLst/>
              <a:ahLst/>
              <a:cxnLst/>
              <a:rect l="0" t="0" r="0" b="0"/>
              <a:pathLst>
                <a:path w="244371" h="375687">
                  <a:moveTo>
                    <a:pt x="9420" y="20086"/>
                  </a:moveTo>
                  <a:lnTo>
                    <a:pt x="9420" y="20086"/>
                  </a:lnTo>
                  <a:lnTo>
                    <a:pt x="0" y="540"/>
                  </a:lnTo>
                  <a:lnTo>
                    <a:pt x="318" y="0"/>
                  </a:lnTo>
                  <a:lnTo>
                    <a:pt x="1235" y="345"/>
                  </a:lnTo>
                  <a:lnTo>
                    <a:pt x="34536" y="34139"/>
                  </a:lnTo>
                  <a:lnTo>
                    <a:pt x="62681" y="67489"/>
                  </a:lnTo>
                  <a:lnTo>
                    <a:pt x="97767" y="111474"/>
                  </a:lnTo>
                  <a:lnTo>
                    <a:pt x="117001" y="136045"/>
                  </a:lnTo>
                  <a:lnTo>
                    <a:pt x="135469" y="161598"/>
                  </a:lnTo>
                  <a:lnTo>
                    <a:pt x="153425" y="187805"/>
                  </a:lnTo>
                  <a:lnTo>
                    <a:pt x="171040" y="214449"/>
                  </a:lnTo>
                  <a:lnTo>
                    <a:pt x="186311" y="239972"/>
                  </a:lnTo>
                  <a:lnTo>
                    <a:pt x="200020" y="264749"/>
                  </a:lnTo>
                  <a:lnTo>
                    <a:pt x="221836" y="309447"/>
                  </a:lnTo>
                  <a:lnTo>
                    <a:pt x="237380" y="354178"/>
                  </a:lnTo>
                  <a:lnTo>
                    <a:pt x="244370" y="37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68"/>
            <p:cNvSpPr/>
            <p:nvPr>
              <p:custDataLst>
                <p:tags r:id="rId146"/>
              </p:custDataLst>
            </p:nvPr>
          </p:nvSpPr>
          <p:spPr>
            <a:xfrm>
              <a:off x="2279650" y="587179"/>
              <a:ext cx="247651" cy="460572"/>
            </a:xfrm>
            <a:custGeom>
              <a:avLst/>
              <a:gdLst/>
              <a:ahLst/>
              <a:cxnLst/>
              <a:rect l="0" t="0" r="0" b="0"/>
              <a:pathLst>
                <a:path w="247651" h="460572">
                  <a:moveTo>
                    <a:pt x="247650" y="3371"/>
                  </a:moveTo>
                  <a:lnTo>
                    <a:pt x="247650" y="3371"/>
                  </a:lnTo>
                  <a:lnTo>
                    <a:pt x="240908" y="0"/>
                  </a:lnTo>
                  <a:lnTo>
                    <a:pt x="236805" y="418"/>
                  </a:lnTo>
                  <a:lnTo>
                    <a:pt x="226602" y="4646"/>
                  </a:lnTo>
                  <a:lnTo>
                    <a:pt x="198845" y="45298"/>
                  </a:lnTo>
                  <a:lnTo>
                    <a:pt x="173983" y="90679"/>
                  </a:lnTo>
                  <a:lnTo>
                    <a:pt x="160439" y="116610"/>
                  </a:lnTo>
                  <a:lnTo>
                    <a:pt x="146470" y="144480"/>
                  </a:lnTo>
                  <a:lnTo>
                    <a:pt x="132219" y="173644"/>
                  </a:lnTo>
                  <a:lnTo>
                    <a:pt x="117779" y="203670"/>
                  </a:lnTo>
                  <a:lnTo>
                    <a:pt x="102508" y="234976"/>
                  </a:lnTo>
                  <a:lnTo>
                    <a:pt x="86683" y="267135"/>
                  </a:lnTo>
                  <a:lnTo>
                    <a:pt x="70489" y="299864"/>
                  </a:lnTo>
                  <a:lnTo>
                    <a:pt x="56165" y="328738"/>
                  </a:lnTo>
                  <a:lnTo>
                    <a:pt x="43088" y="355044"/>
                  </a:lnTo>
                  <a:lnTo>
                    <a:pt x="21972" y="399559"/>
                  </a:lnTo>
                  <a:lnTo>
                    <a:pt x="6824" y="440925"/>
                  </a:lnTo>
                  <a:lnTo>
                    <a:pt x="0" y="4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2169"/>
          <p:cNvSpPr/>
          <p:nvPr>
            <p:custDataLst>
              <p:tags r:id="rId1"/>
            </p:custDataLst>
          </p:nvPr>
        </p:nvSpPr>
        <p:spPr>
          <a:xfrm>
            <a:off x="2769483" y="812800"/>
            <a:ext cx="291218" cy="95251"/>
          </a:xfrm>
          <a:custGeom>
            <a:avLst/>
            <a:gdLst/>
            <a:ahLst/>
            <a:cxnLst/>
            <a:rect l="0" t="0" r="0" b="0"/>
            <a:pathLst>
              <a:path w="291218" h="95251">
                <a:moveTo>
                  <a:pt x="5467" y="95250"/>
                </a:moveTo>
                <a:lnTo>
                  <a:pt x="5467" y="95250"/>
                </a:lnTo>
                <a:lnTo>
                  <a:pt x="2096" y="95250"/>
                </a:lnTo>
                <a:lnTo>
                  <a:pt x="1103" y="93839"/>
                </a:lnTo>
                <a:lnTo>
                  <a:pt x="0" y="88508"/>
                </a:lnTo>
                <a:lnTo>
                  <a:pt x="6120" y="67460"/>
                </a:lnTo>
                <a:lnTo>
                  <a:pt x="26984" y="35510"/>
                </a:lnTo>
                <a:lnTo>
                  <a:pt x="43723" y="20956"/>
                </a:lnTo>
                <a:lnTo>
                  <a:pt x="52137" y="16088"/>
                </a:lnTo>
                <a:lnTo>
                  <a:pt x="59864" y="14958"/>
                </a:lnTo>
                <a:lnTo>
                  <a:pt x="67131" y="16322"/>
                </a:lnTo>
                <a:lnTo>
                  <a:pt x="74093" y="19348"/>
                </a:lnTo>
                <a:lnTo>
                  <a:pt x="110669" y="59140"/>
                </a:lnTo>
                <a:lnTo>
                  <a:pt x="131245" y="77085"/>
                </a:lnTo>
                <a:lnTo>
                  <a:pt x="156854" y="89764"/>
                </a:lnTo>
                <a:lnTo>
                  <a:pt x="182817" y="92576"/>
                </a:lnTo>
                <a:lnTo>
                  <a:pt x="195667" y="91351"/>
                </a:lnTo>
                <a:lnTo>
                  <a:pt x="237349" y="69400"/>
                </a:lnTo>
                <a:lnTo>
                  <a:pt x="273991" y="26879"/>
                </a:lnTo>
                <a:lnTo>
                  <a:pt x="2912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460"/>
          <p:cNvGrpSpPr/>
          <p:nvPr/>
        </p:nvGrpSpPr>
        <p:grpSpPr>
          <a:xfrm>
            <a:off x="3362129" y="576194"/>
            <a:ext cx="1399343" cy="594436"/>
            <a:chOff x="3362129" y="576194"/>
            <a:chExt cx="1399343" cy="594436"/>
          </a:xfrm>
        </p:grpSpPr>
        <p:sp>
          <p:nvSpPr>
            <p:cNvPr id="15" name="SMARTInkShape-2170"/>
            <p:cNvSpPr/>
            <p:nvPr>
              <p:custDataLst>
                <p:tags r:id="rId136"/>
              </p:custDataLst>
            </p:nvPr>
          </p:nvSpPr>
          <p:spPr>
            <a:xfrm>
              <a:off x="3380553" y="582128"/>
              <a:ext cx="200848" cy="431177"/>
            </a:xfrm>
            <a:custGeom>
              <a:avLst/>
              <a:gdLst/>
              <a:ahLst/>
              <a:cxnLst/>
              <a:rect l="0" t="0" r="0" b="0"/>
              <a:pathLst>
                <a:path w="200848" h="431177">
                  <a:moveTo>
                    <a:pt x="200847" y="27472"/>
                  </a:moveTo>
                  <a:lnTo>
                    <a:pt x="200847" y="27472"/>
                  </a:lnTo>
                  <a:lnTo>
                    <a:pt x="192009" y="13166"/>
                  </a:lnTo>
                  <a:lnTo>
                    <a:pt x="182549" y="6457"/>
                  </a:lnTo>
                  <a:lnTo>
                    <a:pt x="160696" y="0"/>
                  </a:lnTo>
                  <a:lnTo>
                    <a:pt x="131879" y="361"/>
                  </a:lnTo>
                  <a:lnTo>
                    <a:pt x="100998" y="8307"/>
                  </a:lnTo>
                  <a:lnTo>
                    <a:pt x="83797" y="19425"/>
                  </a:lnTo>
                  <a:lnTo>
                    <a:pt x="69803" y="34479"/>
                  </a:lnTo>
                  <a:lnTo>
                    <a:pt x="58879" y="52929"/>
                  </a:lnTo>
                  <a:lnTo>
                    <a:pt x="48167" y="93262"/>
                  </a:lnTo>
                  <a:lnTo>
                    <a:pt x="44795" y="126562"/>
                  </a:lnTo>
                  <a:lnTo>
                    <a:pt x="42590" y="163234"/>
                  </a:lnTo>
                  <a:lnTo>
                    <a:pt x="39259" y="203051"/>
                  </a:lnTo>
                  <a:lnTo>
                    <a:pt x="33544" y="244267"/>
                  </a:lnTo>
                  <a:lnTo>
                    <a:pt x="26301" y="285397"/>
                  </a:lnTo>
                  <a:lnTo>
                    <a:pt x="18378" y="324844"/>
                  </a:lnTo>
                  <a:lnTo>
                    <a:pt x="10153" y="357899"/>
                  </a:lnTo>
                  <a:lnTo>
                    <a:pt x="1353" y="396545"/>
                  </a:lnTo>
                  <a:lnTo>
                    <a:pt x="0" y="414460"/>
                  </a:lnTo>
                  <a:lnTo>
                    <a:pt x="1750" y="424774"/>
                  </a:lnTo>
                  <a:lnTo>
                    <a:pt x="6027" y="427807"/>
                  </a:lnTo>
                  <a:lnTo>
                    <a:pt x="20186" y="431176"/>
                  </a:lnTo>
                  <a:lnTo>
                    <a:pt x="61475" y="422960"/>
                  </a:lnTo>
                  <a:lnTo>
                    <a:pt x="103812" y="410491"/>
                  </a:lnTo>
                  <a:lnTo>
                    <a:pt x="150047" y="38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71"/>
            <p:cNvSpPr/>
            <p:nvPr>
              <p:custDataLst>
                <p:tags r:id="rId137"/>
              </p:custDataLst>
            </p:nvPr>
          </p:nvSpPr>
          <p:spPr>
            <a:xfrm>
              <a:off x="3362129" y="838200"/>
              <a:ext cx="92272" cy="19051"/>
            </a:xfrm>
            <a:custGeom>
              <a:avLst/>
              <a:gdLst/>
              <a:ahLst/>
              <a:cxnLst/>
              <a:rect l="0" t="0" r="0" b="0"/>
              <a:pathLst>
                <a:path w="922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275"/>
                  </a:lnTo>
                  <a:lnTo>
                    <a:pt x="4646" y="6841"/>
                  </a:lnTo>
                  <a:lnTo>
                    <a:pt x="16873" y="3040"/>
                  </a:lnTo>
                  <a:lnTo>
                    <a:pt x="63580" y="600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72"/>
            <p:cNvSpPr/>
            <p:nvPr>
              <p:custDataLst>
                <p:tags r:id="rId138"/>
              </p:custDataLst>
            </p:nvPr>
          </p:nvSpPr>
          <p:spPr>
            <a:xfrm>
              <a:off x="3625850" y="80645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716" y="38724"/>
                  </a:lnTo>
                  <a:lnTo>
                    <a:pt x="80939" y="75287"/>
                  </a:lnTo>
                  <a:lnTo>
                    <a:pt x="116802" y="114030"/>
                  </a:lnTo>
                  <a:lnTo>
                    <a:pt x="148268" y="153496"/>
                  </a:lnTo>
                  <a:lnTo>
                    <a:pt x="158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73"/>
            <p:cNvSpPr/>
            <p:nvPr>
              <p:custDataLst>
                <p:tags r:id="rId139"/>
              </p:custDataLst>
            </p:nvPr>
          </p:nvSpPr>
          <p:spPr>
            <a:xfrm>
              <a:off x="4616450" y="587633"/>
              <a:ext cx="145022" cy="415668"/>
            </a:xfrm>
            <a:custGeom>
              <a:avLst/>
              <a:gdLst/>
              <a:ahLst/>
              <a:cxnLst/>
              <a:rect l="0" t="0" r="0" b="0"/>
              <a:pathLst>
                <a:path w="145022" h="415668">
                  <a:moveTo>
                    <a:pt x="0" y="34667"/>
                  </a:moveTo>
                  <a:lnTo>
                    <a:pt x="0" y="34667"/>
                  </a:lnTo>
                  <a:lnTo>
                    <a:pt x="1881" y="13945"/>
                  </a:lnTo>
                  <a:lnTo>
                    <a:pt x="5069" y="4290"/>
                  </a:lnTo>
                  <a:lnTo>
                    <a:pt x="8838" y="0"/>
                  </a:lnTo>
                  <a:lnTo>
                    <a:pt x="11537" y="266"/>
                  </a:lnTo>
                  <a:lnTo>
                    <a:pt x="18298" y="4326"/>
                  </a:lnTo>
                  <a:lnTo>
                    <a:pt x="50756" y="41531"/>
                  </a:lnTo>
                  <a:lnTo>
                    <a:pt x="75710" y="75347"/>
                  </a:lnTo>
                  <a:lnTo>
                    <a:pt x="101382" y="121421"/>
                  </a:lnTo>
                  <a:lnTo>
                    <a:pt x="114155" y="147536"/>
                  </a:lnTo>
                  <a:lnTo>
                    <a:pt x="124081" y="174824"/>
                  </a:lnTo>
                  <a:lnTo>
                    <a:pt x="132110" y="202894"/>
                  </a:lnTo>
                  <a:lnTo>
                    <a:pt x="138873" y="231485"/>
                  </a:lnTo>
                  <a:lnTo>
                    <a:pt x="142677" y="256896"/>
                  </a:lnTo>
                  <a:lnTo>
                    <a:pt x="145021" y="302063"/>
                  </a:lnTo>
                  <a:lnTo>
                    <a:pt x="136185" y="341423"/>
                  </a:lnTo>
                  <a:lnTo>
                    <a:pt x="115139" y="385908"/>
                  </a:lnTo>
                  <a:lnTo>
                    <a:pt x="95250" y="41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74"/>
            <p:cNvSpPr/>
            <p:nvPr>
              <p:custDataLst>
                <p:tags r:id="rId140"/>
              </p:custDataLst>
            </p:nvPr>
          </p:nvSpPr>
          <p:spPr>
            <a:xfrm>
              <a:off x="4395867" y="639820"/>
              <a:ext cx="207376" cy="352313"/>
            </a:xfrm>
            <a:custGeom>
              <a:avLst/>
              <a:gdLst/>
              <a:ahLst/>
              <a:cxnLst/>
              <a:rect l="0" t="0" r="0" b="0"/>
              <a:pathLst>
                <a:path w="207376" h="352313">
                  <a:moveTo>
                    <a:pt x="23733" y="65030"/>
                  </a:moveTo>
                  <a:lnTo>
                    <a:pt x="23733" y="65030"/>
                  </a:lnTo>
                  <a:lnTo>
                    <a:pt x="9935" y="54891"/>
                  </a:lnTo>
                  <a:lnTo>
                    <a:pt x="3960" y="47353"/>
                  </a:lnTo>
                  <a:lnTo>
                    <a:pt x="833" y="37418"/>
                  </a:lnTo>
                  <a:lnTo>
                    <a:pt x="0" y="31805"/>
                  </a:lnTo>
                  <a:lnTo>
                    <a:pt x="4719" y="19925"/>
                  </a:lnTo>
                  <a:lnTo>
                    <a:pt x="13871" y="9000"/>
                  </a:lnTo>
                  <a:lnTo>
                    <a:pt x="24994" y="1793"/>
                  </a:lnTo>
                  <a:lnTo>
                    <a:pt x="36993" y="0"/>
                  </a:lnTo>
                  <a:lnTo>
                    <a:pt x="43156" y="510"/>
                  </a:lnTo>
                  <a:lnTo>
                    <a:pt x="53767" y="4840"/>
                  </a:lnTo>
                  <a:lnTo>
                    <a:pt x="78819" y="25859"/>
                  </a:lnTo>
                  <a:lnTo>
                    <a:pt x="110945" y="69444"/>
                  </a:lnTo>
                  <a:lnTo>
                    <a:pt x="127640" y="101564"/>
                  </a:lnTo>
                  <a:lnTo>
                    <a:pt x="146349" y="138888"/>
                  </a:lnTo>
                  <a:lnTo>
                    <a:pt x="164307" y="178994"/>
                  </a:lnTo>
                  <a:lnTo>
                    <a:pt x="176991" y="220338"/>
                  </a:lnTo>
                  <a:lnTo>
                    <a:pt x="187333" y="256587"/>
                  </a:lnTo>
                  <a:lnTo>
                    <a:pt x="199207" y="300999"/>
                  </a:lnTo>
                  <a:lnTo>
                    <a:pt x="206740" y="346289"/>
                  </a:lnTo>
                  <a:lnTo>
                    <a:pt x="207375" y="352312"/>
                  </a:lnTo>
                  <a:lnTo>
                    <a:pt x="206839" y="351801"/>
                  </a:lnTo>
                  <a:lnTo>
                    <a:pt x="201533" y="33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75"/>
            <p:cNvSpPr/>
            <p:nvPr>
              <p:custDataLst>
                <p:tags r:id="rId141"/>
              </p:custDataLst>
            </p:nvPr>
          </p:nvSpPr>
          <p:spPr>
            <a:xfrm>
              <a:off x="4415987" y="841702"/>
              <a:ext cx="115222" cy="162233"/>
            </a:xfrm>
            <a:custGeom>
              <a:avLst/>
              <a:gdLst/>
              <a:ahLst/>
              <a:cxnLst/>
              <a:rect l="0" t="0" r="0" b="0"/>
              <a:pathLst>
                <a:path w="115222" h="162233">
                  <a:moveTo>
                    <a:pt x="111563" y="15548"/>
                  </a:moveTo>
                  <a:lnTo>
                    <a:pt x="111563" y="15548"/>
                  </a:lnTo>
                  <a:lnTo>
                    <a:pt x="114934" y="8806"/>
                  </a:lnTo>
                  <a:lnTo>
                    <a:pt x="115221" y="6820"/>
                  </a:lnTo>
                  <a:lnTo>
                    <a:pt x="114707" y="5496"/>
                  </a:lnTo>
                  <a:lnTo>
                    <a:pt x="113659" y="4613"/>
                  </a:lnTo>
                  <a:lnTo>
                    <a:pt x="112495" y="1751"/>
                  </a:lnTo>
                  <a:lnTo>
                    <a:pt x="112184" y="0"/>
                  </a:lnTo>
                  <a:lnTo>
                    <a:pt x="110566" y="244"/>
                  </a:lnTo>
                  <a:lnTo>
                    <a:pt x="90570" y="17853"/>
                  </a:lnTo>
                  <a:lnTo>
                    <a:pt x="57296" y="55906"/>
                  </a:lnTo>
                  <a:lnTo>
                    <a:pt x="26577" y="100007"/>
                  </a:lnTo>
                  <a:lnTo>
                    <a:pt x="6503" y="142533"/>
                  </a:lnTo>
                  <a:lnTo>
                    <a:pt x="0" y="159320"/>
                  </a:lnTo>
                  <a:lnTo>
                    <a:pt x="1205" y="161491"/>
                  </a:lnTo>
                  <a:lnTo>
                    <a:pt x="4125" y="162232"/>
                  </a:lnTo>
                  <a:lnTo>
                    <a:pt x="16313" y="16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76"/>
            <p:cNvSpPr/>
            <p:nvPr>
              <p:custDataLst>
                <p:tags r:id="rId142"/>
              </p:custDataLst>
            </p:nvPr>
          </p:nvSpPr>
          <p:spPr>
            <a:xfrm>
              <a:off x="4145276" y="576194"/>
              <a:ext cx="140975" cy="404488"/>
            </a:xfrm>
            <a:custGeom>
              <a:avLst/>
              <a:gdLst/>
              <a:ahLst/>
              <a:cxnLst/>
              <a:rect l="0" t="0" r="0" b="0"/>
              <a:pathLst>
                <a:path w="140975" h="404488">
                  <a:moveTo>
                    <a:pt x="115574" y="58806"/>
                  </a:moveTo>
                  <a:lnTo>
                    <a:pt x="115574" y="58806"/>
                  </a:lnTo>
                  <a:lnTo>
                    <a:pt x="116279" y="47961"/>
                  </a:lnTo>
                  <a:lnTo>
                    <a:pt x="121662" y="8223"/>
                  </a:lnTo>
                  <a:lnTo>
                    <a:pt x="119633" y="5328"/>
                  </a:lnTo>
                  <a:lnTo>
                    <a:pt x="111733" y="231"/>
                  </a:lnTo>
                  <a:lnTo>
                    <a:pt x="105958" y="0"/>
                  </a:lnTo>
                  <a:lnTo>
                    <a:pt x="92015" y="3507"/>
                  </a:lnTo>
                  <a:lnTo>
                    <a:pt x="64927" y="26899"/>
                  </a:lnTo>
                  <a:lnTo>
                    <a:pt x="37930" y="70754"/>
                  </a:lnTo>
                  <a:lnTo>
                    <a:pt x="20623" y="113270"/>
                  </a:lnTo>
                  <a:lnTo>
                    <a:pt x="12056" y="137449"/>
                  </a:lnTo>
                  <a:lnTo>
                    <a:pt x="6345" y="162034"/>
                  </a:lnTo>
                  <a:lnTo>
                    <a:pt x="2538" y="186892"/>
                  </a:lnTo>
                  <a:lnTo>
                    <a:pt x="0" y="211930"/>
                  </a:lnTo>
                  <a:lnTo>
                    <a:pt x="943" y="258565"/>
                  </a:lnTo>
                  <a:lnTo>
                    <a:pt x="8182" y="301399"/>
                  </a:lnTo>
                  <a:lnTo>
                    <a:pt x="23159" y="339251"/>
                  </a:lnTo>
                  <a:lnTo>
                    <a:pt x="51424" y="382182"/>
                  </a:lnTo>
                  <a:lnTo>
                    <a:pt x="71776" y="398438"/>
                  </a:lnTo>
                  <a:lnTo>
                    <a:pt x="82142" y="403760"/>
                  </a:lnTo>
                  <a:lnTo>
                    <a:pt x="93286" y="404487"/>
                  </a:lnTo>
                  <a:lnTo>
                    <a:pt x="140974" y="38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77"/>
            <p:cNvSpPr/>
            <p:nvPr>
              <p:custDataLst>
                <p:tags r:id="rId143"/>
              </p:custDataLst>
            </p:nvPr>
          </p:nvSpPr>
          <p:spPr>
            <a:xfrm>
              <a:off x="3831158" y="791770"/>
              <a:ext cx="137417" cy="378860"/>
            </a:xfrm>
            <a:custGeom>
              <a:avLst/>
              <a:gdLst/>
              <a:ahLst/>
              <a:cxnLst/>
              <a:rect l="0" t="0" r="0" b="0"/>
              <a:pathLst>
                <a:path w="137417" h="378860">
                  <a:moveTo>
                    <a:pt x="16942" y="135330"/>
                  </a:moveTo>
                  <a:lnTo>
                    <a:pt x="16942" y="135330"/>
                  </a:lnTo>
                  <a:lnTo>
                    <a:pt x="10200" y="131959"/>
                  </a:lnTo>
                  <a:lnTo>
                    <a:pt x="7508" y="131672"/>
                  </a:lnTo>
                  <a:lnTo>
                    <a:pt x="2636" y="133234"/>
                  </a:lnTo>
                  <a:lnTo>
                    <a:pt x="0" y="141924"/>
                  </a:lnTo>
                  <a:lnTo>
                    <a:pt x="398" y="164565"/>
                  </a:lnTo>
                  <a:lnTo>
                    <a:pt x="10225" y="210563"/>
                  </a:lnTo>
                  <a:lnTo>
                    <a:pt x="18323" y="256085"/>
                  </a:lnTo>
                  <a:lnTo>
                    <a:pt x="21820" y="301951"/>
                  </a:lnTo>
                  <a:lnTo>
                    <a:pt x="22856" y="343449"/>
                  </a:lnTo>
                  <a:lnTo>
                    <a:pt x="17786" y="378859"/>
                  </a:lnTo>
                  <a:lnTo>
                    <a:pt x="16799" y="377410"/>
                  </a:lnTo>
                  <a:lnTo>
                    <a:pt x="13821" y="368275"/>
                  </a:lnTo>
                  <a:lnTo>
                    <a:pt x="18291" y="330410"/>
                  </a:lnTo>
                  <a:lnTo>
                    <a:pt x="22951" y="289295"/>
                  </a:lnTo>
                  <a:lnTo>
                    <a:pt x="25181" y="265490"/>
                  </a:lnTo>
                  <a:lnTo>
                    <a:pt x="27374" y="236920"/>
                  </a:lnTo>
                  <a:lnTo>
                    <a:pt x="29541" y="205173"/>
                  </a:lnTo>
                  <a:lnTo>
                    <a:pt x="31691" y="171309"/>
                  </a:lnTo>
                  <a:lnTo>
                    <a:pt x="35241" y="141677"/>
                  </a:lnTo>
                  <a:lnTo>
                    <a:pt x="39725" y="114867"/>
                  </a:lnTo>
                  <a:lnTo>
                    <a:pt x="49645" y="69791"/>
                  </a:lnTo>
                  <a:lnTo>
                    <a:pt x="63164" y="26697"/>
                  </a:lnTo>
                  <a:lnTo>
                    <a:pt x="71822" y="10378"/>
                  </a:lnTo>
                  <a:lnTo>
                    <a:pt x="77517" y="5462"/>
                  </a:lnTo>
                  <a:lnTo>
                    <a:pt x="91372" y="0"/>
                  </a:lnTo>
                  <a:lnTo>
                    <a:pt x="97606" y="660"/>
                  </a:lnTo>
                  <a:lnTo>
                    <a:pt x="108296" y="7038"/>
                  </a:lnTo>
                  <a:lnTo>
                    <a:pt x="125619" y="29271"/>
                  </a:lnTo>
                  <a:lnTo>
                    <a:pt x="137416" y="71685"/>
                  </a:lnTo>
                  <a:lnTo>
                    <a:pt x="133515" y="106338"/>
                  </a:lnTo>
                  <a:lnTo>
                    <a:pt x="122375" y="140789"/>
                  </a:lnTo>
                  <a:lnTo>
                    <a:pt x="99530" y="182573"/>
                  </a:lnTo>
                  <a:lnTo>
                    <a:pt x="80694" y="203834"/>
                  </a:lnTo>
                  <a:lnTo>
                    <a:pt x="34656" y="228929"/>
                  </a:lnTo>
                  <a:lnTo>
                    <a:pt x="16942" y="236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78"/>
            <p:cNvSpPr/>
            <p:nvPr>
              <p:custDataLst>
                <p:tags r:id="rId144"/>
              </p:custDataLst>
            </p:nvPr>
          </p:nvSpPr>
          <p:spPr>
            <a:xfrm>
              <a:off x="3653922" y="800100"/>
              <a:ext cx="111629" cy="222251"/>
            </a:xfrm>
            <a:custGeom>
              <a:avLst/>
              <a:gdLst/>
              <a:ahLst/>
              <a:cxnLst/>
              <a:rect l="0" t="0" r="0" b="0"/>
              <a:pathLst>
                <a:path w="111629" h="222251">
                  <a:moveTo>
                    <a:pt x="111628" y="0"/>
                  </a:moveTo>
                  <a:lnTo>
                    <a:pt x="111628" y="0"/>
                  </a:lnTo>
                  <a:lnTo>
                    <a:pt x="100783" y="706"/>
                  </a:lnTo>
                  <a:lnTo>
                    <a:pt x="90580" y="3371"/>
                  </a:lnTo>
                  <a:lnTo>
                    <a:pt x="69565" y="18951"/>
                  </a:lnTo>
                  <a:lnTo>
                    <a:pt x="35351" y="58297"/>
                  </a:lnTo>
                  <a:lnTo>
                    <a:pt x="15638" y="90350"/>
                  </a:lnTo>
                  <a:lnTo>
                    <a:pt x="2643" y="122706"/>
                  </a:lnTo>
                  <a:lnTo>
                    <a:pt x="0" y="167982"/>
                  </a:lnTo>
                  <a:lnTo>
                    <a:pt x="1002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2179"/>
          <p:cNvSpPr/>
          <p:nvPr>
            <p:custDataLst>
              <p:tags r:id="rId2"/>
            </p:custDataLst>
          </p:nvPr>
        </p:nvSpPr>
        <p:spPr>
          <a:xfrm>
            <a:off x="4984750" y="9398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462"/>
          <p:cNvGrpSpPr/>
          <p:nvPr/>
        </p:nvGrpSpPr>
        <p:grpSpPr>
          <a:xfrm>
            <a:off x="6627579" y="797030"/>
            <a:ext cx="1040621" cy="549171"/>
            <a:chOff x="6627579" y="797030"/>
            <a:chExt cx="1040621" cy="549171"/>
          </a:xfrm>
        </p:grpSpPr>
        <p:sp>
          <p:nvSpPr>
            <p:cNvPr id="26" name="SMARTInkShape-2180"/>
            <p:cNvSpPr/>
            <p:nvPr>
              <p:custDataLst>
                <p:tags r:id="rId131"/>
              </p:custDataLst>
            </p:nvPr>
          </p:nvSpPr>
          <p:spPr>
            <a:xfrm>
              <a:off x="7557383" y="797030"/>
              <a:ext cx="110817" cy="453921"/>
            </a:xfrm>
            <a:custGeom>
              <a:avLst/>
              <a:gdLst/>
              <a:ahLst/>
              <a:cxnLst/>
              <a:rect l="0" t="0" r="0" b="0"/>
              <a:pathLst>
                <a:path w="110817" h="4539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1116" y="0"/>
                  </a:lnTo>
                  <a:lnTo>
                    <a:pt x="6120" y="1235"/>
                  </a:lnTo>
                  <a:lnTo>
                    <a:pt x="44341" y="43010"/>
                  </a:lnTo>
                  <a:lnTo>
                    <a:pt x="67900" y="75855"/>
                  </a:lnTo>
                  <a:lnTo>
                    <a:pt x="87777" y="121026"/>
                  </a:lnTo>
                  <a:lnTo>
                    <a:pt x="95618" y="146619"/>
                  </a:lnTo>
                  <a:lnTo>
                    <a:pt x="102256" y="173558"/>
                  </a:lnTo>
                  <a:lnTo>
                    <a:pt x="108093" y="201395"/>
                  </a:lnTo>
                  <a:lnTo>
                    <a:pt x="110573" y="229831"/>
                  </a:lnTo>
                  <a:lnTo>
                    <a:pt x="110816" y="258666"/>
                  </a:lnTo>
                  <a:lnTo>
                    <a:pt x="109567" y="287767"/>
                  </a:lnTo>
                  <a:lnTo>
                    <a:pt x="104500" y="313518"/>
                  </a:lnTo>
                  <a:lnTo>
                    <a:pt x="87581" y="359064"/>
                  </a:lnTo>
                  <a:lnTo>
                    <a:pt x="71596" y="394828"/>
                  </a:lnTo>
                  <a:lnTo>
                    <a:pt x="50696" y="431237"/>
                  </a:lnTo>
                  <a:lnTo>
                    <a:pt x="30867" y="45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81"/>
            <p:cNvSpPr/>
            <p:nvPr>
              <p:custDataLst>
                <p:tags r:id="rId132"/>
              </p:custDataLst>
            </p:nvPr>
          </p:nvSpPr>
          <p:spPr>
            <a:xfrm>
              <a:off x="7201782" y="985888"/>
              <a:ext cx="240419" cy="233972"/>
            </a:xfrm>
            <a:custGeom>
              <a:avLst/>
              <a:gdLst/>
              <a:ahLst/>
              <a:cxnLst/>
              <a:rect l="0" t="0" r="0" b="0"/>
              <a:pathLst>
                <a:path w="240419" h="233972">
                  <a:moveTo>
                    <a:pt x="5468" y="36462"/>
                  </a:moveTo>
                  <a:lnTo>
                    <a:pt x="5468" y="36462"/>
                  </a:lnTo>
                  <a:lnTo>
                    <a:pt x="0" y="13318"/>
                  </a:lnTo>
                  <a:lnTo>
                    <a:pt x="1391" y="6655"/>
                  </a:lnTo>
                  <a:lnTo>
                    <a:pt x="2750" y="3891"/>
                  </a:lnTo>
                  <a:lnTo>
                    <a:pt x="6478" y="2048"/>
                  </a:lnTo>
                  <a:lnTo>
                    <a:pt x="18146" y="0"/>
                  </a:lnTo>
                  <a:lnTo>
                    <a:pt x="34620" y="4734"/>
                  </a:lnTo>
                  <a:lnTo>
                    <a:pt x="53703" y="16011"/>
                  </a:lnTo>
                  <a:lnTo>
                    <a:pt x="73942" y="35134"/>
                  </a:lnTo>
                  <a:lnTo>
                    <a:pt x="98428" y="79813"/>
                  </a:lnTo>
                  <a:lnTo>
                    <a:pt x="104874" y="114996"/>
                  </a:lnTo>
                  <a:lnTo>
                    <a:pt x="103271" y="151094"/>
                  </a:lnTo>
                  <a:lnTo>
                    <a:pt x="93151" y="185952"/>
                  </a:lnTo>
                  <a:lnTo>
                    <a:pt x="74957" y="220455"/>
                  </a:lnTo>
                  <a:lnTo>
                    <a:pt x="64339" y="231126"/>
                  </a:lnTo>
                  <a:lnTo>
                    <a:pt x="59531" y="233971"/>
                  </a:lnTo>
                  <a:lnTo>
                    <a:pt x="56327" y="233046"/>
                  </a:lnTo>
                  <a:lnTo>
                    <a:pt x="54191" y="229607"/>
                  </a:lnTo>
                  <a:lnTo>
                    <a:pt x="52766" y="224492"/>
                  </a:lnTo>
                  <a:lnTo>
                    <a:pt x="54133" y="186954"/>
                  </a:lnTo>
                  <a:lnTo>
                    <a:pt x="62845" y="155323"/>
                  </a:lnTo>
                  <a:lnTo>
                    <a:pt x="77536" y="122450"/>
                  </a:lnTo>
                  <a:lnTo>
                    <a:pt x="98175" y="89025"/>
                  </a:lnTo>
                  <a:lnTo>
                    <a:pt x="130225" y="45216"/>
                  </a:lnTo>
                  <a:lnTo>
                    <a:pt x="153740" y="12903"/>
                  </a:lnTo>
                  <a:lnTo>
                    <a:pt x="155115" y="12289"/>
                  </a:lnTo>
                  <a:lnTo>
                    <a:pt x="138665" y="51405"/>
                  </a:lnTo>
                  <a:lnTo>
                    <a:pt x="127954" y="98040"/>
                  </a:lnTo>
                  <a:lnTo>
                    <a:pt x="126228" y="132269"/>
                  </a:lnTo>
                  <a:lnTo>
                    <a:pt x="134868" y="163945"/>
                  </a:lnTo>
                  <a:lnTo>
                    <a:pt x="151878" y="186960"/>
                  </a:lnTo>
                  <a:lnTo>
                    <a:pt x="162342" y="196060"/>
                  </a:lnTo>
                  <a:lnTo>
                    <a:pt x="190901" y="206172"/>
                  </a:lnTo>
                  <a:lnTo>
                    <a:pt x="240418" y="2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82"/>
            <p:cNvSpPr/>
            <p:nvPr>
              <p:custDataLst>
                <p:tags r:id="rId133"/>
              </p:custDataLst>
            </p:nvPr>
          </p:nvSpPr>
          <p:spPr>
            <a:xfrm>
              <a:off x="7080245" y="857773"/>
              <a:ext cx="127006" cy="424928"/>
            </a:xfrm>
            <a:custGeom>
              <a:avLst/>
              <a:gdLst/>
              <a:ahLst/>
              <a:cxnLst/>
              <a:rect l="0" t="0" r="0" b="0"/>
              <a:pathLst>
                <a:path w="127006" h="424928">
                  <a:moveTo>
                    <a:pt x="127005" y="12177"/>
                  </a:moveTo>
                  <a:lnTo>
                    <a:pt x="127005" y="12177"/>
                  </a:lnTo>
                  <a:lnTo>
                    <a:pt x="117571" y="3449"/>
                  </a:lnTo>
                  <a:lnTo>
                    <a:pt x="112700" y="1242"/>
                  </a:lnTo>
                  <a:lnTo>
                    <a:pt x="105990" y="0"/>
                  </a:lnTo>
                  <a:lnTo>
                    <a:pt x="92791" y="9745"/>
                  </a:lnTo>
                  <a:lnTo>
                    <a:pt x="68733" y="42893"/>
                  </a:lnTo>
                  <a:lnTo>
                    <a:pt x="49366" y="80156"/>
                  </a:lnTo>
                  <a:lnTo>
                    <a:pt x="30409" y="125646"/>
                  </a:lnTo>
                  <a:lnTo>
                    <a:pt x="22391" y="150617"/>
                  </a:lnTo>
                  <a:lnTo>
                    <a:pt x="14929" y="176437"/>
                  </a:lnTo>
                  <a:lnTo>
                    <a:pt x="9249" y="202823"/>
                  </a:lnTo>
                  <a:lnTo>
                    <a:pt x="4757" y="229585"/>
                  </a:lnTo>
                  <a:lnTo>
                    <a:pt x="1056" y="256599"/>
                  </a:lnTo>
                  <a:lnTo>
                    <a:pt x="0" y="281664"/>
                  </a:lnTo>
                  <a:lnTo>
                    <a:pt x="2590" y="328329"/>
                  </a:lnTo>
                  <a:lnTo>
                    <a:pt x="12208" y="365061"/>
                  </a:lnTo>
                  <a:lnTo>
                    <a:pt x="18723" y="380783"/>
                  </a:lnTo>
                  <a:lnTo>
                    <a:pt x="37252" y="402015"/>
                  </a:lnTo>
                  <a:lnTo>
                    <a:pt x="69855" y="42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83"/>
            <p:cNvSpPr/>
            <p:nvPr>
              <p:custDataLst>
                <p:tags r:id="rId134"/>
              </p:custDataLst>
            </p:nvPr>
          </p:nvSpPr>
          <p:spPr>
            <a:xfrm>
              <a:off x="6627579" y="1117600"/>
              <a:ext cx="243122" cy="44451"/>
            </a:xfrm>
            <a:custGeom>
              <a:avLst/>
              <a:gdLst/>
              <a:ahLst/>
              <a:cxnLst/>
              <a:rect l="0" t="0" r="0" b="0"/>
              <a:pathLst>
                <a:path w="243122" h="44451">
                  <a:moveTo>
                    <a:pt x="8171" y="44450"/>
                  </a:moveTo>
                  <a:lnTo>
                    <a:pt x="8171" y="44450"/>
                  </a:lnTo>
                  <a:lnTo>
                    <a:pt x="0" y="44450"/>
                  </a:lnTo>
                  <a:lnTo>
                    <a:pt x="31868" y="38675"/>
                  </a:lnTo>
                  <a:lnTo>
                    <a:pt x="69503" y="32241"/>
                  </a:lnTo>
                  <a:lnTo>
                    <a:pt x="112570" y="22796"/>
                  </a:lnTo>
                  <a:lnTo>
                    <a:pt x="156876" y="12954"/>
                  </a:lnTo>
                  <a:lnTo>
                    <a:pt x="200086" y="6228"/>
                  </a:lnTo>
                  <a:lnTo>
                    <a:pt x="243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84"/>
            <p:cNvSpPr/>
            <p:nvPr>
              <p:custDataLst>
                <p:tags r:id="rId135"/>
              </p:custDataLst>
            </p:nvPr>
          </p:nvSpPr>
          <p:spPr>
            <a:xfrm>
              <a:off x="6753513" y="801828"/>
              <a:ext cx="128594" cy="544373"/>
            </a:xfrm>
            <a:custGeom>
              <a:avLst/>
              <a:gdLst/>
              <a:ahLst/>
              <a:cxnLst/>
              <a:rect l="0" t="0" r="0" b="0"/>
              <a:pathLst>
                <a:path w="128594" h="544373">
                  <a:moveTo>
                    <a:pt x="123537" y="74472"/>
                  </a:moveTo>
                  <a:lnTo>
                    <a:pt x="123537" y="74472"/>
                  </a:lnTo>
                  <a:lnTo>
                    <a:pt x="128562" y="53750"/>
                  </a:lnTo>
                  <a:lnTo>
                    <a:pt x="128593" y="41979"/>
                  </a:lnTo>
                  <a:lnTo>
                    <a:pt x="126254" y="29692"/>
                  </a:lnTo>
                  <a:lnTo>
                    <a:pt x="117600" y="14245"/>
                  </a:lnTo>
                  <a:lnTo>
                    <a:pt x="106099" y="4102"/>
                  </a:lnTo>
                  <a:lnTo>
                    <a:pt x="83641" y="0"/>
                  </a:lnTo>
                  <a:lnTo>
                    <a:pt x="66529" y="4684"/>
                  </a:lnTo>
                  <a:lnTo>
                    <a:pt x="58015" y="8897"/>
                  </a:lnTo>
                  <a:lnTo>
                    <a:pt x="32548" y="35052"/>
                  </a:lnTo>
                  <a:lnTo>
                    <a:pt x="10499" y="76354"/>
                  </a:lnTo>
                  <a:lnTo>
                    <a:pt x="2742" y="111762"/>
                  </a:lnTo>
                  <a:lnTo>
                    <a:pt x="0" y="152429"/>
                  </a:lnTo>
                  <a:lnTo>
                    <a:pt x="1134" y="198725"/>
                  </a:lnTo>
                  <a:lnTo>
                    <a:pt x="5871" y="243760"/>
                  </a:lnTo>
                  <a:lnTo>
                    <a:pt x="12679" y="287295"/>
                  </a:lnTo>
                  <a:lnTo>
                    <a:pt x="20410" y="330162"/>
                  </a:lnTo>
                  <a:lnTo>
                    <a:pt x="26667" y="370851"/>
                  </a:lnTo>
                  <a:lnTo>
                    <a:pt x="33212" y="409396"/>
                  </a:lnTo>
                  <a:lnTo>
                    <a:pt x="43174" y="445342"/>
                  </a:lnTo>
                  <a:lnTo>
                    <a:pt x="47134" y="478251"/>
                  </a:lnTo>
                  <a:lnTo>
                    <a:pt x="45395" y="518901"/>
                  </a:lnTo>
                  <a:lnTo>
                    <a:pt x="40987" y="54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63"/>
          <p:cNvGrpSpPr/>
          <p:nvPr/>
        </p:nvGrpSpPr>
        <p:grpSpPr>
          <a:xfrm>
            <a:off x="7966430" y="996950"/>
            <a:ext cx="161571" cy="157084"/>
            <a:chOff x="7966430" y="996950"/>
            <a:chExt cx="161571" cy="157084"/>
          </a:xfrm>
        </p:grpSpPr>
        <p:sp>
          <p:nvSpPr>
            <p:cNvPr id="32" name="SMARTInkShape-2185"/>
            <p:cNvSpPr/>
            <p:nvPr>
              <p:custDataLst>
                <p:tags r:id="rId129"/>
              </p:custDataLst>
            </p:nvPr>
          </p:nvSpPr>
          <p:spPr>
            <a:xfrm>
              <a:off x="7966430" y="1117600"/>
              <a:ext cx="161571" cy="36434"/>
            </a:xfrm>
            <a:custGeom>
              <a:avLst/>
              <a:gdLst/>
              <a:ahLst/>
              <a:cxnLst/>
              <a:rect l="0" t="0" r="0" b="0"/>
              <a:pathLst>
                <a:path w="161571" h="36434">
                  <a:moveTo>
                    <a:pt x="21870" y="12700"/>
                  </a:moveTo>
                  <a:lnTo>
                    <a:pt x="21870" y="12700"/>
                  </a:lnTo>
                  <a:lnTo>
                    <a:pt x="4414" y="26498"/>
                  </a:lnTo>
                  <a:lnTo>
                    <a:pt x="0" y="32473"/>
                  </a:lnTo>
                  <a:lnTo>
                    <a:pt x="235" y="34349"/>
                  </a:lnTo>
                  <a:lnTo>
                    <a:pt x="1802" y="35599"/>
                  </a:lnTo>
                  <a:lnTo>
                    <a:pt x="4258" y="36433"/>
                  </a:lnTo>
                  <a:lnTo>
                    <a:pt x="48705" y="29091"/>
                  </a:lnTo>
                  <a:lnTo>
                    <a:pt x="80363" y="21396"/>
                  </a:lnTo>
                  <a:lnTo>
                    <a:pt x="120304" y="10920"/>
                  </a:lnTo>
                  <a:lnTo>
                    <a:pt x="161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86"/>
            <p:cNvSpPr/>
            <p:nvPr>
              <p:custDataLst>
                <p:tags r:id="rId130"/>
              </p:custDataLst>
            </p:nvPr>
          </p:nvSpPr>
          <p:spPr>
            <a:xfrm>
              <a:off x="7975600" y="9969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50667" y="2574"/>
                  </a:lnTo>
                  <a:lnTo>
                    <a:pt x="88860" y="76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187"/>
          <p:cNvSpPr/>
          <p:nvPr>
            <p:custDataLst>
              <p:tags r:id="rId3"/>
            </p:custDataLst>
          </p:nvPr>
        </p:nvSpPr>
        <p:spPr>
          <a:xfrm>
            <a:off x="8568220" y="598383"/>
            <a:ext cx="366231" cy="1180039"/>
          </a:xfrm>
          <a:custGeom>
            <a:avLst/>
            <a:gdLst/>
            <a:ahLst/>
            <a:cxnLst/>
            <a:rect l="0" t="0" r="0" b="0"/>
            <a:pathLst>
              <a:path w="366231" h="1180039">
                <a:moveTo>
                  <a:pt x="232880" y="23917"/>
                </a:moveTo>
                <a:lnTo>
                  <a:pt x="232880" y="23917"/>
                </a:lnTo>
                <a:lnTo>
                  <a:pt x="192403" y="6026"/>
                </a:lnTo>
                <a:lnTo>
                  <a:pt x="163814" y="0"/>
                </a:lnTo>
                <a:lnTo>
                  <a:pt x="119449" y="594"/>
                </a:lnTo>
                <a:lnTo>
                  <a:pt x="100621" y="5790"/>
                </a:lnTo>
                <a:lnTo>
                  <a:pt x="55923" y="32122"/>
                </a:lnTo>
                <a:lnTo>
                  <a:pt x="19654" y="64500"/>
                </a:lnTo>
                <a:lnTo>
                  <a:pt x="11113" y="81230"/>
                </a:lnTo>
                <a:lnTo>
                  <a:pt x="5630" y="118337"/>
                </a:lnTo>
                <a:lnTo>
                  <a:pt x="12406" y="138789"/>
                </a:lnTo>
                <a:lnTo>
                  <a:pt x="43123" y="184034"/>
                </a:lnTo>
                <a:lnTo>
                  <a:pt x="72860" y="231285"/>
                </a:lnTo>
                <a:lnTo>
                  <a:pt x="89793" y="265188"/>
                </a:lnTo>
                <a:lnTo>
                  <a:pt x="104375" y="300482"/>
                </a:lnTo>
                <a:lnTo>
                  <a:pt x="117910" y="339686"/>
                </a:lnTo>
                <a:lnTo>
                  <a:pt x="119693" y="380629"/>
                </a:lnTo>
                <a:lnTo>
                  <a:pt x="112725" y="422345"/>
                </a:lnTo>
                <a:lnTo>
                  <a:pt x="100219" y="464403"/>
                </a:lnTo>
                <a:lnTo>
                  <a:pt x="85254" y="500970"/>
                </a:lnTo>
                <a:lnTo>
                  <a:pt x="67080" y="532979"/>
                </a:lnTo>
                <a:lnTo>
                  <a:pt x="24576" y="578615"/>
                </a:lnTo>
                <a:lnTo>
                  <a:pt x="8412" y="590439"/>
                </a:lnTo>
                <a:lnTo>
                  <a:pt x="0" y="594434"/>
                </a:lnTo>
                <a:lnTo>
                  <a:pt x="15" y="594761"/>
                </a:lnTo>
                <a:lnTo>
                  <a:pt x="1913" y="595126"/>
                </a:lnTo>
                <a:lnTo>
                  <a:pt x="40700" y="598762"/>
                </a:lnTo>
                <a:lnTo>
                  <a:pt x="68771" y="607619"/>
                </a:lnTo>
                <a:lnTo>
                  <a:pt x="80685" y="617068"/>
                </a:lnTo>
                <a:lnTo>
                  <a:pt x="88333" y="629029"/>
                </a:lnTo>
                <a:lnTo>
                  <a:pt x="95899" y="652335"/>
                </a:lnTo>
                <a:lnTo>
                  <a:pt x="97043" y="681975"/>
                </a:lnTo>
                <a:lnTo>
                  <a:pt x="87660" y="718665"/>
                </a:lnTo>
                <a:lnTo>
                  <a:pt x="68339" y="766069"/>
                </a:lnTo>
                <a:lnTo>
                  <a:pt x="55328" y="804142"/>
                </a:lnTo>
                <a:lnTo>
                  <a:pt x="44371" y="844582"/>
                </a:lnTo>
                <a:lnTo>
                  <a:pt x="34093" y="886073"/>
                </a:lnTo>
                <a:lnTo>
                  <a:pt x="22470" y="928033"/>
                </a:lnTo>
                <a:lnTo>
                  <a:pt x="14010" y="968318"/>
                </a:lnTo>
                <a:lnTo>
                  <a:pt x="8605" y="1006684"/>
                </a:lnTo>
                <a:lnTo>
                  <a:pt x="6202" y="1042551"/>
                </a:lnTo>
                <a:lnTo>
                  <a:pt x="8897" y="1075424"/>
                </a:lnTo>
                <a:lnTo>
                  <a:pt x="16210" y="1105087"/>
                </a:lnTo>
                <a:lnTo>
                  <a:pt x="36899" y="1140914"/>
                </a:lnTo>
                <a:lnTo>
                  <a:pt x="55231" y="1160534"/>
                </a:lnTo>
                <a:lnTo>
                  <a:pt x="80782" y="1173017"/>
                </a:lnTo>
                <a:lnTo>
                  <a:pt x="114480" y="1179506"/>
                </a:lnTo>
                <a:lnTo>
                  <a:pt x="160032" y="1180038"/>
                </a:lnTo>
                <a:lnTo>
                  <a:pt x="185019" y="1179192"/>
                </a:lnTo>
                <a:lnTo>
                  <a:pt x="210851" y="1177923"/>
                </a:lnTo>
                <a:lnTo>
                  <a:pt x="237244" y="1176371"/>
                </a:lnTo>
                <a:lnTo>
                  <a:pt x="263306" y="1174630"/>
                </a:lnTo>
                <a:lnTo>
                  <a:pt x="289147" y="1172765"/>
                </a:lnTo>
                <a:lnTo>
                  <a:pt x="331971" y="1169516"/>
                </a:lnTo>
                <a:lnTo>
                  <a:pt x="366230" y="11669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Shape-2188"/>
          <p:cNvSpPr/>
          <p:nvPr>
            <p:custDataLst>
              <p:tags r:id="rId4"/>
            </p:custDataLst>
          </p:nvPr>
        </p:nvSpPr>
        <p:spPr>
          <a:xfrm>
            <a:off x="9355666" y="501650"/>
            <a:ext cx="182915" cy="246883"/>
          </a:xfrm>
          <a:custGeom>
            <a:avLst/>
            <a:gdLst/>
            <a:ahLst/>
            <a:cxnLst/>
            <a:rect l="0" t="0" r="0" b="0"/>
            <a:pathLst>
              <a:path w="182915" h="246883">
                <a:moveTo>
                  <a:pt x="124884" y="31750"/>
                </a:moveTo>
                <a:lnTo>
                  <a:pt x="124884" y="31750"/>
                </a:lnTo>
                <a:lnTo>
                  <a:pt x="119858" y="19817"/>
                </a:lnTo>
                <a:lnTo>
                  <a:pt x="119416" y="17444"/>
                </a:lnTo>
                <a:lnTo>
                  <a:pt x="115424" y="10735"/>
                </a:lnTo>
                <a:lnTo>
                  <a:pt x="111522" y="9979"/>
                </a:lnTo>
                <a:lnTo>
                  <a:pt x="99660" y="11020"/>
                </a:lnTo>
                <a:lnTo>
                  <a:pt x="77115" y="22315"/>
                </a:lnTo>
                <a:lnTo>
                  <a:pt x="45818" y="49180"/>
                </a:lnTo>
                <a:lnTo>
                  <a:pt x="19848" y="94065"/>
                </a:lnTo>
                <a:lnTo>
                  <a:pt x="7410" y="127414"/>
                </a:lnTo>
                <a:lnTo>
                  <a:pt x="0" y="160345"/>
                </a:lnTo>
                <a:lnTo>
                  <a:pt x="1412" y="191444"/>
                </a:lnTo>
                <a:lnTo>
                  <a:pt x="16881" y="229977"/>
                </a:lnTo>
                <a:lnTo>
                  <a:pt x="26777" y="237985"/>
                </a:lnTo>
                <a:lnTo>
                  <a:pt x="52823" y="246882"/>
                </a:lnTo>
                <a:lnTo>
                  <a:pt x="83214" y="245192"/>
                </a:lnTo>
                <a:lnTo>
                  <a:pt x="114125" y="235269"/>
                </a:lnTo>
                <a:lnTo>
                  <a:pt x="141974" y="216747"/>
                </a:lnTo>
                <a:lnTo>
                  <a:pt x="160937" y="194404"/>
                </a:lnTo>
                <a:lnTo>
                  <a:pt x="173363" y="168952"/>
                </a:lnTo>
                <a:lnTo>
                  <a:pt x="182914" y="121478"/>
                </a:lnTo>
                <a:lnTo>
                  <a:pt x="182895" y="83388"/>
                </a:lnTo>
                <a:lnTo>
                  <a:pt x="174891" y="50467"/>
                </a:lnTo>
                <a:lnTo>
                  <a:pt x="160514" y="23841"/>
                </a:lnTo>
                <a:lnTo>
                  <a:pt x="140014" y="4951"/>
                </a:lnTo>
                <a:lnTo>
                  <a:pt x="130032" y="479"/>
                </a:lnTo>
                <a:lnTo>
                  <a:pt x="9313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466"/>
          <p:cNvGrpSpPr/>
          <p:nvPr/>
        </p:nvGrpSpPr>
        <p:grpSpPr>
          <a:xfrm>
            <a:off x="10401300" y="490094"/>
            <a:ext cx="870893" cy="206935"/>
            <a:chOff x="10401300" y="490094"/>
            <a:chExt cx="870893" cy="206935"/>
          </a:xfrm>
        </p:grpSpPr>
        <p:sp>
          <p:nvSpPr>
            <p:cNvPr id="37" name="SMARTInkShape-2189"/>
            <p:cNvSpPr/>
            <p:nvPr>
              <p:custDataLst>
                <p:tags r:id="rId126"/>
              </p:custDataLst>
            </p:nvPr>
          </p:nvSpPr>
          <p:spPr>
            <a:xfrm>
              <a:off x="11101164" y="490094"/>
              <a:ext cx="171029" cy="200732"/>
            </a:xfrm>
            <a:custGeom>
              <a:avLst/>
              <a:gdLst/>
              <a:ahLst/>
              <a:cxnLst/>
              <a:rect l="0" t="0" r="0" b="0"/>
              <a:pathLst>
                <a:path w="171029" h="200732">
                  <a:moveTo>
                    <a:pt x="144686" y="11556"/>
                  </a:moveTo>
                  <a:lnTo>
                    <a:pt x="144686" y="11556"/>
                  </a:lnTo>
                  <a:lnTo>
                    <a:pt x="135848" y="2718"/>
                  </a:lnTo>
                  <a:lnTo>
                    <a:pt x="128058" y="572"/>
                  </a:lnTo>
                  <a:lnTo>
                    <a:pt x="123017" y="0"/>
                  </a:lnTo>
                  <a:lnTo>
                    <a:pt x="109891" y="5009"/>
                  </a:lnTo>
                  <a:lnTo>
                    <a:pt x="73464" y="29137"/>
                  </a:lnTo>
                  <a:lnTo>
                    <a:pt x="28568" y="68271"/>
                  </a:lnTo>
                  <a:lnTo>
                    <a:pt x="11233" y="94618"/>
                  </a:lnTo>
                  <a:lnTo>
                    <a:pt x="1177" y="122791"/>
                  </a:lnTo>
                  <a:lnTo>
                    <a:pt x="0" y="148012"/>
                  </a:lnTo>
                  <a:lnTo>
                    <a:pt x="1661" y="159677"/>
                  </a:lnTo>
                  <a:lnTo>
                    <a:pt x="11034" y="178282"/>
                  </a:lnTo>
                  <a:lnTo>
                    <a:pt x="17485" y="186207"/>
                  </a:lnTo>
                  <a:lnTo>
                    <a:pt x="35941" y="196893"/>
                  </a:lnTo>
                  <a:lnTo>
                    <a:pt x="46789" y="200731"/>
                  </a:lnTo>
                  <a:lnTo>
                    <a:pt x="68250" y="199350"/>
                  </a:lnTo>
                  <a:lnTo>
                    <a:pt x="93076" y="188859"/>
                  </a:lnTo>
                  <a:lnTo>
                    <a:pt x="127628" y="167733"/>
                  </a:lnTo>
                  <a:lnTo>
                    <a:pt x="151451" y="143763"/>
                  </a:lnTo>
                  <a:lnTo>
                    <a:pt x="159780" y="131444"/>
                  </a:lnTo>
                  <a:lnTo>
                    <a:pt x="169033" y="100823"/>
                  </a:lnTo>
                  <a:lnTo>
                    <a:pt x="171028" y="68163"/>
                  </a:lnTo>
                  <a:lnTo>
                    <a:pt x="160252" y="28093"/>
                  </a:lnTo>
                  <a:lnTo>
                    <a:pt x="149487" y="9734"/>
                  </a:lnTo>
                  <a:lnTo>
                    <a:pt x="141537" y="5402"/>
                  </a:lnTo>
                  <a:lnTo>
                    <a:pt x="100236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90"/>
            <p:cNvSpPr/>
            <p:nvPr>
              <p:custDataLst>
                <p:tags r:id="rId127"/>
              </p:custDataLst>
            </p:nvPr>
          </p:nvSpPr>
          <p:spPr>
            <a:xfrm>
              <a:off x="10809508" y="501650"/>
              <a:ext cx="156061" cy="158751"/>
            </a:xfrm>
            <a:custGeom>
              <a:avLst/>
              <a:gdLst/>
              <a:ahLst/>
              <a:cxnLst/>
              <a:rect l="0" t="0" r="0" b="0"/>
              <a:pathLst>
                <a:path w="156061" h="158751">
                  <a:moveTo>
                    <a:pt x="150592" y="0"/>
                  </a:moveTo>
                  <a:lnTo>
                    <a:pt x="150592" y="0"/>
                  </a:lnTo>
                  <a:lnTo>
                    <a:pt x="156060" y="0"/>
                  </a:lnTo>
                  <a:lnTo>
                    <a:pt x="153310" y="3371"/>
                  </a:lnTo>
                  <a:lnTo>
                    <a:pt x="110767" y="21654"/>
                  </a:lnTo>
                  <a:lnTo>
                    <a:pt x="67531" y="36990"/>
                  </a:lnTo>
                  <a:lnTo>
                    <a:pt x="29084" y="48590"/>
                  </a:lnTo>
                  <a:lnTo>
                    <a:pt x="7344" y="56495"/>
                  </a:lnTo>
                  <a:lnTo>
                    <a:pt x="4293" y="58830"/>
                  </a:lnTo>
                  <a:lnTo>
                    <a:pt x="904" y="65187"/>
                  </a:lnTo>
                  <a:lnTo>
                    <a:pt x="0" y="68858"/>
                  </a:lnTo>
                  <a:lnTo>
                    <a:pt x="1514" y="72717"/>
                  </a:lnTo>
                  <a:lnTo>
                    <a:pt x="8841" y="80767"/>
                  </a:lnTo>
                  <a:lnTo>
                    <a:pt x="49659" y="98138"/>
                  </a:lnTo>
                  <a:lnTo>
                    <a:pt x="95036" y="119339"/>
                  </a:lnTo>
                  <a:lnTo>
                    <a:pt x="142152" y="139027"/>
                  </a:lnTo>
                  <a:lnTo>
                    <a:pt x="147082" y="141368"/>
                  </a:lnTo>
                  <a:lnTo>
                    <a:pt x="149663" y="144340"/>
                  </a:lnTo>
                  <a:lnTo>
                    <a:pt x="150677" y="147732"/>
                  </a:lnTo>
                  <a:lnTo>
                    <a:pt x="15059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91"/>
            <p:cNvSpPr/>
            <p:nvPr>
              <p:custDataLst>
                <p:tags r:id="rId128"/>
              </p:custDataLst>
            </p:nvPr>
          </p:nvSpPr>
          <p:spPr>
            <a:xfrm>
              <a:off x="10401300" y="546670"/>
              <a:ext cx="139701" cy="150359"/>
            </a:xfrm>
            <a:custGeom>
              <a:avLst/>
              <a:gdLst/>
              <a:ahLst/>
              <a:cxnLst/>
              <a:rect l="0" t="0" r="0" b="0"/>
              <a:pathLst>
                <a:path w="139701" h="150359">
                  <a:moveTo>
                    <a:pt x="0" y="18480"/>
                  </a:moveTo>
                  <a:lnTo>
                    <a:pt x="0" y="18480"/>
                  </a:lnTo>
                  <a:lnTo>
                    <a:pt x="0" y="15109"/>
                  </a:lnTo>
                  <a:lnTo>
                    <a:pt x="3763" y="11572"/>
                  </a:lnTo>
                  <a:lnTo>
                    <a:pt x="27789" y="182"/>
                  </a:lnTo>
                  <a:lnTo>
                    <a:pt x="44570" y="0"/>
                  </a:lnTo>
                  <a:lnTo>
                    <a:pt x="62143" y="6033"/>
                  </a:lnTo>
                  <a:lnTo>
                    <a:pt x="81711" y="18122"/>
                  </a:lnTo>
                  <a:lnTo>
                    <a:pt x="86930" y="31647"/>
                  </a:lnTo>
                  <a:lnTo>
                    <a:pt x="88965" y="71134"/>
                  </a:lnTo>
                  <a:lnTo>
                    <a:pt x="81183" y="90977"/>
                  </a:lnTo>
                  <a:lnTo>
                    <a:pt x="51839" y="128077"/>
                  </a:lnTo>
                  <a:lnTo>
                    <a:pt x="29859" y="146447"/>
                  </a:lnTo>
                  <a:lnTo>
                    <a:pt x="22023" y="150358"/>
                  </a:lnTo>
                  <a:lnTo>
                    <a:pt x="20327" y="146615"/>
                  </a:lnTo>
                  <a:lnTo>
                    <a:pt x="27848" y="125523"/>
                  </a:lnTo>
                  <a:lnTo>
                    <a:pt x="61422" y="80521"/>
                  </a:lnTo>
                  <a:lnTo>
                    <a:pt x="102026" y="39541"/>
                  </a:lnTo>
                  <a:lnTo>
                    <a:pt x="127832" y="20252"/>
                  </a:lnTo>
                  <a:lnTo>
                    <a:pt x="133904" y="17545"/>
                  </a:lnTo>
                  <a:lnTo>
                    <a:pt x="137247" y="25617"/>
                  </a:lnTo>
                  <a:lnTo>
                    <a:pt x="139080" y="60928"/>
                  </a:lnTo>
                  <a:lnTo>
                    <a:pt x="139700" y="101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67"/>
          <p:cNvGrpSpPr/>
          <p:nvPr/>
        </p:nvGrpSpPr>
        <p:grpSpPr>
          <a:xfrm>
            <a:off x="9296065" y="1425536"/>
            <a:ext cx="282247" cy="479465"/>
            <a:chOff x="9296065" y="1425536"/>
            <a:chExt cx="282247" cy="479465"/>
          </a:xfrm>
        </p:grpSpPr>
        <p:sp>
          <p:nvSpPr>
            <p:cNvPr id="41" name="SMARTInkShape-2192"/>
            <p:cNvSpPr/>
            <p:nvPr>
              <p:custDataLst>
                <p:tags r:id="rId124"/>
              </p:custDataLst>
            </p:nvPr>
          </p:nvSpPr>
          <p:spPr>
            <a:xfrm>
              <a:off x="9358874" y="1670128"/>
              <a:ext cx="128027" cy="234873"/>
            </a:xfrm>
            <a:custGeom>
              <a:avLst/>
              <a:gdLst/>
              <a:ahLst/>
              <a:cxnLst/>
              <a:rect l="0" t="0" r="0" b="0"/>
              <a:pathLst>
                <a:path w="128027" h="234873">
                  <a:moveTo>
                    <a:pt x="128026" y="6272"/>
                  </a:moveTo>
                  <a:lnTo>
                    <a:pt x="128026" y="6272"/>
                  </a:lnTo>
                  <a:lnTo>
                    <a:pt x="122559" y="805"/>
                  </a:lnTo>
                  <a:lnTo>
                    <a:pt x="116286" y="0"/>
                  </a:lnTo>
                  <a:lnTo>
                    <a:pt x="108667" y="27718"/>
                  </a:lnTo>
                  <a:lnTo>
                    <a:pt x="78471" y="72205"/>
                  </a:lnTo>
                  <a:lnTo>
                    <a:pt x="50235" y="113453"/>
                  </a:lnTo>
                  <a:lnTo>
                    <a:pt x="27836" y="155544"/>
                  </a:lnTo>
                  <a:lnTo>
                    <a:pt x="5068" y="200204"/>
                  </a:lnTo>
                  <a:lnTo>
                    <a:pt x="0" y="216642"/>
                  </a:lnTo>
                  <a:lnTo>
                    <a:pt x="1026" y="23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93"/>
            <p:cNvSpPr/>
            <p:nvPr>
              <p:custDataLst>
                <p:tags r:id="rId125"/>
              </p:custDataLst>
            </p:nvPr>
          </p:nvSpPr>
          <p:spPr>
            <a:xfrm>
              <a:off x="9296065" y="1425536"/>
              <a:ext cx="282247" cy="458126"/>
            </a:xfrm>
            <a:custGeom>
              <a:avLst/>
              <a:gdLst/>
              <a:ahLst/>
              <a:cxnLst/>
              <a:rect l="0" t="0" r="0" b="0"/>
              <a:pathLst>
                <a:path w="282247" h="458126">
                  <a:moveTo>
                    <a:pt x="32085" y="104814"/>
                  </a:moveTo>
                  <a:lnTo>
                    <a:pt x="32085" y="104814"/>
                  </a:lnTo>
                  <a:lnTo>
                    <a:pt x="11037" y="95976"/>
                  </a:lnTo>
                  <a:lnTo>
                    <a:pt x="8175" y="92572"/>
                  </a:lnTo>
                  <a:lnTo>
                    <a:pt x="6973" y="88186"/>
                  </a:lnTo>
                  <a:lnTo>
                    <a:pt x="6876" y="83145"/>
                  </a:lnTo>
                  <a:lnTo>
                    <a:pt x="0" y="65938"/>
                  </a:lnTo>
                  <a:lnTo>
                    <a:pt x="112" y="59847"/>
                  </a:lnTo>
                  <a:lnTo>
                    <a:pt x="5880" y="47434"/>
                  </a:lnTo>
                  <a:lnTo>
                    <a:pt x="41018" y="7447"/>
                  </a:lnTo>
                  <a:lnTo>
                    <a:pt x="56046" y="1568"/>
                  </a:lnTo>
                  <a:lnTo>
                    <a:pt x="64992" y="0"/>
                  </a:lnTo>
                  <a:lnTo>
                    <a:pt x="84340" y="3902"/>
                  </a:lnTo>
                  <a:lnTo>
                    <a:pt x="94439" y="7906"/>
                  </a:lnTo>
                  <a:lnTo>
                    <a:pt x="113185" y="25525"/>
                  </a:lnTo>
                  <a:lnTo>
                    <a:pt x="143368" y="65093"/>
                  </a:lnTo>
                  <a:lnTo>
                    <a:pt x="165504" y="97744"/>
                  </a:lnTo>
                  <a:lnTo>
                    <a:pt x="184751" y="135774"/>
                  </a:lnTo>
                  <a:lnTo>
                    <a:pt x="198948" y="176194"/>
                  </a:lnTo>
                  <a:lnTo>
                    <a:pt x="209258" y="217677"/>
                  </a:lnTo>
                  <a:lnTo>
                    <a:pt x="216192" y="259633"/>
                  </a:lnTo>
                  <a:lnTo>
                    <a:pt x="225388" y="298035"/>
                  </a:lnTo>
                  <a:lnTo>
                    <a:pt x="236530" y="333212"/>
                  </a:lnTo>
                  <a:lnTo>
                    <a:pt x="253999" y="380078"/>
                  </a:lnTo>
                  <a:lnTo>
                    <a:pt x="267719" y="418972"/>
                  </a:lnTo>
                  <a:lnTo>
                    <a:pt x="282246" y="455068"/>
                  </a:lnTo>
                  <a:lnTo>
                    <a:pt x="282114" y="456850"/>
                  </a:lnTo>
                  <a:lnTo>
                    <a:pt x="281321" y="458038"/>
                  </a:lnTo>
                  <a:lnTo>
                    <a:pt x="280087" y="458125"/>
                  </a:lnTo>
                  <a:lnTo>
                    <a:pt x="273385" y="454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68"/>
          <p:cNvGrpSpPr/>
          <p:nvPr/>
        </p:nvGrpSpPr>
        <p:grpSpPr>
          <a:xfrm>
            <a:off x="9816773" y="1094929"/>
            <a:ext cx="724228" cy="752095"/>
            <a:chOff x="9816773" y="1094929"/>
            <a:chExt cx="724228" cy="752095"/>
          </a:xfrm>
        </p:grpSpPr>
        <p:sp>
          <p:nvSpPr>
            <p:cNvPr id="44" name="SMARTInkShape-2194"/>
            <p:cNvSpPr/>
            <p:nvPr>
              <p:custDataLst>
                <p:tags r:id="rId119"/>
              </p:custDataLst>
            </p:nvPr>
          </p:nvSpPr>
          <p:spPr>
            <a:xfrm>
              <a:off x="10401300" y="1239133"/>
              <a:ext cx="139701" cy="141709"/>
            </a:xfrm>
            <a:custGeom>
              <a:avLst/>
              <a:gdLst/>
              <a:ahLst/>
              <a:cxnLst/>
              <a:rect l="0" t="0" r="0" b="0"/>
              <a:pathLst>
                <a:path w="139701" h="141709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29854" y="2749"/>
                  </a:lnTo>
                  <a:lnTo>
                    <a:pt x="49141" y="14775"/>
                  </a:lnTo>
                  <a:lnTo>
                    <a:pt x="53927" y="22961"/>
                  </a:lnTo>
                  <a:lnTo>
                    <a:pt x="59245" y="45227"/>
                  </a:lnTo>
                  <a:lnTo>
                    <a:pt x="55964" y="69705"/>
                  </a:lnTo>
                  <a:lnTo>
                    <a:pt x="42216" y="103523"/>
                  </a:lnTo>
                  <a:lnTo>
                    <a:pt x="30052" y="121014"/>
                  </a:lnTo>
                  <a:lnTo>
                    <a:pt x="4514" y="141708"/>
                  </a:lnTo>
                  <a:lnTo>
                    <a:pt x="4421" y="140038"/>
                  </a:lnTo>
                  <a:lnTo>
                    <a:pt x="12442" y="123500"/>
                  </a:lnTo>
                  <a:lnTo>
                    <a:pt x="54390" y="76531"/>
                  </a:lnTo>
                  <a:lnTo>
                    <a:pt x="100957" y="31306"/>
                  </a:lnTo>
                  <a:lnTo>
                    <a:pt x="132885" y="2709"/>
                  </a:lnTo>
                  <a:lnTo>
                    <a:pt x="133039" y="1512"/>
                  </a:lnTo>
                  <a:lnTo>
                    <a:pt x="106808" y="40148"/>
                  </a:lnTo>
                  <a:lnTo>
                    <a:pt x="100388" y="60392"/>
                  </a:lnTo>
                  <a:lnTo>
                    <a:pt x="98945" y="82089"/>
                  </a:lnTo>
                  <a:lnTo>
                    <a:pt x="103006" y="101140"/>
                  </a:lnTo>
                  <a:lnTo>
                    <a:pt x="115160" y="117133"/>
                  </a:lnTo>
                  <a:lnTo>
                    <a:pt x="1397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95"/>
            <p:cNvSpPr/>
            <p:nvPr>
              <p:custDataLst>
                <p:tags r:id="rId120"/>
              </p:custDataLst>
            </p:nvPr>
          </p:nvSpPr>
          <p:spPr>
            <a:xfrm>
              <a:off x="10153650" y="12700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101600" y="0"/>
                  </a:moveTo>
                  <a:lnTo>
                    <a:pt x="101600" y="0"/>
                  </a:lnTo>
                  <a:lnTo>
                    <a:pt x="89391" y="0"/>
                  </a:lnTo>
                  <a:lnTo>
                    <a:pt x="86405" y="2117"/>
                  </a:lnTo>
                  <a:lnTo>
                    <a:pt x="57616" y="43338"/>
                  </a:lnTo>
                  <a:lnTo>
                    <a:pt x="31842" y="88053"/>
                  </a:lnTo>
                  <a:lnTo>
                    <a:pt x="9739" y="13106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96"/>
            <p:cNvSpPr/>
            <p:nvPr>
              <p:custDataLst>
                <p:tags r:id="rId121"/>
              </p:custDataLst>
            </p:nvPr>
          </p:nvSpPr>
          <p:spPr>
            <a:xfrm>
              <a:off x="10098123" y="1094929"/>
              <a:ext cx="188878" cy="295722"/>
            </a:xfrm>
            <a:custGeom>
              <a:avLst/>
              <a:gdLst/>
              <a:ahLst/>
              <a:cxnLst/>
              <a:rect l="0" t="0" r="0" b="0"/>
              <a:pathLst>
                <a:path w="188878" h="295722">
                  <a:moveTo>
                    <a:pt x="30127" y="98871"/>
                  </a:moveTo>
                  <a:lnTo>
                    <a:pt x="30127" y="98871"/>
                  </a:lnTo>
                  <a:lnTo>
                    <a:pt x="20014" y="95500"/>
                  </a:lnTo>
                  <a:lnTo>
                    <a:pt x="13168" y="90082"/>
                  </a:lnTo>
                  <a:lnTo>
                    <a:pt x="10354" y="86662"/>
                  </a:lnTo>
                  <a:lnTo>
                    <a:pt x="3023" y="64993"/>
                  </a:lnTo>
                  <a:lnTo>
                    <a:pt x="0" y="32546"/>
                  </a:lnTo>
                  <a:lnTo>
                    <a:pt x="2156" y="20945"/>
                  </a:lnTo>
                  <a:lnTo>
                    <a:pt x="9228" y="11085"/>
                  </a:lnTo>
                  <a:lnTo>
                    <a:pt x="14078" y="6481"/>
                  </a:lnTo>
                  <a:lnTo>
                    <a:pt x="26992" y="1364"/>
                  </a:lnTo>
                  <a:lnTo>
                    <a:pt x="34387" y="0"/>
                  </a:lnTo>
                  <a:lnTo>
                    <a:pt x="50130" y="4128"/>
                  </a:lnTo>
                  <a:lnTo>
                    <a:pt x="58279" y="8193"/>
                  </a:lnTo>
                  <a:lnTo>
                    <a:pt x="93046" y="45838"/>
                  </a:lnTo>
                  <a:lnTo>
                    <a:pt x="125675" y="85901"/>
                  </a:lnTo>
                  <a:lnTo>
                    <a:pt x="151727" y="130463"/>
                  </a:lnTo>
                  <a:lnTo>
                    <a:pt x="161312" y="165123"/>
                  </a:lnTo>
                  <a:lnTo>
                    <a:pt x="170674" y="210223"/>
                  </a:lnTo>
                  <a:lnTo>
                    <a:pt x="177918" y="250398"/>
                  </a:lnTo>
                  <a:lnTo>
                    <a:pt x="188877" y="29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97"/>
            <p:cNvSpPr/>
            <p:nvPr>
              <p:custDataLst>
                <p:tags r:id="rId122"/>
              </p:custDataLst>
            </p:nvPr>
          </p:nvSpPr>
          <p:spPr>
            <a:xfrm>
              <a:off x="9817100" y="13462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11933" y="20374"/>
                  </a:lnTo>
                  <a:lnTo>
                    <a:pt x="55261" y="15756"/>
                  </a:lnTo>
                  <a:lnTo>
                    <a:pt x="100335" y="13606"/>
                  </a:lnTo>
                  <a:lnTo>
                    <a:pt x="147165" y="62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98"/>
            <p:cNvSpPr/>
            <p:nvPr>
              <p:custDataLst>
                <p:tags r:id="rId123"/>
              </p:custDataLst>
            </p:nvPr>
          </p:nvSpPr>
          <p:spPr>
            <a:xfrm>
              <a:off x="9816773" y="1611677"/>
              <a:ext cx="197178" cy="235347"/>
            </a:xfrm>
            <a:custGeom>
              <a:avLst/>
              <a:gdLst/>
              <a:ahLst/>
              <a:cxnLst/>
              <a:rect l="0" t="0" r="0" b="0"/>
              <a:pathLst>
                <a:path w="197178" h="235347">
                  <a:moveTo>
                    <a:pt x="32077" y="83773"/>
                  </a:moveTo>
                  <a:lnTo>
                    <a:pt x="32077" y="83773"/>
                  </a:lnTo>
                  <a:lnTo>
                    <a:pt x="28419" y="83773"/>
                  </a:lnTo>
                  <a:lnTo>
                    <a:pt x="29980" y="83773"/>
                  </a:lnTo>
                  <a:lnTo>
                    <a:pt x="71778" y="68578"/>
                  </a:lnTo>
                  <a:lnTo>
                    <a:pt x="102870" y="54953"/>
                  </a:lnTo>
                  <a:lnTo>
                    <a:pt x="111022" y="49743"/>
                  </a:lnTo>
                  <a:lnTo>
                    <a:pt x="115751" y="44859"/>
                  </a:lnTo>
                  <a:lnTo>
                    <a:pt x="118198" y="40191"/>
                  </a:lnTo>
                  <a:lnTo>
                    <a:pt x="120428" y="15819"/>
                  </a:lnTo>
                  <a:lnTo>
                    <a:pt x="117789" y="10248"/>
                  </a:lnTo>
                  <a:lnTo>
                    <a:pt x="107331" y="2177"/>
                  </a:lnTo>
                  <a:lnTo>
                    <a:pt x="93274" y="0"/>
                  </a:lnTo>
                  <a:lnTo>
                    <a:pt x="76915" y="2796"/>
                  </a:lnTo>
                  <a:lnTo>
                    <a:pt x="57885" y="11095"/>
                  </a:lnTo>
                  <a:lnTo>
                    <a:pt x="41430" y="29364"/>
                  </a:lnTo>
                  <a:lnTo>
                    <a:pt x="20267" y="69298"/>
                  </a:lnTo>
                  <a:lnTo>
                    <a:pt x="4353" y="116879"/>
                  </a:lnTo>
                  <a:lnTo>
                    <a:pt x="0" y="148581"/>
                  </a:lnTo>
                  <a:lnTo>
                    <a:pt x="2768" y="176782"/>
                  </a:lnTo>
                  <a:lnTo>
                    <a:pt x="14348" y="199664"/>
                  </a:lnTo>
                  <a:lnTo>
                    <a:pt x="38818" y="224650"/>
                  </a:lnTo>
                  <a:lnTo>
                    <a:pt x="47155" y="230608"/>
                  </a:lnTo>
                  <a:lnTo>
                    <a:pt x="71468" y="235346"/>
                  </a:lnTo>
                  <a:lnTo>
                    <a:pt x="116891" y="232165"/>
                  </a:lnTo>
                  <a:lnTo>
                    <a:pt x="160454" y="220404"/>
                  </a:lnTo>
                  <a:lnTo>
                    <a:pt x="197177" y="204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69"/>
          <p:cNvGrpSpPr/>
          <p:nvPr/>
        </p:nvGrpSpPr>
        <p:grpSpPr>
          <a:xfrm>
            <a:off x="11093450" y="1651000"/>
            <a:ext cx="975896" cy="279401"/>
            <a:chOff x="11093450" y="1651000"/>
            <a:chExt cx="975896" cy="279401"/>
          </a:xfrm>
        </p:grpSpPr>
        <p:sp>
          <p:nvSpPr>
            <p:cNvPr id="50" name="SMARTInkShape-2199"/>
            <p:cNvSpPr/>
            <p:nvPr>
              <p:custDataLst>
                <p:tags r:id="rId115"/>
              </p:custDataLst>
            </p:nvPr>
          </p:nvSpPr>
          <p:spPr>
            <a:xfrm>
              <a:off x="11884629" y="1670270"/>
              <a:ext cx="184717" cy="194065"/>
            </a:xfrm>
            <a:custGeom>
              <a:avLst/>
              <a:gdLst/>
              <a:ahLst/>
              <a:cxnLst/>
              <a:rect l="0" t="0" r="0" b="0"/>
              <a:pathLst>
                <a:path w="184717" h="194065">
                  <a:moveTo>
                    <a:pt x="142271" y="63280"/>
                  </a:moveTo>
                  <a:lnTo>
                    <a:pt x="142271" y="63280"/>
                  </a:lnTo>
                  <a:lnTo>
                    <a:pt x="156576" y="22459"/>
                  </a:lnTo>
                  <a:lnTo>
                    <a:pt x="156746" y="15605"/>
                  </a:lnTo>
                  <a:lnTo>
                    <a:pt x="153171" y="4226"/>
                  </a:lnTo>
                  <a:lnTo>
                    <a:pt x="148833" y="1333"/>
                  </a:lnTo>
                  <a:lnTo>
                    <a:pt x="136486" y="0"/>
                  </a:lnTo>
                  <a:lnTo>
                    <a:pt x="103554" y="16700"/>
                  </a:lnTo>
                  <a:lnTo>
                    <a:pt x="59147" y="54104"/>
                  </a:lnTo>
                  <a:lnTo>
                    <a:pt x="20353" y="100934"/>
                  </a:lnTo>
                  <a:lnTo>
                    <a:pt x="0" y="143816"/>
                  </a:lnTo>
                  <a:lnTo>
                    <a:pt x="18" y="166572"/>
                  </a:lnTo>
                  <a:lnTo>
                    <a:pt x="2984" y="176591"/>
                  </a:lnTo>
                  <a:lnTo>
                    <a:pt x="9197" y="183977"/>
                  </a:lnTo>
                  <a:lnTo>
                    <a:pt x="27388" y="194064"/>
                  </a:lnTo>
                  <a:lnTo>
                    <a:pt x="71542" y="193596"/>
                  </a:lnTo>
                  <a:lnTo>
                    <a:pt x="104721" y="186109"/>
                  </a:lnTo>
                  <a:lnTo>
                    <a:pt x="136165" y="173610"/>
                  </a:lnTo>
                  <a:lnTo>
                    <a:pt x="170879" y="144183"/>
                  </a:lnTo>
                  <a:lnTo>
                    <a:pt x="182737" y="125813"/>
                  </a:lnTo>
                  <a:lnTo>
                    <a:pt x="184716" y="104478"/>
                  </a:lnTo>
                  <a:lnTo>
                    <a:pt x="174487" y="59659"/>
                  </a:lnTo>
                  <a:lnTo>
                    <a:pt x="167671" y="37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00"/>
            <p:cNvSpPr/>
            <p:nvPr>
              <p:custDataLst>
                <p:tags r:id="rId116"/>
              </p:custDataLst>
            </p:nvPr>
          </p:nvSpPr>
          <p:spPr>
            <a:xfrm>
              <a:off x="11620500" y="1841500"/>
              <a:ext cx="133351" cy="88901"/>
            </a:xfrm>
            <a:custGeom>
              <a:avLst/>
              <a:gdLst/>
              <a:ahLst/>
              <a:cxnLst/>
              <a:rect l="0" t="0" r="0" b="0"/>
              <a:pathLst>
                <a:path w="133351" h="88901">
                  <a:moveTo>
                    <a:pt x="133350" y="0"/>
                  </a:moveTo>
                  <a:lnTo>
                    <a:pt x="133350" y="0"/>
                  </a:lnTo>
                  <a:lnTo>
                    <a:pt x="119866" y="0"/>
                  </a:lnTo>
                  <a:lnTo>
                    <a:pt x="75523" y="20278"/>
                  </a:lnTo>
                  <a:lnTo>
                    <a:pt x="30911" y="49579"/>
                  </a:lnTo>
                  <a:lnTo>
                    <a:pt x="16560" y="6295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01"/>
            <p:cNvSpPr/>
            <p:nvPr>
              <p:custDataLst>
                <p:tags r:id="rId117"/>
              </p:custDataLst>
            </p:nvPr>
          </p:nvSpPr>
          <p:spPr>
            <a:xfrm>
              <a:off x="11474450" y="1651000"/>
              <a:ext cx="197262" cy="209551"/>
            </a:xfrm>
            <a:custGeom>
              <a:avLst/>
              <a:gdLst/>
              <a:ahLst/>
              <a:cxnLst/>
              <a:rect l="0" t="0" r="0" b="0"/>
              <a:pathLst>
                <a:path w="197262" h="209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6138" y="16628"/>
                  </a:lnTo>
                  <a:lnTo>
                    <a:pt x="91281" y="32914"/>
                  </a:lnTo>
                  <a:lnTo>
                    <a:pt x="136642" y="53026"/>
                  </a:lnTo>
                  <a:lnTo>
                    <a:pt x="183154" y="85106"/>
                  </a:lnTo>
                  <a:lnTo>
                    <a:pt x="194290" y="101795"/>
                  </a:lnTo>
                  <a:lnTo>
                    <a:pt x="197261" y="110197"/>
                  </a:lnTo>
                  <a:lnTo>
                    <a:pt x="195712" y="117915"/>
                  </a:lnTo>
                  <a:lnTo>
                    <a:pt x="184586" y="132134"/>
                  </a:lnTo>
                  <a:lnTo>
                    <a:pt x="148373" y="155411"/>
                  </a:lnTo>
                  <a:lnTo>
                    <a:pt x="102895" y="178421"/>
                  </a:lnTo>
                  <a:lnTo>
                    <a:pt x="84031" y="192173"/>
                  </a:lnTo>
                  <a:lnTo>
                    <a:pt x="698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02"/>
            <p:cNvSpPr/>
            <p:nvPr>
              <p:custDataLst>
                <p:tags r:id="rId118"/>
              </p:custDataLst>
            </p:nvPr>
          </p:nvSpPr>
          <p:spPr>
            <a:xfrm>
              <a:off x="11093450" y="1671194"/>
              <a:ext cx="177801" cy="201570"/>
            </a:xfrm>
            <a:custGeom>
              <a:avLst/>
              <a:gdLst/>
              <a:ahLst/>
              <a:cxnLst/>
              <a:rect l="0" t="0" r="0" b="0"/>
              <a:pathLst>
                <a:path w="177801" h="201570">
                  <a:moveTo>
                    <a:pt x="0" y="11556"/>
                  </a:moveTo>
                  <a:lnTo>
                    <a:pt x="0" y="11556"/>
                  </a:lnTo>
                  <a:lnTo>
                    <a:pt x="5775" y="6486"/>
                  </a:lnTo>
                  <a:lnTo>
                    <a:pt x="12209" y="2718"/>
                  </a:lnTo>
                  <a:lnTo>
                    <a:pt x="30507" y="0"/>
                  </a:lnTo>
                  <a:lnTo>
                    <a:pt x="47661" y="8772"/>
                  </a:lnTo>
                  <a:lnTo>
                    <a:pt x="66337" y="26546"/>
                  </a:lnTo>
                  <a:lnTo>
                    <a:pt x="84045" y="53261"/>
                  </a:lnTo>
                  <a:lnTo>
                    <a:pt x="91917" y="83949"/>
                  </a:lnTo>
                  <a:lnTo>
                    <a:pt x="90946" y="115697"/>
                  </a:lnTo>
                  <a:lnTo>
                    <a:pt x="73827" y="159927"/>
                  </a:lnTo>
                  <a:lnTo>
                    <a:pt x="48843" y="192474"/>
                  </a:lnTo>
                  <a:lnTo>
                    <a:pt x="36760" y="201325"/>
                  </a:lnTo>
                  <a:lnTo>
                    <a:pt x="32973" y="201569"/>
                  </a:lnTo>
                  <a:lnTo>
                    <a:pt x="30449" y="199614"/>
                  </a:lnTo>
                  <a:lnTo>
                    <a:pt x="28765" y="196195"/>
                  </a:lnTo>
                  <a:lnTo>
                    <a:pt x="32539" y="181107"/>
                  </a:lnTo>
                  <a:lnTo>
                    <a:pt x="55581" y="136926"/>
                  </a:lnTo>
                  <a:lnTo>
                    <a:pt x="82477" y="99973"/>
                  </a:lnTo>
                  <a:lnTo>
                    <a:pt x="126123" y="55335"/>
                  </a:lnTo>
                  <a:lnTo>
                    <a:pt x="151678" y="24254"/>
                  </a:lnTo>
                  <a:lnTo>
                    <a:pt x="154901" y="18611"/>
                  </a:lnTo>
                  <a:lnTo>
                    <a:pt x="143279" y="54697"/>
                  </a:lnTo>
                  <a:lnTo>
                    <a:pt x="138016" y="92699"/>
                  </a:lnTo>
                  <a:lnTo>
                    <a:pt x="141539" y="115823"/>
                  </a:lnTo>
                  <a:lnTo>
                    <a:pt x="153452" y="134097"/>
                  </a:lnTo>
                  <a:lnTo>
                    <a:pt x="17780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2203"/>
          <p:cNvSpPr/>
          <p:nvPr>
            <p:custDataLst>
              <p:tags r:id="rId5"/>
            </p:custDataLst>
          </p:nvPr>
        </p:nvSpPr>
        <p:spPr>
          <a:xfrm>
            <a:off x="3557765" y="3681493"/>
            <a:ext cx="4868686" cy="319008"/>
          </a:xfrm>
          <a:custGeom>
            <a:avLst/>
            <a:gdLst/>
            <a:ahLst/>
            <a:cxnLst/>
            <a:rect l="0" t="0" r="0" b="0"/>
            <a:pathLst>
              <a:path w="4868686" h="319008">
                <a:moveTo>
                  <a:pt x="10935" y="319007"/>
                </a:moveTo>
                <a:lnTo>
                  <a:pt x="10935" y="319007"/>
                </a:lnTo>
                <a:lnTo>
                  <a:pt x="2207" y="309573"/>
                </a:lnTo>
                <a:lnTo>
                  <a:pt x="0" y="304701"/>
                </a:lnTo>
                <a:lnTo>
                  <a:pt x="823" y="302414"/>
                </a:lnTo>
                <a:lnTo>
                  <a:pt x="5500" y="297992"/>
                </a:lnTo>
                <a:lnTo>
                  <a:pt x="49581" y="284334"/>
                </a:lnTo>
                <a:lnTo>
                  <a:pt x="92552" y="276315"/>
                </a:lnTo>
                <a:lnTo>
                  <a:pt x="122496" y="271496"/>
                </a:lnTo>
                <a:lnTo>
                  <a:pt x="157276" y="266166"/>
                </a:lnTo>
                <a:lnTo>
                  <a:pt x="195279" y="260497"/>
                </a:lnTo>
                <a:lnTo>
                  <a:pt x="241075" y="253895"/>
                </a:lnTo>
                <a:lnTo>
                  <a:pt x="292067" y="246671"/>
                </a:lnTo>
                <a:lnTo>
                  <a:pt x="346523" y="239033"/>
                </a:lnTo>
                <a:lnTo>
                  <a:pt x="408227" y="231824"/>
                </a:lnTo>
                <a:lnTo>
                  <a:pt x="474763" y="224902"/>
                </a:lnTo>
                <a:lnTo>
                  <a:pt x="544520" y="218170"/>
                </a:lnTo>
                <a:lnTo>
                  <a:pt x="619953" y="211566"/>
                </a:lnTo>
                <a:lnTo>
                  <a:pt x="699169" y="205046"/>
                </a:lnTo>
                <a:lnTo>
                  <a:pt x="780907" y="198583"/>
                </a:lnTo>
                <a:lnTo>
                  <a:pt x="874206" y="191452"/>
                </a:lnTo>
                <a:lnTo>
                  <a:pt x="975210" y="183876"/>
                </a:lnTo>
                <a:lnTo>
                  <a:pt x="1081351" y="176003"/>
                </a:lnTo>
                <a:lnTo>
                  <a:pt x="1196563" y="167227"/>
                </a:lnTo>
                <a:lnTo>
                  <a:pt x="1317820" y="157848"/>
                </a:lnTo>
                <a:lnTo>
                  <a:pt x="1443108" y="148067"/>
                </a:lnTo>
                <a:lnTo>
                  <a:pt x="1576728" y="137314"/>
                </a:lnTo>
                <a:lnTo>
                  <a:pt x="1715903" y="125912"/>
                </a:lnTo>
                <a:lnTo>
                  <a:pt x="1858780" y="114076"/>
                </a:lnTo>
                <a:lnTo>
                  <a:pt x="2011182" y="101954"/>
                </a:lnTo>
                <a:lnTo>
                  <a:pt x="2169932" y="89638"/>
                </a:lnTo>
                <a:lnTo>
                  <a:pt x="2332916" y="77194"/>
                </a:lnTo>
                <a:lnTo>
                  <a:pt x="2498723" y="66076"/>
                </a:lnTo>
                <a:lnTo>
                  <a:pt x="2666411" y="55842"/>
                </a:lnTo>
                <a:lnTo>
                  <a:pt x="2835352" y="46197"/>
                </a:lnTo>
                <a:lnTo>
                  <a:pt x="3001601" y="37650"/>
                </a:lnTo>
                <a:lnTo>
                  <a:pt x="3166057" y="29836"/>
                </a:lnTo>
                <a:lnTo>
                  <a:pt x="3329316" y="22510"/>
                </a:lnTo>
                <a:lnTo>
                  <a:pt x="3491072" y="16920"/>
                </a:lnTo>
                <a:lnTo>
                  <a:pt x="3651827" y="12487"/>
                </a:lnTo>
                <a:lnTo>
                  <a:pt x="3811913" y="8827"/>
                </a:lnTo>
                <a:lnTo>
                  <a:pt x="3963792" y="5682"/>
                </a:lnTo>
                <a:lnTo>
                  <a:pt x="4110201" y="2879"/>
                </a:lnTo>
                <a:lnTo>
                  <a:pt x="4252962" y="305"/>
                </a:lnTo>
                <a:lnTo>
                  <a:pt x="4384825" y="0"/>
                </a:lnTo>
                <a:lnTo>
                  <a:pt x="4509423" y="1208"/>
                </a:lnTo>
                <a:lnTo>
                  <a:pt x="4629177" y="3424"/>
                </a:lnTo>
                <a:lnTo>
                  <a:pt x="4709012" y="4902"/>
                </a:lnTo>
                <a:lnTo>
                  <a:pt x="4868685" y="78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471"/>
          <p:cNvGrpSpPr/>
          <p:nvPr/>
        </p:nvGrpSpPr>
        <p:grpSpPr>
          <a:xfrm>
            <a:off x="2805078" y="2643310"/>
            <a:ext cx="750923" cy="1306390"/>
            <a:chOff x="2805078" y="2643310"/>
            <a:chExt cx="750923" cy="1306390"/>
          </a:xfrm>
        </p:grpSpPr>
        <p:sp>
          <p:nvSpPr>
            <p:cNvPr id="56" name="SMARTInkShape-2204"/>
            <p:cNvSpPr/>
            <p:nvPr>
              <p:custDataLst>
                <p:tags r:id="rId108"/>
              </p:custDataLst>
            </p:nvPr>
          </p:nvSpPr>
          <p:spPr>
            <a:xfrm>
              <a:off x="2805078" y="3407198"/>
              <a:ext cx="354453" cy="129753"/>
            </a:xfrm>
            <a:custGeom>
              <a:avLst/>
              <a:gdLst/>
              <a:ahLst/>
              <a:cxnLst/>
              <a:rect l="0" t="0" r="0" b="0"/>
              <a:pathLst>
                <a:path w="354453" h="129753">
                  <a:moveTo>
                    <a:pt x="58772" y="9102"/>
                  </a:moveTo>
                  <a:lnTo>
                    <a:pt x="58772" y="9102"/>
                  </a:lnTo>
                  <a:lnTo>
                    <a:pt x="55401" y="5731"/>
                  </a:lnTo>
                  <a:lnTo>
                    <a:pt x="43192" y="264"/>
                  </a:lnTo>
                  <a:lnTo>
                    <a:pt x="33973" y="0"/>
                  </a:lnTo>
                  <a:lnTo>
                    <a:pt x="13187" y="5579"/>
                  </a:lnTo>
                  <a:lnTo>
                    <a:pt x="8626" y="9576"/>
                  </a:lnTo>
                  <a:lnTo>
                    <a:pt x="1677" y="21542"/>
                  </a:lnTo>
                  <a:lnTo>
                    <a:pt x="0" y="34386"/>
                  </a:lnTo>
                  <a:lnTo>
                    <a:pt x="3018" y="48562"/>
                  </a:lnTo>
                  <a:lnTo>
                    <a:pt x="18028" y="75670"/>
                  </a:lnTo>
                  <a:lnTo>
                    <a:pt x="34784" y="93251"/>
                  </a:lnTo>
                  <a:lnTo>
                    <a:pt x="77535" y="115644"/>
                  </a:lnTo>
                  <a:lnTo>
                    <a:pt x="114148" y="123482"/>
                  </a:lnTo>
                  <a:lnTo>
                    <a:pt x="153233" y="126965"/>
                  </a:lnTo>
                  <a:lnTo>
                    <a:pt x="191772" y="128513"/>
                  </a:lnTo>
                  <a:lnTo>
                    <a:pt x="230066" y="127320"/>
                  </a:lnTo>
                  <a:lnTo>
                    <a:pt x="266136" y="124438"/>
                  </a:lnTo>
                  <a:lnTo>
                    <a:pt x="308832" y="119554"/>
                  </a:lnTo>
                  <a:lnTo>
                    <a:pt x="345495" y="119427"/>
                  </a:lnTo>
                  <a:lnTo>
                    <a:pt x="351520" y="120753"/>
                  </a:lnTo>
                  <a:lnTo>
                    <a:pt x="354127" y="122341"/>
                  </a:lnTo>
                  <a:lnTo>
                    <a:pt x="354452" y="124106"/>
                  </a:lnTo>
                  <a:lnTo>
                    <a:pt x="350872" y="129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05"/>
            <p:cNvSpPr/>
            <p:nvPr>
              <p:custDataLst>
                <p:tags r:id="rId109"/>
              </p:custDataLst>
            </p:nvPr>
          </p:nvSpPr>
          <p:spPr>
            <a:xfrm>
              <a:off x="3022600" y="3448050"/>
              <a:ext cx="44451" cy="198818"/>
            </a:xfrm>
            <a:custGeom>
              <a:avLst/>
              <a:gdLst/>
              <a:ahLst/>
              <a:cxnLst/>
              <a:rect l="0" t="0" r="0" b="0"/>
              <a:pathLst>
                <a:path w="44451" h="198818">
                  <a:moveTo>
                    <a:pt x="44450" y="177800"/>
                  </a:moveTo>
                  <a:lnTo>
                    <a:pt x="44450" y="177800"/>
                  </a:lnTo>
                  <a:lnTo>
                    <a:pt x="37543" y="194759"/>
                  </a:lnTo>
                  <a:lnTo>
                    <a:pt x="35612" y="197573"/>
                  </a:lnTo>
                  <a:lnTo>
                    <a:pt x="34324" y="198743"/>
                  </a:lnTo>
                  <a:lnTo>
                    <a:pt x="33466" y="198817"/>
                  </a:lnTo>
                  <a:lnTo>
                    <a:pt x="32895" y="198162"/>
                  </a:lnTo>
                  <a:lnTo>
                    <a:pt x="19967" y="158722"/>
                  </a:lnTo>
                  <a:lnTo>
                    <a:pt x="12972" y="113116"/>
                  </a:lnTo>
                  <a:lnTo>
                    <a:pt x="8587" y="75673"/>
                  </a:lnTo>
                  <a:lnTo>
                    <a:pt x="4287" y="378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06"/>
            <p:cNvSpPr/>
            <p:nvPr>
              <p:custDataLst>
                <p:tags r:id="rId110"/>
              </p:custDataLst>
            </p:nvPr>
          </p:nvSpPr>
          <p:spPr>
            <a:xfrm>
              <a:off x="2946985" y="3035300"/>
              <a:ext cx="123171" cy="200509"/>
            </a:xfrm>
            <a:custGeom>
              <a:avLst/>
              <a:gdLst/>
              <a:ahLst/>
              <a:cxnLst/>
              <a:rect l="0" t="0" r="0" b="0"/>
              <a:pathLst>
                <a:path w="123171" h="200509">
                  <a:moveTo>
                    <a:pt x="50215" y="196850"/>
                  </a:moveTo>
                  <a:lnTo>
                    <a:pt x="50215" y="196850"/>
                  </a:lnTo>
                  <a:lnTo>
                    <a:pt x="30642" y="200508"/>
                  </a:lnTo>
                  <a:lnTo>
                    <a:pt x="6088" y="197471"/>
                  </a:lnTo>
                  <a:lnTo>
                    <a:pt x="3864" y="196558"/>
                  </a:lnTo>
                  <a:lnTo>
                    <a:pt x="2381" y="195244"/>
                  </a:lnTo>
                  <a:lnTo>
                    <a:pt x="1392" y="193663"/>
                  </a:lnTo>
                  <a:lnTo>
                    <a:pt x="0" y="181324"/>
                  </a:lnTo>
                  <a:lnTo>
                    <a:pt x="3439" y="170194"/>
                  </a:lnTo>
                  <a:lnTo>
                    <a:pt x="6331" y="164263"/>
                  </a:lnTo>
                  <a:lnTo>
                    <a:pt x="17070" y="153909"/>
                  </a:lnTo>
                  <a:lnTo>
                    <a:pt x="31250" y="146015"/>
                  </a:lnTo>
                  <a:lnTo>
                    <a:pt x="46960" y="142507"/>
                  </a:lnTo>
                  <a:lnTo>
                    <a:pt x="63350" y="144711"/>
                  </a:lnTo>
                  <a:lnTo>
                    <a:pt x="88444" y="155766"/>
                  </a:lnTo>
                  <a:lnTo>
                    <a:pt x="109990" y="172447"/>
                  </a:lnTo>
                  <a:lnTo>
                    <a:pt x="121548" y="187033"/>
                  </a:lnTo>
                  <a:lnTo>
                    <a:pt x="123170" y="190305"/>
                  </a:lnTo>
                  <a:lnTo>
                    <a:pt x="122841" y="191781"/>
                  </a:lnTo>
                  <a:lnTo>
                    <a:pt x="121210" y="192060"/>
                  </a:lnTo>
                  <a:lnTo>
                    <a:pt x="118712" y="191540"/>
                  </a:lnTo>
                  <a:lnTo>
                    <a:pt x="89354" y="174086"/>
                  </a:lnTo>
                  <a:lnTo>
                    <a:pt x="42582" y="134812"/>
                  </a:lnTo>
                  <a:lnTo>
                    <a:pt x="20907" y="110959"/>
                  </a:lnTo>
                  <a:lnTo>
                    <a:pt x="21504" y="109956"/>
                  </a:lnTo>
                  <a:lnTo>
                    <a:pt x="25930" y="108842"/>
                  </a:lnTo>
                  <a:lnTo>
                    <a:pt x="46045" y="106715"/>
                  </a:lnTo>
                  <a:lnTo>
                    <a:pt x="60591" y="101286"/>
                  </a:lnTo>
                  <a:lnTo>
                    <a:pt x="72701" y="90407"/>
                  </a:lnTo>
                  <a:lnTo>
                    <a:pt x="77906" y="83555"/>
                  </a:lnTo>
                  <a:lnTo>
                    <a:pt x="83688" y="64652"/>
                  </a:lnTo>
                  <a:lnTo>
                    <a:pt x="85231" y="53685"/>
                  </a:lnTo>
                  <a:lnTo>
                    <a:pt x="81300" y="32091"/>
                  </a:lnTo>
                  <a:lnTo>
                    <a:pt x="692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07"/>
            <p:cNvSpPr/>
            <p:nvPr>
              <p:custDataLst>
                <p:tags r:id="rId111"/>
              </p:custDataLst>
            </p:nvPr>
          </p:nvSpPr>
          <p:spPr>
            <a:xfrm>
              <a:off x="2822091" y="2922895"/>
              <a:ext cx="391010" cy="118756"/>
            </a:xfrm>
            <a:custGeom>
              <a:avLst/>
              <a:gdLst/>
              <a:ahLst/>
              <a:cxnLst/>
              <a:rect l="0" t="0" r="0" b="0"/>
              <a:pathLst>
                <a:path w="391010" h="118756">
                  <a:moveTo>
                    <a:pt x="3659" y="42555"/>
                  </a:moveTo>
                  <a:lnTo>
                    <a:pt x="3659" y="42555"/>
                  </a:lnTo>
                  <a:lnTo>
                    <a:pt x="288" y="45926"/>
                  </a:lnTo>
                  <a:lnTo>
                    <a:pt x="0" y="46919"/>
                  </a:lnTo>
                  <a:lnTo>
                    <a:pt x="515" y="47581"/>
                  </a:lnTo>
                  <a:lnTo>
                    <a:pt x="1563" y="48022"/>
                  </a:lnTo>
                  <a:lnTo>
                    <a:pt x="45446" y="26185"/>
                  </a:lnTo>
                  <a:lnTo>
                    <a:pt x="80792" y="12702"/>
                  </a:lnTo>
                  <a:lnTo>
                    <a:pt x="127076" y="2006"/>
                  </a:lnTo>
                  <a:lnTo>
                    <a:pt x="151553" y="0"/>
                  </a:lnTo>
                  <a:lnTo>
                    <a:pt x="176339" y="74"/>
                  </a:lnTo>
                  <a:lnTo>
                    <a:pt x="201329" y="1534"/>
                  </a:lnTo>
                  <a:lnTo>
                    <a:pt x="225750" y="8152"/>
                  </a:lnTo>
                  <a:lnTo>
                    <a:pt x="249792" y="18208"/>
                  </a:lnTo>
                  <a:lnTo>
                    <a:pt x="297202" y="45845"/>
                  </a:lnTo>
                  <a:lnTo>
                    <a:pt x="344143" y="81647"/>
                  </a:lnTo>
                  <a:lnTo>
                    <a:pt x="391009" y="118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08"/>
            <p:cNvSpPr/>
            <p:nvPr>
              <p:custDataLst>
                <p:tags r:id="rId112"/>
              </p:custDataLst>
            </p:nvPr>
          </p:nvSpPr>
          <p:spPr>
            <a:xfrm>
              <a:off x="2821222" y="3194050"/>
              <a:ext cx="288130" cy="133168"/>
            </a:xfrm>
            <a:custGeom>
              <a:avLst/>
              <a:gdLst/>
              <a:ahLst/>
              <a:cxnLst/>
              <a:rect l="0" t="0" r="0" b="0"/>
              <a:pathLst>
                <a:path w="288130" h="133168">
                  <a:moveTo>
                    <a:pt x="36278" y="0"/>
                  </a:moveTo>
                  <a:lnTo>
                    <a:pt x="36278" y="0"/>
                  </a:lnTo>
                  <a:lnTo>
                    <a:pt x="29536" y="3371"/>
                  </a:lnTo>
                  <a:lnTo>
                    <a:pt x="7403" y="7839"/>
                  </a:lnTo>
                  <a:lnTo>
                    <a:pt x="4328" y="9459"/>
                  </a:lnTo>
                  <a:lnTo>
                    <a:pt x="2278" y="11951"/>
                  </a:lnTo>
                  <a:lnTo>
                    <a:pt x="0" y="18482"/>
                  </a:lnTo>
                  <a:lnTo>
                    <a:pt x="6514" y="29851"/>
                  </a:lnTo>
                  <a:lnTo>
                    <a:pt x="43804" y="66888"/>
                  </a:lnTo>
                  <a:lnTo>
                    <a:pt x="76077" y="88524"/>
                  </a:lnTo>
                  <a:lnTo>
                    <a:pt x="113233" y="107783"/>
                  </a:lnTo>
                  <a:lnTo>
                    <a:pt x="150914" y="121046"/>
                  </a:lnTo>
                  <a:lnTo>
                    <a:pt x="186946" y="129763"/>
                  </a:lnTo>
                  <a:lnTo>
                    <a:pt x="220364" y="133167"/>
                  </a:lnTo>
                  <a:lnTo>
                    <a:pt x="249327" y="127624"/>
                  </a:lnTo>
                  <a:lnTo>
                    <a:pt x="279320" y="112604"/>
                  </a:lnTo>
                  <a:lnTo>
                    <a:pt x="284384" y="106114"/>
                  </a:lnTo>
                  <a:lnTo>
                    <a:pt x="288129" y="91376"/>
                  </a:lnTo>
                  <a:lnTo>
                    <a:pt x="286023" y="84201"/>
                  </a:lnTo>
                  <a:lnTo>
                    <a:pt x="264878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09"/>
            <p:cNvSpPr/>
            <p:nvPr>
              <p:custDataLst>
                <p:tags r:id="rId113"/>
              </p:custDataLst>
            </p:nvPr>
          </p:nvSpPr>
          <p:spPr>
            <a:xfrm>
              <a:off x="3316022" y="2643310"/>
              <a:ext cx="239979" cy="118340"/>
            </a:xfrm>
            <a:custGeom>
              <a:avLst/>
              <a:gdLst/>
              <a:ahLst/>
              <a:cxnLst/>
              <a:rect l="0" t="0" r="0" b="0"/>
              <a:pathLst>
                <a:path w="239979" h="118340">
                  <a:moveTo>
                    <a:pt x="30428" y="99890"/>
                  </a:moveTo>
                  <a:lnTo>
                    <a:pt x="30428" y="99890"/>
                  </a:lnTo>
                  <a:lnTo>
                    <a:pt x="15233" y="114379"/>
                  </a:lnTo>
                  <a:lnTo>
                    <a:pt x="10034" y="116913"/>
                  </a:lnTo>
                  <a:lnTo>
                    <a:pt x="3140" y="118339"/>
                  </a:lnTo>
                  <a:lnTo>
                    <a:pt x="1653" y="117834"/>
                  </a:lnTo>
                  <a:lnTo>
                    <a:pt x="661" y="116791"/>
                  </a:lnTo>
                  <a:lnTo>
                    <a:pt x="0" y="115391"/>
                  </a:lnTo>
                  <a:lnTo>
                    <a:pt x="3029" y="110072"/>
                  </a:lnTo>
                  <a:lnTo>
                    <a:pt x="8373" y="102299"/>
                  </a:lnTo>
                  <a:lnTo>
                    <a:pt x="36386" y="56949"/>
                  </a:lnTo>
                  <a:lnTo>
                    <a:pt x="57123" y="24373"/>
                  </a:lnTo>
                  <a:lnTo>
                    <a:pt x="75218" y="7766"/>
                  </a:lnTo>
                  <a:lnTo>
                    <a:pt x="96901" y="855"/>
                  </a:lnTo>
                  <a:lnTo>
                    <a:pt x="108610" y="0"/>
                  </a:lnTo>
                  <a:lnTo>
                    <a:pt x="132909" y="8457"/>
                  </a:lnTo>
                  <a:lnTo>
                    <a:pt x="170389" y="36816"/>
                  </a:lnTo>
                  <a:lnTo>
                    <a:pt x="210866" y="83903"/>
                  </a:lnTo>
                  <a:lnTo>
                    <a:pt x="239978" y="112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10"/>
            <p:cNvSpPr/>
            <p:nvPr>
              <p:custDataLst>
                <p:tags r:id="rId114"/>
              </p:custDataLst>
            </p:nvPr>
          </p:nvSpPr>
          <p:spPr>
            <a:xfrm>
              <a:off x="3390900" y="2686050"/>
              <a:ext cx="158751" cy="1263650"/>
            </a:xfrm>
            <a:custGeom>
              <a:avLst/>
              <a:gdLst/>
              <a:ahLst/>
              <a:cxnLst/>
              <a:rect l="0" t="0" r="0" b="0"/>
              <a:pathLst>
                <a:path w="158751" h="1263650">
                  <a:moveTo>
                    <a:pt x="158750" y="1257300"/>
                  </a:moveTo>
                  <a:lnTo>
                    <a:pt x="158750" y="1257300"/>
                  </a:lnTo>
                  <a:lnTo>
                    <a:pt x="158750" y="1262767"/>
                  </a:lnTo>
                  <a:lnTo>
                    <a:pt x="158044" y="1263061"/>
                  </a:lnTo>
                  <a:lnTo>
                    <a:pt x="152407" y="1263649"/>
                  </a:lnTo>
                  <a:lnTo>
                    <a:pt x="152400" y="1221555"/>
                  </a:lnTo>
                  <a:lnTo>
                    <a:pt x="148637" y="1190848"/>
                  </a:lnTo>
                  <a:lnTo>
                    <a:pt x="142261" y="1148743"/>
                  </a:lnTo>
                  <a:lnTo>
                    <a:pt x="138585" y="1120723"/>
                  </a:lnTo>
                  <a:lnTo>
                    <a:pt x="134723" y="1090049"/>
                  </a:lnTo>
                  <a:lnTo>
                    <a:pt x="130032" y="1054077"/>
                  </a:lnTo>
                  <a:lnTo>
                    <a:pt x="124789" y="1014573"/>
                  </a:lnTo>
                  <a:lnTo>
                    <a:pt x="119175" y="972716"/>
                  </a:lnTo>
                  <a:lnTo>
                    <a:pt x="113317" y="927171"/>
                  </a:lnTo>
                  <a:lnTo>
                    <a:pt x="107295" y="879170"/>
                  </a:lnTo>
                  <a:lnTo>
                    <a:pt x="101163" y="829530"/>
                  </a:lnTo>
                  <a:lnTo>
                    <a:pt x="95664" y="778092"/>
                  </a:lnTo>
                  <a:lnTo>
                    <a:pt x="90587" y="725456"/>
                  </a:lnTo>
                  <a:lnTo>
                    <a:pt x="85791" y="672021"/>
                  </a:lnTo>
                  <a:lnTo>
                    <a:pt x="81889" y="619463"/>
                  </a:lnTo>
                  <a:lnTo>
                    <a:pt x="78581" y="567492"/>
                  </a:lnTo>
                  <a:lnTo>
                    <a:pt x="75671" y="515912"/>
                  </a:lnTo>
                  <a:lnTo>
                    <a:pt x="73025" y="468119"/>
                  </a:lnTo>
                  <a:lnTo>
                    <a:pt x="70555" y="422852"/>
                  </a:lnTo>
                  <a:lnTo>
                    <a:pt x="68204" y="379268"/>
                  </a:lnTo>
                  <a:lnTo>
                    <a:pt x="65930" y="340334"/>
                  </a:lnTo>
                  <a:lnTo>
                    <a:pt x="63709" y="304501"/>
                  </a:lnTo>
                  <a:lnTo>
                    <a:pt x="61522" y="270733"/>
                  </a:lnTo>
                  <a:lnTo>
                    <a:pt x="60065" y="241167"/>
                  </a:lnTo>
                  <a:lnTo>
                    <a:pt x="59093" y="214400"/>
                  </a:lnTo>
                  <a:lnTo>
                    <a:pt x="57308" y="167961"/>
                  </a:lnTo>
                  <a:lnTo>
                    <a:pt x="54163" y="130858"/>
                  </a:lnTo>
                  <a:lnTo>
                    <a:pt x="45054" y="85575"/>
                  </a:lnTo>
                  <a:lnTo>
                    <a:pt x="30040" y="43898"/>
                  </a:lnTo>
                  <a:lnTo>
                    <a:pt x="21209" y="263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2211"/>
          <p:cNvSpPr/>
          <p:nvPr>
            <p:custDataLst>
              <p:tags r:id="rId6"/>
            </p:custDataLst>
          </p:nvPr>
        </p:nvSpPr>
        <p:spPr>
          <a:xfrm>
            <a:off x="3610545" y="4178300"/>
            <a:ext cx="121918" cy="209200"/>
          </a:xfrm>
          <a:custGeom>
            <a:avLst/>
            <a:gdLst/>
            <a:ahLst/>
            <a:cxnLst/>
            <a:rect l="0" t="0" r="0" b="0"/>
            <a:pathLst>
              <a:path w="121918" h="209200">
                <a:moveTo>
                  <a:pt x="59755" y="25400"/>
                </a:moveTo>
                <a:lnTo>
                  <a:pt x="59755" y="25400"/>
                </a:lnTo>
                <a:lnTo>
                  <a:pt x="56384" y="22029"/>
                </a:lnTo>
                <a:lnTo>
                  <a:pt x="54729" y="18493"/>
                </a:lnTo>
                <a:lnTo>
                  <a:pt x="54288" y="16562"/>
                </a:lnTo>
                <a:lnTo>
                  <a:pt x="50295" y="10473"/>
                </a:lnTo>
                <a:lnTo>
                  <a:pt x="44732" y="8182"/>
                </a:lnTo>
                <a:lnTo>
                  <a:pt x="41273" y="7571"/>
                </a:lnTo>
                <a:lnTo>
                  <a:pt x="37556" y="8575"/>
                </a:lnTo>
                <a:lnTo>
                  <a:pt x="29663" y="13453"/>
                </a:lnTo>
                <a:lnTo>
                  <a:pt x="17286" y="40989"/>
                </a:lnTo>
                <a:lnTo>
                  <a:pt x="4682" y="87169"/>
                </a:lnTo>
                <a:lnTo>
                  <a:pt x="0" y="120821"/>
                </a:lnTo>
                <a:lnTo>
                  <a:pt x="1128" y="167738"/>
                </a:lnTo>
                <a:lnTo>
                  <a:pt x="3737" y="181675"/>
                </a:lnTo>
                <a:lnTo>
                  <a:pt x="8298" y="191672"/>
                </a:lnTo>
                <a:lnTo>
                  <a:pt x="20893" y="204662"/>
                </a:lnTo>
                <a:lnTo>
                  <a:pt x="37779" y="209024"/>
                </a:lnTo>
                <a:lnTo>
                  <a:pt x="47221" y="209199"/>
                </a:lnTo>
                <a:lnTo>
                  <a:pt x="69001" y="199987"/>
                </a:lnTo>
                <a:lnTo>
                  <a:pt x="90675" y="183427"/>
                </a:lnTo>
                <a:lnTo>
                  <a:pt x="107364" y="161956"/>
                </a:lnTo>
                <a:lnTo>
                  <a:pt x="121917" y="115955"/>
                </a:lnTo>
                <a:lnTo>
                  <a:pt x="120544" y="82345"/>
                </a:lnTo>
                <a:lnTo>
                  <a:pt x="109752" y="42978"/>
                </a:lnTo>
                <a:lnTo>
                  <a:pt x="95735" y="20495"/>
                </a:lnTo>
                <a:lnTo>
                  <a:pt x="7880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Shape-2212"/>
          <p:cNvSpPr/>
          <p:nvPr>
            <p:custDataLst>
              <p:tags r:id="rId7"/>
            </p:custDataLst>
          </p:nvPr>
        </p:nvSpPr>
        <p:spPr>
          <a:xfrm>
            <a:off x="7994153" y="4123744"/>
            <a:ext cx="511406" cy="181557"/>
          </a:xfrm>
          <a:custGeom>
            <a:avLst/>
            <a:gdLst/>
            <a:ahLst/>
            <a:cxnLst/>
            <a:rect l="0" t="0" r="0" b="0"/>
            <a:pathLst>
              <a:path w="511406" h="181557">
                <a:moveTo>
                  <a:pt x="13197" y="149806"/>
                </a:moveTo>
                <a:lnTo>
                  <a:pt x="13197" y="149806"/>
                </a:lnTo>
                <a:lnTo>
                  <a:pt x="810" y="145442"/>
                </a:lnTo>
                <a:lnTo>
                  <a:pt x="0" y="144780"/>
                </a:lnTo>
                <a:lnTo>
                  <a:pt x="166" y="144339"/>
                </a:lnTo>
                <a:lnTo>
                  <a:pt x="19168" y="144336"/>
                </a:lnTo>
                <a:lnTo>
                  <a:pt x="62551" y="148577"/>
                </a:lnTo>
                <a:lnTo>
                  <a:pt x="109686" y="152317"/>
                </a:lnTo>
                <a:lnTo>
                  <a:pt x="137495" y="153597"/>
                </a:lnTo>
                <a:lnTo>
                  <a:pt x="167323" y="154450"/>
                </a:lnTo>
                <a:lnTo>
                  <a:pt x="198497" y="155018"/>
                </a:lnTo>
                <a:lnTo>
                  <a:pt x="230569" y="153986"/>
                </a:lnTo>
                <a:lnTo>
                  <a:pt x="263240" y="151887"/>
                </a:lnTo>
                <a:lnTo>
                  <a:pt x="296309" y="149077"/>
                </a:lnTo>
                <a:lnTo>
                  <a:pt x="326116" y="145792"/>
                </a:lnTo>
                <a:lnTo>
                  <a:pt x="353749" y="142191"/>
                </a:lnTo>
                <a:lnTo>
                  <a:pt x="379931" y="138379"/>
                </a:lnTo>
                <a:lnTo>
                  <a:pt x="422194" y="128500"/>
                </a:lnTo>
                <a:lnTo>
                  <a:pt x="456029" y="114231"/>
                </a:lnTo>
                <a:lnTo>
                  <a:pt x="482825" y="91426"/>
                </a:lnTo>
                <a:lnTo>
                  <a:pt x="507633" y="50821"/>
                </a:lnTo>
                <a:lnTo>
                  <a:pt x="511405" y="27731"/>
                </a:lnTo>
                <a:lnTo>
                  <a:pt x="510436" y="17622"/>
                </a:lnTo>
                <a:lnTo>
                  <a:pt x="505556" y="10883"/>
                </a:lnTo>
                <a:lnTo>
                  <a:pt x="498070" y="6391"/>
                </a:lnTo>
                <a:lnTo>
                  <a:pt x="467307" y="68"/>
                </a:lnTo>
                <a:lnTo>
                  <a:pt x="447152" y="0"/>
                </a:lnTo>
                <a:lnTo>
                  <a:pt x="435842" y="4674"/>
                </a:lnTo>
                <a:lnTo>
                  <a:pt x="433953" y="7190"/>
                </a:lnTo>
                <a:lnTo>
                  <a:pt x="434107" y="9573"/>
                </a:lnTo>
                <a:lnTo>
                  <a:pt x="440157" y="16219"/>
                </a:lnTo>
                <a:lnTo>
                  <a:pt x="475830" y="51406"/>
                </a:lnTo>
                <a:lnTo>
                  <a:pt x="492155" y="86157"/>
                </a:lnTo>
                <a:lnTo>
                  <a:pt x="499186" y="124362"/>
                </a:lnTo>
                <a:lnTo>
                  <a:pt x="495797" y="1815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474"/>
          <p:cNvGrpSpPr/>
          <p:nvPr/>
        </p:nvGrpSpPr>
        <p:grpSpPr>
          <a:xfrm>
            <a:off x="9377130" y="2315510"/>
            <a:ext cx="706671" cy="822127"/>
            <a:chOff x="9377130" y="2315510"/>
            <a:chExt cx="706671" cy="822127"/>
          </a:xfrm>
        </p:grpSpPr>
        <p:sp>
          <p:nvSpPr>
            <p:cNvPr id="66" name="SMARTInkShape-2213"/>
            <p:cNvSpPr/>
            <p:nvPr>
              <p:custDataLst>
                <p:tags r:id="rId101"/>
              </p:custDataLst>
            </p:nvPr>
          </p:nvSpPr>
          <p:spPr>
            <a:xfrm>
              <a:off x="9777820" y="2852294"/>
              <a:ext cx="83731" cy="106807"/>
            </a:xfrm>
            <a:custGeom>
              <a:avLst/>
              <a:gdLst/>
              <a:ahLst/>
              <a:cxnLst/>
              <a:rect l="0" t="0" r="0" b="0"/>
              <a:pathLst>
                <a:path w="83731" h="106807">
                  <a:moveTo>
                    <a:pt x="83730" y="11556"/>
                  </a:moveTo>
                  <a:lnTo>
                    <a:pt x="83730" y="11556"/>
                  </a:lnTo>
                  <a:lnTo>
                    <a:pt x="80360" y="8185"/>
                  </a:lnTo>
                  <a:lnTo>
                    <a:pt x="78704" y="4649"/>
                  </a:lnTo>
                  <a:lnTo>
                    <a:pt x="78262" y="2718"/>
                  </a:lnTo>
                  <a:lnTo>
                    <a:pt x="77262" y="1431"/>
                  </a:lnTo>
                  <a:lnTo>
                    <a:pt x="74270" y="0"/>
                  </a:lnTo>
                  <a:lnTo>
                    <a:pt x="68708" y="1246"/>
                  </a:lnTo>
                  <a:lnTo>
                    <a:pt x="65249" y="2566"/>
                  </a:lnTo>
                  <a:lnTo>
                    <a:pt x="44487" y="20599"/>
                  </a:lnTo>
                  <a:lnTo>
                    <a:pt x="8841" y="67012"/>
                  </a:lnTo>
                  <a:lnTo>
                    <a:pt x="0" y="89997"/>
                  </a:lnTo>
                  <a:lnTo>
                    <a:pt x="118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14"/>
            <p:cNvSpPr/>
            <p:nvPr>
              <p:custDataLst>
                <p:tags r:id="rId102"/>
              </p:custDataLst>
            </p:nvPr>
          </p:nvSpPr>
          <p:spPr>
            <a:xfrm>
              <a:off x="9931399" y="2807999"/>
              <a:ext cx="152402" cy="119352"/>
            </a:xfrm>
            <a:custGeom>
              <a:avLst/>
              <a:gdLst/>
              <a:ahLst/>
              <a:cxnLst/>
              <a:rect l="0" t="0" r="0" b="0"/>
              <a:pathLst>
                <a:path w="152402" h="119352">
                  <a:moveTo>
                    <a:pt x="1" y="24101"/>
                  </a:moveTo>
                  <a:lnTo>
                    <a:pt x="1" y="24101"/>
                  </a:lnTo>
                  <a:lnTo>
                    <a:pt x="0" y="17359"/>
                  </a:lnTo>
                  <a:lnTo>
                    <a:pt x="1882" y="12167"/>
                  </a:lnTo>
                  <a:lnTo>
                    <a:pt x="3371" y="9795"/>
                  </a:lnTo>
                  <a:lnTo>
                    <a:pt x="15581" y="3086"/>
                  </a:lnTo>
                  <a:lnTo>
                    <a:pt x="35975" y="0"/>
                  </a:lnTo>
                  <a:lnTo>
                    <a:pt x="56522" y="2457"/>
                  </a:lnTo>
                  <a:lnTo>
                    <a:pt x="61670" y="5438"/>
                  </a:lnTo>
                  <a:lnTo>
                    <a:pt x="69272" y="14395"/>
                  </a:lnTo>
                  <a:lnTo>
                    <a:pt x="71240" y="27313"/>
                  </a:lnTo>
                  <a:lnTo>
                    <a:pt x="66498" y="52334"/>
                  </a:lnTo>
                  <a:lnTo>
                    <a:pt x="59189" y="70516"/>
                  </a:lnTo>
                  <a:lnTo>
                    <a:pt x="48883" y="85652"/>
                  </a:lnTo>
                  <a:lnTo>
                    <a:pt x="37249" y="95671"/>
                  </a:lnTo>
                  <a:lnTo>
                    <a:pt x="22645" y="104482"/>
                  </a:lnTo>
                  <a:lnTo>
                    <a:pt x="22152" y="103794"/>
                  </a:lnTo>
                  <a:lnTo>
                    <a:pt x="23486" y="99266"/>
                  </a:lnTo>
                  <a:lnTo>
                    <a:pt x="52726" y="63166"/>
                  </a:lnTo>
                  <a:lnTo>
                    <a:pt x="97722" y="25597"/>
                  </a:lnTo>
                  <a:lnTo>
                    <a:pt x="119081" y="6529"/>
                  </a:lnTo>
                  <a:lnTo>
                    <a:pt x="108303" y="20761"/>
                  </a:lnTo>
                  <a:lnTo>
                    <a:pt x="103587" y="44435"/>
                  </a:lnTo>
                  <a:lnTo>
                    <a:pt x="108770" y="90636"/>
                  </a:lnTo>
                  <a:lnTo>
                    <a:pt x="110614" y="98091"/>
                  </a:lnTo>
                  <a:lnTo>
                    <a:pt x="116076" y="103766"/>
                  </a:lnTo>
                  <a:lnTo>
                    <a:pt x="152401" y="11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15"/>
            <p:cNvSpPr/>
            <p:nvPr>
              <p:custDataLst>
                <p:tags r:id="rId103"/>
              </p:custDataLst>
            </p:nvPr>
          </p:nvSpPr>
          <p:spPr>
            <a:xfrm>
              <a:off x="9736936" y="2725281"/>
              <a:ext cx="154419" cy="220523"/>
            </a:xfrm>
            <a:custGeom>
              <a:avLst/>
              <a:gdLst/>
              <a:ahLst/>
              <a:cxnLst/>
              <a:rect l="0" t="0" r="0" b="0"/>
              <a:pathLst>
                <a:path w="154419" h="220523">
                  <a:moveTo>
                    <a:pt x="42064" y="68719"/>
                  </a:moveTo>
                  <a:lnTo>
                    <a:pt x="42064" y="68719"/>
                  </a:lnTo>
                  <a:lnTo>
                    <a:pt x="31951" y="68719"/>
                  </a:lnTo>
                  <a:lnTo>
                    <a:pt x="23224" y="64956"/>
                  </a:lnTo>
                  <a:lnTo>
                    <a:pt x="14641" y="57874"/>
                  </a:lnTo>
                  <a:lnTo>
                    <a:pt x="6122" y="47671"/>
                  </a:lnTo>
                  <a:lnTo>
                    <a:pt x="1395" y="36081"/>
                  </a:lnTo>
                  <a:lnTo>
                    <a:pt x="0" y="24580"/>
                  </a:lnTo>
                  <a:lnTo>
                    <a:pt x="1732" y="14765"/>
                  </a:lnTo>
                  <a:lnTo>
                    <a:pt x="3181" y="11583"/>
                  </a:lnTo>
                  <a:lnTo>
                    <a:pt x="4853" y="9462"/>
                  </a:lnTo>
                  <a:lnTo>
                    <a:pt x="15976" y="2686"/>
                  </a:lnTo>
                  <a:lnTo>
                    <a:pt x="34413" y="0"/>
                  </a:lnTo>
                  <a:lnTo>
                    <a:pt x="49718" y="5016"/>
                  </a:lnTo>
                  <a:lnTo>
                    <a:pt x="57750" y="9317"/>
                  </a:lnTo>
                  <a:lnTo>
                    <a:pt x="79167" y="35596"/>
                  </a:lnTo>
                  <a:lnTo>
                    <a:pt x="102289" y="73565"/>
                  </a:lnTo>
                  <a:lnTo>
                    <a:pt x="120272" y="116094"/>
                  </a:lnTo>
                  <a:lnTo>
                    <a:pt x="137909" y="159975"/>
                  </a:lnTo>
                  <a:lnTo>
                    <a:pt x="151987" y="202430"/>
                  </a:lnTo>
                  <a:lnTo>
                    <a:pt x="154418" y="215399"/>
                  </a:lnTo>
                  <a:lnTo>
                    <a:pt x="154361" y="218717"/>
                  </a:lnTo>
                  <a:lnTo>
                    <a:pt x="153618" y="220224"/>
                  </a:lnTo>
                  <a:lnTo>
                    <a:pt x="152416" y="220522"/>
                  </a:lnTo>
                  <a:lnTo>
                    <a:pt x="151616" y="218604"/>
                  </a:lnTo>
                  <a:lnTo>
                    <a:pt x="150014" y="20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16"/>
            <p:cNvSpPr/>
            <p:nvPr>
              <p:custDataLst>
                <p:tags r:id="rId104"/>
              </p:custDataLst>
            </p:nvPr>
          </p:nvSpPr>
          <p:spPr>
            <a:xfrm>
              <a:off x="9377130" y="2696337"/>
              <a:ext cx="452671" cy="72264"/>
            </a:xfrm>
            <a:custGeom>
              <a:avLst/>
              <a:gdLst/>
              <a:ahLst/>
              <a:cxnLst/>
              <a:rect l="0" t="0" r="0" b="0"/>
              <a:pathLst>
                <a:path w="452671" h="72264">
                  <a:moveTo>
                    <a:pt x="8170" y="72263"/>
                  </a:moveTo>
                  <a:lnTo>
                    <a:pt x="8170" y="72263"/>
                  </a:lnTo>
                  <a:lnTo>
                    <a:pt x="1428" y="72263"/>
                  </a:lnTo>
                  <a:lnTo>
                    <a:pt x="148" y="71557"/>
                  </a:lnTo>
                  <a:lnTo>
                    <a:pt x="0" y="70381"/>
                  </a:lnTo>
                  <a:lnTo>
                    <a:pt x="607" y="68892"/>
                  </a:lnTo>
                  <a:lnTo>
                    <a:pt x="44958" y="55657"/>
                  </a:lnTo>
                  <a:lnTo>
                    <a:pt x="85904" y="45127"/>
                  </a:lnTo>
                  <a:lnTo>
                    <a:pt x="111498" y="40061"/>
                  </a:lnTo>
                  <a:lnTo>
                    <a:pt x="139850" y="35273"/>
                  </a:lnTo>
                  <a:lnTo>
                    <a:pt x="170040" y="30669"/>
                  </a:lnTo>
                  <a:lnTo>
                    <a:pt x="200750" y="26189"/>
                  </a:lnTo>
                  <a:lnTo>
                    <a:pt x="231807" y="21792"/>
                  </a:lnTo>
                  <a:lnTo>
                    <a:pt x="263095" y="17449"/>
                  </a:lnTo>
                  <a:lnTo>
                    <a:pt x="292419" y="13848"/>
                  </a:lnTo>
                  <a:lnTo>
                    <a:pt x="320436" y="10742"/>
                  </a:lnTo>
                  <a:lnTo>
                    <a:pt x="347581" y="7966"/>
                  </a:lnTo>
                  <a:lnTo>
                    <a:pt x="389030" y="2999"/>
                  </a:lnTo>
                  <a:lnTo>
                    <a:pt x="428639" y="0"/>
                  </a:lnTo>
                  <a:lnTo>
                    <a:pt x="452670" y="2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17"/>
            <p:cNvSpPr/>
            <p:nvPr>
              <p:custDataLst>
                <p:tags r:id="rId105"/>
              </p:custDataLst>
            </p:nvPr>
          </p:nvSpPr>
          <p:spPr>
            <a:xfrm>
              <a:off x="9548675" y="2968055"/>
              <a:ext cx="185876" cy="169582"/>
            </a:xfrm>
            <a:custGeom>
              <a:avLst/>
              <a:gdLst/>
              <a:ahLst/>
              <a:cxnLst/>
              <a:rect l="0" t="0" r="0" b="0"/>
              <a:pathLst>
                <a:path w="185876" h="169582">
                  <a:moveTo>
                    <a:pt x="14425" y="73595"/>
                  </a:moveTo>
                  <a:lnTo>
                    <a:pt x="14425" y="73595"/>
                  </a:lnTo>
                  <a:lnTo>
                    <a:pt x="17795" y="73595"/>
                  </a:lnTo>
                  <a:lnTo>
                    <a:pt x="21332" y="75477"/>
                  </a:lnTo>
                  <a:lnTo>
                    <a:pt x="23262" y="76966"/>
                  </a:lnTo>
                  <a:lnTo>
                    <a:pt x="39465" y="79062"/>
                  </a:lnTo>
                  <a:lnTo>
                    <a:pt x="70222" y="73996"/>
                  </a:lnTo>
                  <a:lnTo>
                    <a:pt x="93673" y="63287"/>
                  </a:lnTo>
                  <a:lnTo>
                    <a:pt x="105150" y="52786"/>
                  </a:lnTo>
                  <a:lnTo>
                    <a:pt x="108069" y="47022"/>
                  </a:lnTo>
                  <a:lnTo>
                    <a:pt x="109432" y="34973"/>
                  </a:lnTo>
                  <a:lnTo>
                    <a:pt x="105804" y="24445"/>
                  </a:lnTo>
                  <a:lnTo>
                    <a:pt x="98783" y="15062"/>
                  </a:lnTo>
                  <a:lnTo>
                    <a:pt x="88606" y="6187"/>
                  </a:lnTo>
                  <a:lnTo>
                    <a:pt x="75145" y="1303"/>
                  </a:lnTo>
                  <a:lnTo>
                    <a:pt x="67605" y="0"/>
                  </a:lnTo>
                  <a:lnTo>
                    <a:pt x="60462" y="1248"/>
                  </a:lnTo>
                  <a:lnTo>
                    <a:pt x="46880" y="8280"/>
                  </a:lnTo>
                  <a:lnTo>
                    <a:pt x="27334" y="27510"/>
                  </a:lnTo>
                  <a:lnTo>
                    <a:pt x="11508" y="57823"/>
                  </a:lnTo>
                  <a:lnTo>
                    <a:pt x="0" y="105287"/>
                  </a:lnTo>
                  <a:lnTo>
                    <a:pt x="487" y="127662"/>
                  </a:lnTo>
                  <a:lnTo>
                    <a:pt x="6818" y="145603"/>
                  </a:lnTo>
                  <a:lnTo>
                    <a:pt x="11471" y="153350"/>
                  </a:lnTo>
                  <a:lnTo>
                    <a:pt x="26047" y="163840"/>
                  </a:lnTo>
                  <a:lnTo>
                    <a:pt x="34873" y="167625"/>
                  </a:lnTo>
                  <a:lnTo>
                    <a:pt x="70891" y="169581"/>
                  </a:lnTo>
                  <a:lnTo>
                    <a:pt x="109473" y="162321"/>
                  </a:lnTo>
                  <a:lnTo>
                    <a:pt x="153954" y="142862"/>
                  </a:lnTo>
                  <a:lnTo>
                    <a:pt x="185875" y="124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18"/>
            <p:cNvSpPr/>
            <p:nvPr>
              <p:custDataLst>
                <p:tags r:id="rId106"/>
              </p:custDataLst>
            </p:nvPr>
          </p:nvSpPr>
          <p:spPr>
            <a:xfrm>
              <a:off x="9447537" y="2315510"/>
              <a:ext cx="204464" cy="281641"/>
            </a:xfrm>
            <a:custGeom>
              <a:avLst/>
              <a:gdLst/>
              <a:ahLst/>
              <a:cxnLst/>
              <a:rect l="0" t="0" r="0" b="0"/>
              <a:pathLst>
                <a:path w="204464" h="281641">
                  <a:moveTo>
                    <a:pt x="1263" y="103840"/>
                  </a:moveTo>
                  <a:lnTo>
                    <a:pt x="1263" y="103840"/>
                  </a:lnTo>
                  <a:lnTo>
                    <a:pt x="0" y="64295"/>
                  </a:lnTo>
                  <a:lnTo>
                    <a:pt x="11002" y="39912"/>
                  </a:lnTo>
                  <a:lnTo>
                    <a:pt x="29548" y="16695"/>
                  </a:lnTo>
                  <a:lnTo>
                    <a:pt x="44173" y="5137"/>
                  </a:lnTo>
                  <a:lnTo>
                    <a:pt x="57729" y="0"/>
                  </a:lnTo>
                  <a:lnTo>
                    <a:pt x="70809" y="1479"/>
                  </a:lnTo>
                  <a:lnTo>
                    <a:pt x="85089" y="8252"/>
                  </a:lnTo>
                  <a:lnTo>
                    <a:pt x="123001" y="39358"/>
                  </a:lnTo>
                  <a:lnTo>
                    <a:pt x="142152" y="63892"/>
                  </a:lnTo>
                  <a:lnTo>
                    <a:pt x="157719" y="95963"/>
                  </a:lnTo>
                  <a:lnTo>
                    <a:pt x="169812" y="129502"/>
                  </a:lnTo>
                  <a:lnTo>
                    <a:pt x="179184" y="162518"/>
                  </a:lnTo>
                  <a:lnTo>
                    <a:pt x="188428" y="206755"/>
                  </a:lnTo>
                  <a:lnTo>
                    <a:pt x="195991" y="248059"/>
                  </a:lnTo>
                  <a:lnTo>
                    <a:pt x="199365" y="269103"/>
                  </a:lnTo>
                  <a:lnTo>
                    <a:pt x="204463" y="281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19"/>
            <p:cNvSpPr/>
            <p:nvPr>
              <p:custDataLst>
                <p:tags r:id="rId107"/>
              </p:custDataLst>
            </p:nvPr>
          </p:nvSpPr>
          <p:spPr>
            <a:xfrm>
              <a:off x="9497462" y="2451623"/>
              <a:ext cx="129139" cy="139178"/>
            </a:xfrm>
            <a:custGeom>
              <a:avLst/>
              <a:gdLst/>
              <a:ahLst/>
              <a:cxnLst/>
              <a:rect l="0" t="0" r="0" b="0"/>
              <a:pathLst>
                <a:path w="129139" h="139178">
                  <a:moveTo>
                    <a:pt x="129138" y="12177"/>
                  </a:moveTo>
                  <a:lnTo>
                    <a:pt x="129138" y="12177"/>
                  </a:lnTo>
                  <a:lnTo>
                    <a:pt x="129138" y="5435"/>
                  </a:lnTo>
                  <a:lnTo>
                    <a:pt x="128432" y="3449"/>
                  </a:lnTo>
                  <a:lnTo>
                    <a:pt x="127257" y="2125"/>
                  </a:lnTo>
                  <a:lnTo>
                    <a:pt x="123670" y="0"/>
                  </a:lnTo>
                  <a:lnTo>
                    <a:pt x="107048" y="11131"/>
                  </a:lnTo>
                  <a:lnTo>
                    <a:pt x="62450" y="53763"/>
                  </a:lnTo>
                  <a:lnTo>
                    <a:pt x="20689" y="91626"/>
                  </a:lnTo>
                  <a:lnTo>
                    <a:pt x="4738" y="109106"/>
                  </a:lnTo>
                  <a:lnTo>
                    <a:pt x="1049" y="116307"/>
                  </a:lnTo>
                  <a:lnTo>
                    <a:pt x="0" y="122519"/>
                  </a:lnTo>
                  <a:lnTo>
                    <a:pt x="2138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2220"/>
          <p:cNvSpPr/>
          <p:nvPr>
            <p:custDataLst>
              <p:tags r:id="rId8"/>
            </p:custDataLst>
          </p:nvPr>
        </p:nvSpPr>
        <p:spPr>
          <a:xfrm>
            <a:off x="3407511" y="3039253"/>
            <a:ext cx="4904640" cy="694541"/>
          </a:xfrm>
          <a:custGeom>
            <a:avLst/>
            <a:gdLst/>
            <a:ahLst/>
            <a:cxnLst/>
            <a:rect l="0" t="0" r="0" b="0"/>
            <a:pathLst>
              <a:path w="4904640" h="694541">
                <a:moveTo>
                  <a:pt x="27839" y="34147"/>
                </a:moveTo>
                <a:lnTo>
                  <a:pt x="27839" y="34147"/>
                </a:lnTo>
                <a:lnTo>
                  <a:pt x="31210" y="30776"/>
                </a:lnTo>
                <a:lnTo>
                  <a:pt x="36628" y="29121"/>
                </a:lnTo>
                <a:lnTo>
                  <a:pt x="40048" y="28680"/>
                </a:lnTo>
                <a:lnTo>
                  <a:pt x="45730" y="30071"/>
                </a:lnTo>
                <a:lnTo>
                  <a:pt x="48233" y="31430"/>
                </a:lnTo>
                <a:lnTo>
                  <a:pt x="49196" y="33746"/>
                </a:lnTo>
                <a:lnTo>
                  <a:pt x="48385" y="40084"/>
                </a:lnTo>
                <a:lnTo>
                  <a:pt x="41553" y="66026"/>
                </a:lnTo>
                <a:lnTo>
                  <a:pt x="41920" y="68805"/>
                </a:lnTo>
                <a:lnTo>
                  <a:pt x="44210" y="73775"/>
                </a:lnTo>
                <a:lnTo>
                  <a:pt x="45808" y="73971"/>
                </a:lnTo>
                <a:lnTo>
                  <a:pt x="47580" y="72691"/>
                </a:lnTo>
                <a:lnTo>
                  <a:pt x="58863" y="53755"/>
                </a:lnTo>
                <a:lnTo>
                  <a:pt x="63842" y="34312"/>
                </a:lnTo>
                <a:lnTo>
                  <a:pt x="61947" y="11775"/>
                </a:lnTo>
                <a:lnTo>
                  <a:pt x="59044" y="6532"/>
                </a:lnTo>
                <a:lnTo>
                  <a:pt x="54992" y="3037"/>
                </a:lnTo>
                <a:lnTo>
                  <a:pt x="50174" y="707"/>
                </a:lnTo>
                <a:lnTo>
                  <a:pt x="39177" y="0"/>
                </a:lnTo>
                <a:lnTo>
                  <a:pt x="33281" y="799"/>
                </a:lnTo>
                <a:lnTo>
                  <a:pt x="11499" y="12036"/>
                </a:lnTo>
                <a:lnTo>
                  <a:pt x="6362" y="17995"/>
                </a:lnTo>
                <a:lnTo>
                  <a:pt x="655" y="32143"/>
                </a:lnTo>
                <a:lnTo>
                  <a:pt x="0" y="45956"/>
                </a:lnTo>
                <a:lnTo>
                  <a:pt x="813" y="52603"/>
                </a:lnTo>
                <a:lnTo>
                  <a:pt x="7361" y="63752"/>
                </a:lnTo>
                <a:lnTo>
                  <a:pt x="18032" y="72705"/>
                </a:lnTo>
                <a:lnTo>
                  <a:pt x="32182" y="79035"/>
                </a:lnTo>
                <a:lnTo>
                  <a:pt x="45997" y="80438"/>
                </a:lnTo>
                <a:lnTo>
                  <a:pt x="52644" y="79824"/>
                </a:lnTo>
                <a:lnTo>
                  <a:pt x="63793" y="73498"/>
                </a:lnTo>
                <a:lnTo>
                  <a:pt x="72746" y="63630"/>
                </a:lnTo>
                <a:lnTo>
                  <a:pt x="79077" y="52190"/>
                </a:lnTo>
                <a:lnTo>
                  <a:pt x="80480" y="40049"/>
                </a:lnTo>
                <a:lnTo>
                  <a:pt x="79866" y="33849"/>
                </a:lnTo>
                <a:lnTo>
                  <a:pt x="78046" y="29009"/>
                </a:lnTo>
                <a:lnTo>
                  <a:pt x="72260" y="21750"/>
                </a:lnTo>
                <a:lnTo>
                  <a:pt x="68742" y="20238"/>
                </a:lnTo>
                <a:lnTo>
                  <a:pt x="61070" y="20439"/>
                </a:lnTo>
                <a:lnTo>
                  <a:pt x="45446" y="31261"/>
                </a:lnTo>
                <a:lnTo>
                  <a:pt x="34153" y="47874"/>
                </a:lnTo>
                <a:lnTo>
                  <a:pt x="32754" y="52470"/>
                </a:lnTo>
                <a:lnTo>
                  <a:pt x="32527" y="56240"/>
                </a:lnTo>
                <a:lnTo>
                  <a:pt x="33081" y="59459"/>
                </a:lnTo>
                <a:lnTo>
                  <a:pt x="35567" y="62311"/>
                </a:lnTo>
                <a:lnTo>
                  <a:pt x="43974" y="67360"/>
                </a:lnTo>
                <a:lnTo>
                  <a:pt x="60606" y="70799"/>
                </a:lnTo>
                <a:lnTo>
                  <a:pt x="72741" y="65959"/>
                </a:lnTo>
                <a:lnTo>
                  <a:pt x="83074" y="57458"/>
                </a:lnTo>
                <a:lnTo>
                  <a:pt x="87665" y="48976"/>
                </a:lnTo>
                <a:lnTo>
                  <a:pt x="87824" y="40502"/>
                </a:lnTo>
                <a:lnTo>
                  <a:pt x="86880" y="36267"/>
                </a:lnTo>
                <a:lnTo>
                  <a:pt x="84133" y="33444"/>
                </a:lnTo>
                <a:lnTo>
                  <a:pt x="75436" y="30306"/>
                </a:lnTo>
                <a:lnTo>
                  <a:pt x="64515" y="32675"/>
                </a:lnTo>
                <a:lnTo>
                  <a:pt x="40258" y="45694"/>
                </a:lnTo>
                <a:lnTo>
                  <a:pt x="28148" y="57716"/>
                </a:lnTo>
                <a:lnTo>
                  <a:pt x="26634" y="61148"/>
                </a:lnTo>
                <a:lnTo>
                  <a:pt x="26329" y="64142"/>
                </a:lnTo>
                <a:lnTo>
                  <a:pt x="27541" y="74017"/>
                </a:lnTo>
                <a:lnTo>
                  <a:pt x="28346" y="75544"/>
                </a:lnTo>
                <a:lnTo>
                  <a:pt x="29588" y="76562"/>
                </a:lnTo>
                <a:lnTo>
                  <a:pt x="31122" y="77240"/>
                </a:lnTo>
                <a:lnTo>
                  <a:pt x="32850" y="76987"/>
                </a:lnTo>
                <a:lnTo>
                  <a:pt x="36651" y="74824"/>
                </a:lnTo>
                <a:lnTo>
                  <a:pt x="45665" y="61538"/>
                </a:lnTo>
                <a:lnTo>
                  <a:pt x="45367" y="60169"/>
                </a:lnTo>
                <a:lnTo>
                  <a:pt x="43155" y="56766"/>
                </a:lnTo>
                <a:lnTo>
                  <a:pt x="42283" y="56282"/>
                </a:lnTo>
                <a:lnTo>
                  <a:pt x="41702" y="56664"/>
                </a:lnTo>
                <a:lnTo>
                  <a:pt x="40607" y="59378"/>
                </a:lnTo>
                <a:lnTo>
                  <a:pt x="40545" y="54065"/>
                </a:lnTo>
                <a:lnTo>
                  <a:pt x="41248" y="53776"/>
                </a:lnTo>
                <a:lnTo>
                  <a:pt x="44198" y="53368"/>
                </a:lnTo>
                <a:lnTo>
                  <a:pt x="40723" y="53204"/>
                </a:lnTo>
                <a:lnTo>
                  <a:pt x="43964" y="53199"/>
                </a:lnTo>
                <a:lnTo>
                  <a:pt x="44939" y="52493"/>
                </a:lnTo>
                <a:lnTo>
                  <a:pt x="46855" y="46963"/>
                </a:lnTo>
                <a:lnTo>
                  <a:pt x="46888" y="46849"/>
                </a:lnTo>
                <a:lnTo>
                  <a:pt x="50259" y="46848"/>
                </a:lnTo>
                <a:lnTo>
                  <a:pt x="51253" y="47553"/>
                </a:lnTo>
                <a:lnTo>
                  <a:pt x="51915" y="48729"/>
                </a:lnTo>
                <a:lnTo>
                  <a:pt x="53237" y="53190"/>
                </a:lnTo>
                <a:lnTo>
                  <a:pt x="53238" y="56566"/>
                </a:lnTo>
                <a:lnTo>
                  <a:pt x="53944" y="57560"/>
                </a:lnTo>
                <a:lnTo>
                  <a:pt x="55120" y="58222"/>
                </a:lnTo>
                <a:lnTo>
                  <a:pt x="56610" y="58664"/>
                </a:lnTo>
                <a:lnTo>
                  <a:pt x="57603" y="59664"/>
                </a:lnTo>
                <a:lnTo>
                  <a:pt x="58706" y="62656"/>
                </a:lnTo>
                <a:lnTo>
                  <a:pt x="60120" y="70326"/>
                </a:lnTo>
                <a:lnTo>
                  <a:pt x="63901" y="76539"/>
                </a:lnTo>
                <a:lnTo>
                  <a:pt x="66041" y="82847"/>
                </a:lnTo>
                <a:lnTo>
                  <a:pt x="70124" y="89185"/>
                </a:lnTo>
                <a:lnTo>
                  <a:pt x="72353" y="95532"/>
                </a:lnTo>
                <a:lnTo>
                  <a:pt x="76463" y="101881"/>
                </a:lnTo>
                <a:lnTo>
                  <a:pt x="78699" y="108230"/>
                </a:lnTo>
                <a:lnTo>
                  <a:pt x="82812" y="114580"/>
                </a:lnTo>
                <a:lnTo>
                  <a:pt x="85049" y="120930"/>
                </a:lnTo>
                <a:lnTo>
                  <a:pt x="106181" y="144214"/>
                </a:lnTo>
                <a:lnTo>
                  <a:pt x="110400" y="146565"/>
                </a:lnTo>
                <a:lnTo>
                  <a:pt x="114628" y="148316"/>
                </a:lnTo>
                <a:lnTo>
                  <a:pt x="118857" y="151446"/>
                </a:lnTo>
                <a:lnTo>
                  <a:pt x="131321" y="166289"/>
                </a:lnTo>
                <a:lnTo>
                  <a:pt x="138037" y="171899"/>
                </a:lnTo>
                <a:lnTo>
                  <a:pt x="151842" y="190145"/>
                </a:lnTo>
                <a:lnTo>
                  <a:pt x="161571" y="210586"/>
                </a:lnTo>
                <a:lnTo>
                  <a:pt x="166298" y="215575"/>
                </a:lnTo>
                <a:lnTo>
                  <a:pt x="213328" y="251809"/>
                </a:lnTo>
                <a:lnTo>
                  <a:pt x="258571" y="286094"/>
                </a:lnTo>
                <a:lnTo>
                  <a:pt x="304033" y="324403"/>
                </a:lnTo>
                <a:lnTo>
                  <a:pt x="347492" y="362857"/>
                </a:lnTo>
                <a:lnTo>
                  <a:pt x="390162" y="405616"/>
                </a:lnTo>
                <a:lnTo>
                  <a:pt x="435577" y="448345"/>
                </a:lnTo>
                <a:lnTo>
                  <a:pt x="478767" y="482594"/>
                </a:lnTo>
                <a:lnTo>
                  <a:pt x="524466" y="516736"/>
                </a:lnTo>
                <a:lnTo>
                  <a:pt x="567666" y="540912"/>
                </a:lnTo>
                <a:lnTo>
                  <a:pt x="612434" y="562948"/>
                </a:lnTo>
                <a:lnTo>
                  <a:pt x="647029" y="579844"/>
                </a:lnTo>
                <a:lnTo>
                  <a:pt x="694407" y="595040"/>
                </a:lnTo>
                <a:lnTo>
                  <a:pt x="741511" y="604390"/>
                </a:lnTo>
                <a:lnTo>
                  <a:pt x="783536" y="612389"/>
                </a:lnTo>
                <a:lnTo>
                  <a:pt x="829267" y="619705"/>
                </a:lnTo>
                <a:lnTo>
                  <a:pt x="871153" y="629109"/>
                </a:lnTo>
                <a:lnTo>
                  <a:pt x="918096" y="636166"/>
                </a:lnTo>
                <a:lnTo>
                  <a:pt x="957721" y="641518"/>
                </a:lnTo>
                <a:lnTo>
                  <a:pt x="1001402" y="645188"/>
                </a:lnTo>
                <a:lnTo>
                  <a:pt x="1047216" y="649127"/>
                </a:lnTo>
                <a:lnTo>
                  <a:pt x="1082939" y="649809"/>
                </a:lnTo>
                <a:lnTo>
                  <a:pt x="1120335" y="650012"/>
                </a:lnTo>
                <a:lnTo>
                  <a:pt x="1158227" y="650071"/>
                </a:lnTo>
                <a:lnTo>
                  <a:pt x="1199636" y="650089"/>
                </a:lnTo>
                <a:lnTo>
                  <a:pt x="1239814" y="650095"/>
                </a:lnTo>
                <a:lnTo>
                  <a:pt x="1281900" y="650096"/>
                </a:lnTo>
                <a:lnTo>
                  <a:pt x="1329022" y="653468"/>
                </a:lnTo>
                <a:lnTo>
                  <a:pt x="1375360" y="655564"/>
                </a:lnTo>
                <a:lnTo>
                  <a:pt x="1416999" y="659556"/>
                </a:lnTo>
                <a:lnTo>
                  <a:pt x="1459519" y="661837"/>
                </a:lnTo>
                <a:lnTo>
                  <a:pt x="1503396" y="665883"/>
                </a:lnTo>
                <a:lnTo>
                  <a:pt x="1547677" y="668180"/>
                </a:lnTo>
                <a:lnTo>
                  <a:pt x="1588706" y="672232"/>
                </a:lnTo>
                <a:lnTo>
                  <a:pt x="1627674" y="674530"/>
                </a:lnTo>
                <a:lnTo>
                  <a:pt x="1669402" y="678581"/>
                </a:lnTo>
                <a:lnTo>
                  <a:pt x="1709674" y="680879"/>
                </a:lnTo>
                <a:lnTo>
                  <a:pt x="1751788" y="681560"/>
                </a:lnTo>
                <a:lnTo>
                  <a:pt x="1798918" y="685133"/>
                </a:lnTo>
                <a:lnTo>
                  <a:pt x="1845259" y="687289"/>
                </a:lnTo>
                <a:lnTo>
                  <a:pt x="1877216" y="687793"/>
                </a:lnTo>
                <a:lnTo>
                  <a:pt x="1910235" y="688018"/>
                </a:lnTo>
                <a:lnTo>
                  <a:pt x="1943724" y="688117"/>
                </a:lnTo>
                <a:lnTo>
                  <a:pt x="1979304" y="690043"/>
                </a:lnTo>
                <a:lnTo>
                  <a:pt x="2016285" y="692545"/>
                </a:lnTo>
                <a:lnTo>
                  <a:pt x="2053887" y="693658"/>
                </a:lnTo>
                <a:lnTo>
                  <a:pt x="2093647" y="694152"/>
                </a:lnTo>
                <a:lnTo>
                  <a:pt x="2134131" y="694371"/>
                </a:lnTo>
                <a:lnTo>
                  <a:pt x="2173291" y="694469"/>
                </a:lnTo>
                <a:lnTo>
                  <a:pt x="2215625" y="694512"/>
                </a:lnTo>
                <a:lnTo>
                  <a:pt x="2259605" y="694531"/>
                </a:lnTo>
                <a:lnTo>
                  <a:pt x="2302670" y="694540"/>
                </a:lnTo>
                <a:lnTo>
                  <a:pt x="2345329" y="692662"/>
                </a:lnTo>
                <a:lnTo>
                  <a:pt x="2388512" y="690181"/>
                </a:lnTo>
                <a:lnTo>
                  <a:pt x="2433575" y="689079"/>
                </a:lnTo>
                <a:lnTo>
                  <a:pt x="2479474" y="688589"/>
                </a:lnTo>
                <a:lnTo>
                  <a:pt x="2525038" y="687665"/>
                </a:lnTo>
                <a:lnTo>
                  <a:pt x="2568807" y="684903"/>
                </a:lnTo>
                <a:lnTo>
                  <a:pt x="2615541" y="681324"/>
                </a:lnTo>
                <a:lnTo>
                  <a:pt x="2639857" y="679382"/>
                </a:lnTo>
                <a:lnTo>
                  <a:pt x="2663828" y="678086"/>
                </a:lnTo>
                <a:lnTo>
                  <a:pt x="2711160" y="676648"/>
                </a:lnTo>
                <a:lnTo>
                  <a:pt x="2758068" y="674127"/>
                </a:lnTo>
                <a:lnTo>
                  <a:pt x="2804784" y="671360"/>
                </a:lnTo>
                <a:lnTo>
                  <a:pt x="2851419" y="670130"/>
                </a:lnTo>
                <a:lnTo>
                  <a:pt x="2896134" y="667703"/>
                </a:lnTo>
                <a:lnTo>
                  <a:pt x="2940230" y="664272"/>
                </a:lnTo>
                <a:lnTo>
                  <a:pt x="2985700" y="660395"/>
                </a:lnTo>
                <a:lnTo>
                  <a:pt x="3031779" y="656320"/>
                </a:lnTo>
                <a:lnTo>
                  <a:pt x="3078129" y="652157"/>
                </a:lnTo>
                <a:lnTo>
                  <a:pt x="3124600" y="647955"/>
                </a:lnTo>
                <a:lnTo>
                  <a:pt x="3171122" y="643736"/>
                </a:lnTo>
                <a:lnTo>
                  <a:pt x="3218376" y="638803"/>
                </a:lnTo>
                <a:lnTo>
                  <a:pt x="3242830" y="635512"/>
                </a:lnTo>
                <a:lnTo>
                  <a:pt x="3267600" y="631907"/>
                </a:lnTo>
                <a:lnTo>
                  <a:pt x="3292579" y="628798"/>
                </a:lnTo>
                <a:lnTo>
                  <a:pt x="3317699" y="626020"/>
                </a:lnTo>
                <a:lnTo>
                  <a:pt x="3342912" y="623462"/>
                </a:lnTo>
                <a:lnTo>
                  <a:pt x="3367482" y="620346"/>
                </a:lnTo>
                <a:lnTo>
                  <a:pt x="3391623" y="616858"/>
                </a:lnTo>
                <a:lnTo>
                  <a:pt x="3415478" y="613121"/>
                </a:lnTo>
                <a:lnTo>
                  <a:pt x="3440554" y="609218"/>
                </a:lnTo>
                <a:lnTo>
                  <a:pt x="3466444" y="605206"/>
                </a:lnTo>
                <a:lnTo>
                  <a:pt x="3492875" y="601119"/>
                </a:lnTo>
                <a:lnTo>
                  <a:pt x="3519668" y="596984"/>
                </a:lnTo>
                <a:lnTo>
                  <a:pt x="3546703" y="592816"/>
                </a:lnTo>
                <a:lnTo>
                  <a:pt x="3573898" y="588626"/>
                </a:lnTo>
                <a:lnTo>
                  <a:pt x="3600495" y="585128"/>
                </a:lnTo>
                <a:lnTo>
                  <a:pt x="3626692" y="582090"/>
                </a:lnTo>
                <a:lnTo>
                  <a:pt x="3652625" y="579359"/>
                </a:lnTo>
                <a:lnTo>
                  <a:pt x="3679085" y="576127"/>
                </a:lnTo>
                <a:lnTo>
                  <a:pt x="3705897" y="572561"/>
                </a:lnTo>
                <a:lnTo>
                  <a:pt x="3732945" y="568773"/>
                </a:lnTo>
                <a:lnTo>
                  <a:pt x="3761559" y="564837"/>
                </a:lnTo>
                <a:lnTo>
                  <a:pt x="3791219" y="560801"/>
                </a:lnTo>
                <a:lnTo>
                  <a:pt x="3821576" y="556700"/>
                </a:lnTo>
                <a:lnTo>
                  <a:pt x="3853808" y="552555"/>
                </a:lnTo>
                <a:lnTo>
                  <a:pt x="3887290" y="548380"/>
                </a:lnTo>
                <a:lnTo>
                  <a:pt x="3921607" y="544185"/>
                </a:lnTo>
                <a:lnTo>
                  <a:pt x="3957889" y="539978"/>
                </a:lnTo>
                <a:lnTo>
                  <a:pt x="3995484" y="535762"/>
                </a:lnTo>
                <a:lnTo>
                  <a:pt x="4033952" y="531540"/>
                </a:lnTo>
                <a:lnTo>
                  <a:pt x="4073709" y="528020"/>
                </a:lnTo>
                <a:lnTo>
                  <a:pt x="4114325" y="524968"/>
                </a:lnTo>
                <a:lnTo>
                  <a:pt x="4155513" y="522227"/>
                </a:lnTo>
                <a:lnTo>
                  <a:pt x="4197788" y="519695"/>
                </a:lnTo>
                <a:lnTo>
                  <a:pt x="4240788" y="517301"/>
                </a:lnTo>
                <a:lnTo>
                  <a:pt x="4284272" y="514999"/>
                </a:lnTo>
                <a:lnTo>
                  <a:pt x="4329489" y="512054"/>
                </a:lnTo>
                <a:lnTo>
                  <a:pt x="4375861" y="508679"/>
                </a:lnTo>
                <a:lnTo>
                  <a:pt x="4423003" y="505018"/>
                </a:lnTo>
                <a:lnTo>
                  <a:pt x="4469954" y="501872"/>
                </a:lnTo>
                <a:lnTo>
                  <a:pt x="4516777" y="499069"/>
                </a:lnTo>
                <a:lnTo>
                  <a:pt x="4563514" y="496495"/>
                </a:lnTo>
                <a:lnTo>
                  <a:pt x="4609489" y="495485"/>
                </a:lnTo>
                <a:lnTo>
                  <a:pt x="4654955" y="495516"/>
                </a:lnTo>
                <a:lnTo>
                  <a:pt x="4700082" y="496243"/>
                </a:lnTo>
                <a:lnTo>
                  <a:pt x="4742868" y="498139"/>
                </a:lnTo>
                <a:lnTo>
                  <a:pt x="4784091" y="500813"/>
                </a:lnTo>
                <a:lnTo>
                  <a:pt x="4824274" y="504008"/>
                </a:lnTo>
                <a:lnTo>
                  <a:pt x="4904639" y="5103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476"/>
          <p:cNvGrpSpPr/>
          <p:nvPr/>
        </p:nvGrpSpPr>
        <p:grpSpPr>
          <a:xfrm>
            <a:off x="3531483" y="2813491"/>
            <a:ext cx="4207808" cy="1199710"/>
            <a:chOff x="3531483" y="2813491"/>
            <a:chExt cx="4207808" cy="1199710"/>
          </a:xfrm>
        </p:grpSpPr>
        <p:sp>
          <p:nvSpPr>
            <p:cNvPr id="75" name="SMARTInkShape-2221"/>
            <p:cNvSpPr/>
            <p:nvPr>
              <p:custDataLst>
                <p:tags r:id="rId99"/>
              </p:custDataLst>
            </p:nvPr>
          </p:nvSpPr>
          <p:spPr>
            <a:xfrm>
              <a:off x="3531483" y="2952937"/>
              <a:ext cx="4048624" cy="1060264"/>
            </a:xfrm>
            <a:custGeom>
              <a:avLst/>
              <a:gdLst/>
              <a:ahLst/>
              <a:cxnLst/>
              <a:rect l="0" t="0" r="0" b="0"/>
              <a:pathLst>
                <a:path w="4048624" h="1060264">
                  <a:moveTo>
                    <a:pt x="5467" y="1060263"/>
                  </a:moveTo>
                  <a:lnTo>
                    <a:pt x="5467" y="1060263"/>
                  </a:lnTo>
                  <a:lnTo>
                    <a:pt x="0" y="1060263"/>
                  </a:lnTo>
                  <a:lnTo>
                    <a:pt x="4662" y="1060263"/>
                  </a:lnTo>
                  <a:lnTo>
                    <a:pt x="5109" y="1058381"/>
                  </a:lnTo>
                  <a:lnTo>
                    <a:pt x="6878" y="1026609"/>
                  </a:lnTo>
                  <a:lnTo>
                    <a:pt x="15519" y="1000855"/>
                  </a:lnTo>
                  <a:lnTo>
                    <a:pt x="21015" y="972171"/>
                  </a:lnTo>
                  <a:lnTo>
                    <a:pt x="41886" y="929963"/>
                  </a:lnTo>
                  <a:lnTo>
                    <a:pt x="63539" y="891976"/>
                  </a:lnTo>
                  <a:lnTo>
                    <a:pt x="88199" y="852383"/>
                  </a:lnTo>
                  <a:lnTo>
                    <a:pt x="116824" y="813805"/>
                  </a:lnTo>
                  <a:lnTo>
                    <a:pt x="158037" y="768599"/>
                  </a:lnTo>
                  <a:lnTo>
                    <a:pt x="195153" y="726593"/>
                  </a:lnTo>
                  <a:lnTo>
                    <a:pt x="240369" y="684457"/>
                  </a:lnTo>
                  <a:lnTo>
                    <a:pt x="280394" y="649293"/>
                  </a:lnTo>
                  <a:lnTo>
                    <a:pt x="321803" y="621511"/>
                  </a:lnTo>
                  <a:lnTo>
                    <a:pt x="368683" y="590284"/>
                  </a:lnTo>
                  <a:lnTo>
                    <a:pt x="411755" y="560484"/>
                  </a:lnTo>
                  <a:lnTo>
                    <a:pt x="454891" y="537693"/>
                  </a:lnTo>
                  <a:lnTo>
                    <a:pt x="494971" y="518680"/>
                  </a:lnTo>
                  <a:lnTo>
                    <a:pt x="536860" y="498122"/>
                  </a:lnTo>
                  <a:lnTo>
                    <a:pt x="584175" y="476108"/>
                  </a:lnTo>
                  <a:lnTo>
                    <a:pt x="621671" y="461181"/>
                  </a:lnTo>
                  <a:lnTo>
                    <a:pt x="661003" y="444372"/>
                  </a:lnTo>
                  <a:lnTo>
                    <a:pt x="707073" y="430846"/>
                  </a:lnTo>
                  <a:lnTo>
                    <a:pt x="753022" y="420645"/>
                  </a:lnTo>
                  <a:lnTo>
                    <a:pt x="785506" y="410511"/>
                  </a:lnTo>
                  <a:lnTo>
                    <a:pt x="818758" y="402714"/>
                  </a:lnTo>
                  <a:lnTo>
                    <a:pt x="853058" y="396191"/>
                  </a:lnTo>
                  <a:lnTo>
                    <a:pt x="889468" y="388588"/>
                  </a:lnTo>
                  <a:lnTo>
                    <a:pt x="926818" y="380506"/>
                  </a:lnTo>
                  <a:lnTo>
                    <a:pt x="965290" y="372210"/>
                  </a:lnTo>
                  <a:lnTo>
                    <a:pt x="1005907" y="363819"/>
                  </a:lnTo>
                  <a:lnTo>
                    <a:pt x="1047477" y="353504"/>
                  </a:lnTo>
                  <a:lnTo>
                    <a:pt x="1088766" y="342570"/>
                  </a:lnTo>
                  <a:lnTo>
                    <a:pt x="1128283" y="333007"/>
                  </a:lnTo>
                  <a:lnTo>
                    <a:pt x="1168894" y="324053"/>
                  </a:lnTo>
                  <a:lnTo>
                    <a:pt x="1209051" y="316075"/>
                  </a:lnTo>
                  <a:lnTo>
                    <a:pt x="1245714" y="310178"/>
                  </a:lnTo>
                  <a:lnTo>
                    <a:pt x="1282704" y="305205"/>
                  </a:lnTo>
                  <a:lnTo>
                    <a:pt x="1321017" y="300642"/>
                  </a:lnTo>
                  <a:lnTo>
                    <a:pt x="1361563" y="296263"/>
                  </a:lnTo>
                  <a:lnTo>
                    <a:pt x="1401221" y="290084"/>
                  </a:lnTo>
                  <a:lnTo>
                    <a:pt x="1440013" y="283339"/>
                  </a:lnTo>
                  <a:lnTo>
                    <a:pt x="1478421" y="277989"/>
                  </a:lnTo>
                  <a:lnTo>
                    <a:pt x="1518539" y="273260"/>
                  </a:lnTo>
                  <a:lnTo>
                    <a:pt x="1559888" y="268100"/>
                  </a:lnTo>
                  <a:lnTo>
                    <a:pt x="1601784" y="261103"/>
                  </a:lnTo>
                  <a:lnTo>
                    <a:pt x="1643922" y="253290"/>
                  </a:lnTo>
                  <a:lnTo>
                    <a:pt x="1686169" y="244408"/>
                  </a:lnTo>
                  <a:lnTo>
                    <a:pt x="1728465" y="233406"/>
                  </a:lnTo>
                  <a:lnTo>
                    <a:pt x="1772662" y="223341"/>
                  </a:lnTo>
                  <a:lnTo>
                    <a:pt x="1816765" y="214164"/>
                  </a:lnTo>
                  <a:lnTo>
                    <a:pt x="1857533" y="205382"/>
                  </a:lnTo>
                  <a:lnTo>
                    <a:pt x="1900581" y="196775"/>
                  </a:lnTo>
                  <a:lnTo>
                    <a:pt x="1945584" y="188246"/>
                  </a:lnTo>
                  <a:lnTo>
                    <a:pt x="1991457" y="179752"/>
                  </a:lnTo>
                  <a:lnTo>
                    <a:pt x="2035833" y="173154"/>
                  </a:lnTo>
                  <a:lnTo>
                    <a:pt x="2081191" y="167870"/>
                  </a:lnTo>
                  <a:lnTo>
                    <a:pt x="2106128" y="165473"/>
                  </a:lnTo>
                  <a:lnTo>
                    <a:pt x="2131924" y="163170"/>
                  </a:lnTo>
                  <a:lnTo>
                    <a:pt x="2157588" y="160223"/>
                  </a:lnTo>
                  <a:lnTo>
                    <a:pt x="2183164" y="156848"/>
                  </a:lnTo>
                  <a:lnTo>
                    <a:pt x="2208682" y="153186"/>
                  </a:lnTo>
                  <a:lnTo>
                    <a:pt x="2233454" y="150039"/>
                  </a:lnTo>
                  <a:lnTo>
                    <a:pt x="2257731" y="147236"/>
                  </a:lnTo>
                  <a:lnTo>
                    <a:pt x="2281676" y="144662"/>
                  </a:lnTo>
                  <a:lnTo>
                    <a:pt x="2306811" y="142240"/>
                  </a:lnTo>
                  <a:lnTo>
                    <a:pt x="2332741" y="139920"/>
                  </a:lnTo>
                  <a:lnTo>
                    <a:pt x="2359200" y="137667"/>
                  </a:lnTo>
                  <a:lnTo>
                    <a:pt x="2385306" y="135461"/>
                  </a:lnTo>
                  <a:lnTo>
                    <a:pt x="2411176" y="133284"/>
                  </a:lnTo>
                  <a:lnTo>
                    <a:pt x="2436890" y="131127"/>
                  </a:lnTo>
                  <a:lnTo>
                    <a:pt x="2462499" y="128278"/>
                  </a:lnTo>
                  <a:lnTo>
                    <a:pt x="2488039" y="124967"/>
                  </a:lnTo>
                  <a:lnTo>
                    <a:pt x="2513531" y="121349"/>
                  </a:lnTo>
                  <a:lnTo>
                    <a:pt x="2539698" y="117526"/>
                  </a:lnTo>
                  <a:lnTo>
                    <a:pt x="2566316" y="113566"/>
                  </a:lnTo>
                  <a:lnTo>
                    <a:pt x="2593233" y="109515"/>
                  </a:lnTo>
                  <a:lnTo>
                    <a:pt x="2620350" y="105403"/>
                  </a:lnTo>
                  <a:lnTo>
                    <a:pt x="2647600" y="101251"/>
                  </a:lnTo>
                  <a:lnTo>
                    <a:pt x="2674939" y="97071"/>
                  </a:lnTo>
                  <a:lnTo>
                    <a:pt x="2701632" y="92874"/>
                  </a:lnTo>
                  <a:lnTo>
                    <a:pt x="2727894" y="88665"/>
                  </a:lnTo>
                  <a:lnTo>
                    <a:pt x="2753868" y="84448"/>
                  </a:lnTo>
                  <a:lnTo>
                    <a:pt x="2781062" y="80225"/>
                  </a:lnTo>
                  <a:lnTo>
                    <a:pt x="2809068" y="75998"/>
                  </a:lnTo>
                  <a:lnTo>
                    <a:pt x="2837618" y="71770"/>
                  </a:lnTo>
                  <a:lnTo>
                    <a:pt x="2865823" y="68245"/>
                  </a:lnTo>
                  <a:lnTo>
                    <a:pt x="2893798" y="65190"/>
                  </a:lnTo>
                  <a:lnTo>
                    <a:pt x="2921622" y="62448"/>
                  </a:lnTo>
                  <a:lnTo>
                    <a:pt x="2949342" y="59914"/>
                  </a:lnTo>
                  <a:lnTo>
                    <a:pt x="2976995" y="57519"/>
                  </a:lnTo>
                  <a:lnTo>
                    <a:pt x="3004602" y="55217"/>
                  </a:lnTo>
                  <a:lnTo>
                    <a:pt x="3031474" y="52977"/>
                  </a:lnTo>
                  <a:lnTo>
                    <a:pt x="3057854" y="50778"/>
                  </a:lnTo>
                  <a:lnTo>
                    <a:pt x="3083909" y="48606"/>
                  </a:lnTo>
                  <a:lnTo>
                    <a:pt x="3110450" y="46453"/>
                  </a:lnTo>
                  <a:lnTo>
                    <a:pt x="3137317" y="44312"/>
                  </a:lnTo>
                  <a:lnTo>
                    <a:pt x="3164401" y="42179"/>
                  </a:lnTo>
                  <a:lnTo>
                    <a:pt x="3190217" y="40757"/>
                  </a:lnTo>
                  <a:lnTo>
                    <a:pt x="3215189" y="39810"/>
                  </a:lnTo>
                  <a:lnTo>
                    <a:pt x="3239598" y="39177"/>
                  </a:lnTo>
                  <a:lnTo>
                    <a:pt x="3265043" y="38050"/>
                  </a:lnTo>
                  <a:lnTo>
                    <a:pt x="3291179" y="36593"/>
                  </a:lnTo>
                  <a:lnTo>
                    <a:pt x="3317774" y="34916"/>
                  </a:lnTo>
                  <a:lnTo>
                    <a:pt x="3343266" y="33799"/>
                  </a:lnTo>
                  <a:lnTo>
                    <a:pt x="3368022" y="33053"/>
                  </a:lnTo>
                  <a:lnTo>
                    <a:pt x="3392287" y="32557"/>
                  </a:lnTo>
                  <a:lnTo>
                    <a:pt x="3416930" y="32225"/>
                  </a:lnTo>
                  <a:lnTo>
                    <a:pt x="3441826" y="32005"/>
                  </a:lnTo>
                  <a:lnTo>
                    <a:pt x="3466889" y="31857"/>
                  </a:lnTo>
                  <a:lnTo>
                    <a:pt x="3491360" y="31054"/>
                  </a:lnTo>
                  <a:lnTo>
                    <a:pt x="3515433" y="29812"/>
                  </a:lnTo>
                  <a:lnTo>
                    <a:pt x="3562879" y="27257"/>
                  </a:lnTo>
                  <a:lnTo>
                    <a:pt x="3609837" y="26121"/>
                  </a:lnTo>
                  <a:lnTo>
                    <a:pt x="3654696" y="23735"/>
                  </a:lnTo>
                  <a:lnTo>
                    <a:pt x="3698152" y="20323"/>
                  </a:lnTo>
                  <a:lnTo>
                    <a:pt x="3740984" y="16454"/>
                  </a:lnTo>
                  <a:lnTo>
                    <a:pt x="3783539" y="12383"/>
                  </a:lnTo>
                  <a:lnTo>
                    <a:pt x="3824560" y="8222"/>
                  </a:lnTo>
                  <a:lnTo>
                    <a:pt x="3861606" y="4021"/>
                  </a:lnTo>
                  <a:lnTo>
                    <a:pt x="3896886" y="1683"/>
                  </a:lnTo>
                  <a:lnTo>
                    <a:pt x="3929970" y="644"/>
                  </a:lnTo>
                  <a:lnTo>
                    <a:pt x="3970985" y="764"/>
                  </a:lnTo>
                  <a:lnTo>
                    <a:pt x="4008961" y="3006"/>
                  </a:lnTo>
                  <a:lnTo>
                    <a:pt x="4044360" y="0"/>
                  </a:lnTo>
                  <a:lnTo>
                    <a:pt x="4046379" y="643"/>
                  </a:lnTo>
                  <a:lnTo>
                    <a:pt x="4047725" y="1778"/>
                  </a:lnTo>
                  <a:lnTo>
                    <a:pt x="4048623" y="3240"/>
                  </a:lnTo>
                  <a:lnTo>
                    <a:pt x="4044067" y="50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22"/>
            <p:cNvSpPr/>
            <p:nvPr>
              <p:custDataLst>
                <p:tags r:id="rId100"/>
              </p:custDataLst>
            </p:nvPr>
          </p:nvSpPr>
          <p:spPr>
            <a:xfrm>
              <a:off x="7689850" y="2813491"/>
              <a:ext cx="49441" cy="285310"/>
            </a:xfrm>
            <a:custGeom>
              <a:avLst/>
              <a:gdLst/>
              <a:ahLst/>
              <a:cxnLst/>
              <a:rect l="0" t="0" r="0" b="0"/>
              <a:pathLst>
                <a:path w="49441" h="285310">
                  <a:moveTo>
                    <a:pt x="0" y="82109"/>
                  </a:moveTo>
                  <a:lnTo>
                    <a:pt x="0" y="82109"/>
                  </a:lnTo>
                  <a:lnTo>
                    <a:pt x="25730" y="38487"/>
                  </a:lnTo>
                  <a:lnTo>
                    <a:pt x="46213" y="0"/>
                  </a:lnTo>
                  <a:lnTo>
                    <a:pt x="47743" y="1264"/>
                  </a:lnTo>
                  <a:lnTo>
                    <a:pt x="49440" y="12076"/>
                  </a:lnTo>
                  <a:lnTo>
                    <a:pt x="46434" y="41811"/>
                  </a:lnTo>
                  <a:lnTo>
                    <a:pt x="41098" y="85365"/>
                  </a:lnTo>
                  <a:lnTo>
                    <a:pt x="38688" y="111797"/>
                  </a:lnTo>
                  <a:lnTo>
                    <a:pt x="36375" y="140001"/>
                  </a:lnTo>
                  <a:lnTo>
                    <a:pt x="35539" y="168681"/>
                  </a:lnTo>
                  <a:lnTo>
                    <a:pt x="35686" y="197679"/>
                  </a:lnTo>
                  <a:lnTo>
                    <a:pt x="36491" y="226889"/>
                  </a:lnTo>
                  <a:lnTo>
                    <a:pt x="38100" y="285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77"/>
          <p:cNvGrpSpPr/>
          <p:nvPr/>
        </p:nvGrpSpPr>
        <p:grpSpPr>
          <a:xfrm>
            <a:off x="2057400" y="5024615"/>
            <a:ext cx="1533526" cy="741186"/>
            <a:chOff x="2057400" y="5024615"/>
            <a:chExt cx="1533526" cy="741186"/>
          </a:xfrm>
        </p:grpSpPr>
        <p:sp>
          <p:nvSpPr>
            <p:cNvPr id="78" name="SMARTInkShape-2223"/>
            <p:cNvSpPr/>
            <p:nvPr>
              <p:custDataLst>
                <p:tags r:id="rId86"/>
              </p:custDataLst>
            </p:nvPr>
          </p:nvSpPr>
          <p:spPr>
            <a:xfrm>
              <a:off x="2425700" y="5638800"/>
              <a:ext cx="984251" cy="127001"/>
            </a:xfrm>
            <a:custGeom>
              <a:avLst/>
              <a:gdLst/>
              <a:ahLst/>
              <a:cxnLst/>
              <a:rect l="0" t="0" r="0" b="0"/>
              <a:pathLst>
                <a:path w="984251" h="127001">
                  <a:moveTo>
                    <a:pt x="0" y="127000"/>
                  </a:moveTo>
                  <a:lnTo>
                    <a:pt x="0" y="127000"/>
                  </a:lnTo>
                  <a:lnTo>
                    <a:pt x="32435" y="127000"/>
                  </a:lnTo>
                  <a:lnTo>
                    <a:pt x="70625" y="121355"/>
                  </a:lnTo>
                  <a:lnTo>
                    <a:pt x="93650" y="116887"/>
                  </a:lnTo>
                  <a:lnTo>
                    <a:pt x="121700" y="111791"/>
                  </a:lnTo>
                  <a:lnTo>
                    <a:pt x="153100" y="106277"/>
                  </a:lnTo>
                  <a:lnTo>
                    <a:pt x="186733" y="100485"/>
                  </a:lnTo>
                  <a:lnTo>
                    <a:pt x="226794" y="94507"/>
                  </a:lnTo>
                  <a:lnTo>
                    <a:pt x="271141" y="88404"/>
                  </a:lnTo>
                  <a:lnTo>
                    <a:pt x="318344" y="82219"/>
                  </a:lnTo>
                  <a:lnTo>
                    <a:pt x="367451" y="75274"/>
                  </a:lnTo>
                  <a:lnTo>
                    <a:pt x="417828" y="67821"/>
                  </a:lnTo>
                  <a:lnTo>
                    <a:pt x="469053" y="60031"/>
                  </a:lnTo>
                  <a:lnTo>
                    <a:pt x="519430" y="52721"/>
                  </a:lnTo>
                  <a:lnTo>
                    <a:pt x="569242" y="45730"/>
                  </a:lnTo>
                  <a:lnTo>
                    <a:pt x="618678" y="38953"/>
                  </a:lnTo>
                  <a:lnTo>
                    <a:pt x="665746" y="33025"/>
                  </a:lnTo>
                  <a:lnTo>
                    <a:pt x="711236" y="27661"/>
                  </a:lnTo>
                  <a:lnTo>
                    <a:pt x="755674" y="22674"/>
                  </a:lnTo>
                  <a:lnTo>
                    <a:pt x="794472" y="18644"/>
                  </a:lnTo>
                  <a:lnTo>
                    <a:pt x="829509" y="15251"/>
                  </a:lnTo>
                  <a:lnTo>
                    <a:pt x="862039" y="12284"/>
                  </a:lnTo>
                  <a:lnTo>
                    <a:pt x="890076" y="9601"/>
                  </a:lnTo>
                  <a:lnTo>
                    <a:pt x="915117" y="7106"/>
                  </a:lnTo>
                  <a:lnTo>
                    <a:pt x="953524" y="3158"/>
                  </a:lnTo>
                  <a:lnTo>
                    <a:pt x="984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24"/>
            <p:cNvSpPr/>
            <p:nvPr>
              <p:custDataLst>
                <p:tags r:id="rId87"/>
              </p:custDataLst>
            </p:nvPr>
          </p:nvSpPr>
          <p:spPr>
            <a:xfrm>
              <a:off x="3581400" y="5467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25"/>
            <p:cNvSpPr/>
            <p:nvPr>
              <p:custDataLst>
                <p:tags r:id="rId88"/>
              </p:custDataLst>
            </p:nvPr>
          </p:nvSpPr>
          <p:spPr>
            <a:xfrm>
              <a:off x="3562350" y="5270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26"/>
            <p:cNvSpPr/>
            <p:nvPr>
              <p:custDataLst>
                <p:tags r:id="rId89"/>
              </p:custDataLst>
            </p:nvPr>
          </p:nvSpPr>
          <p:spPr>
            <a:xfrm>
              <a:off x="2647950" y="5308600"/>
              <a:ext cx="14928" cy="95251"/>
            </a:xfrm>
            <a:custGeom>
              <a:avLst/>
              <a:gdLst/>
              <a:ahLst/>
              <a:cxnLst/>
              <a:rect l="0" t="0" r="0" b="0"/>
              <a:pathLst>
                <a:path w="14928" h="9525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4927" y="58465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27"/>
            <p:cNvSpPr/>
            <p:nvPr>
              <p:custDataLst>
                <p:tags r:id="rId90"/>
              </p:custDataLst>
            </p:nvPr>
          </p:nvSpPr>
          <p:spPr>
            <a:xfrm>
              <a:off x="2637942" y="52006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28"/>
            <p:cNvSpPr/>
            <p:nvPr>
              <p:custDataLst>
                <p:tags r:id="rId91"/>
              </p:custDataLst>
            </p:nvPr>
          </p:nvSpPr>
          <p:spPr>
            <a:xfrm>
              <a:off x="2764218" y="5069378"/>
              <a:ext cx="112672" cy="372573"/>
            </a:xfrm>
            <a:custGeom>
              <a:avLst/>
              <a:gdLst/>
              <a:ahLst/>
              <a:cxnLst/>
              <a:rect l="0" t="0" r="0" b="0"/>
              <a:pathLst>
                <a:path w="112672" h="372573">
                  <a:moveTo>
                    <a:pt x="80582" y="245572"/>
                  </a:moveTo>
                  <a:lnTo>
                    <a:pt x="80582" y="245572"/>
                  </a:lnTo>
                  <a:lnTo>
                    <a:pt x="79876" y="223910"/>
                  </a:lnTo>
                  <a:lnTo>
                    <a:pt x="77211" y="215718"/>
                  </a:lnTo>
                  <a:lnTo>
                    <a:pt x="69912" y="209256"/>
                  </a:lnTo>
                  <a:lnTo>
                    <a:pt x="60317" y="204737"/>
                  </a:lnTo>
                  <a:lnTo>
                    <a:pt x="51350" y="202728"/>
                  </a:lnTo>
                  <a:lnTo>
                    <a:pt x="46277" y="205015"/>
                  </a:lnTo>
                  <a:lnTo>
                    <a:pt x="34997" y="215082"/>
                  </a:lnTo>
                  <a:lnTo>
                    <a:pt x="16746" y="243358"/>
                  </a:lnTo>
                  <a:lnTo>
                    <a:pt x="4674" y="281919"/>
                  </a:lnTo>
                  <a:lnTo>
                    <a:pt x="0" y="321252"/>
                  </a:lnTo>
                  <a:lnTo>
                    <a:pt x="2670" y="341297"/>
                  </a:lnTo>
                  <a:lnTo>
                    <a:pt x="5357" y="349605"/>
                  </a:lnTo>
                  <a:lnTo>
                    <a:pt x="9265" y="355144"/>
                  </a:lnTo>
                  <a:lnTo>
                    <a:pt x="13988" y="358837"/>
                  </a:lnTo>
                  <a:lnTo>
                    <a:pt x="19252" y="361299"/>
                  </a:lnTo>
                  <a:lnTo>
                    <a:pt x="24879" y="359412"/>
                  </a:lnTo>
                  <a:lnTo>
                    <a:pt x="36775" y="347908"/>
                  </a:lnTo>
                  <a:lnTo>
                    <a:pt x="58743" y="311485"/>
                  </a:lnTo>
                  <a:lnTo>
                    <a:pt x="72993" y="269693"/>
                  </a:lnTo>
                  <a:lnTo>
                    <a:pt x="79756" y="244719"/>
                  </a:lnTo>
                  <a:lnTo>
                    <a:pt x="85676" y="216781"/>
                  </a:lnTo>
                  <a:lnTo>
                    <a:pt x="91033" y="186867"/>
                  </a:lnTo>
                  <a:lnTo>
                    <a:pt x="96016" y="155636"/>
                  </a:lnTo>
                  <a:lnTo>
                    <a:pt x="100749" y="129170"/>
                  </a:lnTo>
                  <a:lnTo>
                    <a:pt x="109771" y="84712"/>
                  </a:lnTo>
                  <a:lnTo>
                    <a:pt x="112671" y="38062"/>
                  </a:lnTo>
                  <a:lnTo>
                    <a:pt x="109061" y="8639"/>
                  </a:lnTo>
                  <a:lnTo>
                    <a:pt x="106624" y="3655"/>
                  </a:lnTo>
                  <a:lnTo>
                    <a:pt x="103587" y="1038"/>
                  </a:lnTo>
                  <a:lnTo>
                    <a:pt x="100153" y="0"/>
                  </a:lnTo>
                  <a:lnTo>
                    <a:pt x="96451" y="3541"/>
                  </a:lnTo>
                  <a:lnTo>
                    <a:pt x="88576" y="18764"/>
                  </a:lnTo>
                  <a:lnTo>
                    <a:pt x="80372" y="49048"/>
                  </a:lnTo>
                  <a:lnTo>
                    <a:pt x="72728" y="89790"/>
                  </a:lnTo>
                  <a:lnTo>
                    <a:pt x="69701" y="113494"/>
                  </a:lnTo>
                  <a:lnTo>
                    <a:pt x="66978" y="138470"/>
                  </a:lnTo>
                  <a:lnTo>
                    <a:pt x="64457" y="164293"/>
                  </a:lnTo>
                  <a:lnTo>
                    <a:pt x="62071" y="190680"/>
                  </a:lnTo>
                  <a:lnTo>
                    <a:pt x="59775" y="217445"/>
                  </a:lnTo>
                  <a:lnTo>
                    <a:pt x="59105" y="264115"/>
                  </a:lnTo>
                  <a:lnTo>
                    <a:pt x="61159" y="303908"/>
                  </a:lnTo>
                  <a:lnTo>
                    <a:pt x="66988" y="346583"/>
                  </a:lnTo>
                  <a:lnTo>
                    <a:pt x="80582" y="37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29"/>
            <p:cNvSpPr/>
            <p:nvPr>
              <p:custDataLst>
                <p:tags r:id="rId92"/>
              </p:custDataLst>
            </p:nvPr>
          </p:nvSpPr>
          <p:spPr>
            <a:xfrm>
              <a:off x="2952750" y="53340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20394" y="47530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30"/>
            <p:cNvSpPr/>
            <p:nvPr>
              <p:custDataLst>
                <p:tags r:id="rId93"/>
              </p:custDataLst>
            </p:nvPr>
          </p:nvSpPr>
          <p:spPr>
            <a:xfrm>
              <a:off x="2990850" y="5219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31"/>
            <p:cNvSpPr/>
            <p:nvPr>
              <p:custDataLst>
                <p:tags r:id="rId94"/>
              </p:custDataLst>
            </p:nvPr>
          </p:nvSpPr>
          <p:spPr>
            <a:xfrm>
              <a:off x="2057400" y="5077191"/>
              <a:ext cx="215901" cy="387238"/>
            </a:xfrm>
            <a:custGeom>
              <a:avLst/>
              <a:gdLst/>
              <a:ahLst/>
              <a:cxnLst/>
              <a:rect l="0" t="0" r="0" b="0"/>
              <a:pathLst>
                <a:path w="215901" h="387238">
                  <a:moveTo>
                    <a:pt x="0" y="21859"/>
                  </a:moveTo>
                  <a:lnTo>
                    <a:pt x="0" y="21859"/>
                  </a:lnTo>
                  <a:lnTo>
                    <a:pt x="21048" y="65229"/>
                  </a:lnTo>
                  <a:lnTo>
                    <a:pt x="32638" y="100636"/>
                  </a:lnTo>
                  <a:lnTo>
                    <a:pt x="46256" y="144360"/>
                  </a:lnTo>
                  <a:lnTo>
                    <a:pt x="54826" y="169848"/>
                  </a:lnTo>
                  <a:lnTo>
                    <a:pt x="64067" y="196718"/>
                  </a:lnTo>
                  <a:lnTo>
                    <a:pt x="73756" y="223804"/>
                  </a:lnTo>
                  <a:lnTo>
                    <a:pt x="83743" y="251034"/>
                  </a:lnTo>
                  <a:lnTo>
                    <a:pt x="93929" y="278359"/>
                  </a:lnTo>
                  <a:lnTo>
                    <a:pt x="110890" y="321890"/>
                  </a:lnTo>
                  <a:lnTo>
                    <a:pt x="130458" y="366638"/>
                  </a:lnTo>
                  <a:lnTo>
                    <a:pt x="140531" y="382527"/>
                  </a:lnTo>
                  <a:lnTo>
                    <a:pt x="145193" y="385777"/>
                  </a:lnTo>
                  <a:lnTo>
                    <a:pt x="149712" y="387237"/>
                  </a:lnTo>
                  <a:lnTo>
                    <a:pt x="153430" y="383272"/>
                  </a:lnTo>
                  <a:lnTo>
                    <a:pt x="159443" y="365697"/>
                  </a:lnTo>
                  <a:lnTo>
                    <a:pt x="162586" y="328251"/>
                  </a:lnTo>
                  <a:lnTo>
                    <a:pt x="163424" y="304437"/>
                  </a:lnTo>
                  <a:lnTo>
                    <a:pt x="167510" y="265277"/>
                  </a:lnTo>
                  <a:lnTo>
                    <a:pt x="173762" y="215888"/>
                  </a:lnTo>
                  <a:lnTo>
                    <a:pt x="181458" y="159678"/>
                  </a:lnTo>
                  <a:lnTo>
                    <a:pt x="188000" y="117266"/>
                  </a:lnTo>
                  <a:lnTo>
                    <a:pt x="193772" y="84052"/>
                  </a:lnTo>
                  <a:lnTo>
                    <a:pt x="202538" y="37506"/>
                  </a:lnTo>
                  <a:lnTo>
                    <a:pt x="208626" y="0"/>
                  </a:lnTo>
                  <a:lnTo>
                    <a:pt x="209640" y="231"/>
                  </a:lnTo>
                  <a:lnTo>
                    <a:pt x="215900" y="9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32"/>
            <p:cNvSpPr/>
            <p:nvPr>
              <p:custDataLst>
                <p:tags r:id="rId95"/>
              </p:custDataLst>
            </p:nvPr>
          </p:nvSpPr>
          <p:spPr>
            <a:xfrm>
              <a:off x="2216150" y="5571924"/>
              <a:ext cx="1117601" cy="104977"/>
            </a:xfrm>
            <a:custGeom>
              <a:avLst/>
              <a:gdLst/>
              <a:ahLst/>
              <a:cxnLst/>
              <a:rect l="0" t="0" r="0" b="0"/>
              <a:pathLst>
                <a:path w="1117601" h="104977">
                  <a:moveTo>
                    <a:pt x="0" y="104976"/>
                  </a:moveTo>
                  <a:lnTo>
                    <a:pt x="0" y="104976"/>
                  </a:lnTo>
                  <a:lnTo>
                    <a:pt x="36062" y="98495"/>
                  </a:lnTo>
                  <a:lnTo>
                    <a:pt x="79998" y="89396"/>
                  </a:lnTo>
                  <a:lnTo>
                    <a:pt x="110482" y="83301"/>
                  </a:lnTo>
                  <a:lnTo>
                    <a:pt x="145621" y="76414"/>
                  </a:lnTo>
                  <a:lnTo>
                    <a:pt x="183864" y="69001"/>
                  </a:lnTo>
                  <a:lnTo>
                    <a:pt x="225587" y="61237"/>
                  </a:lnTo>
                  <a:lnTo>
                    <a:pt x="269630" y="53239"/>
                  </a:lnTo>
                  <a:lnTo>
                    <a:pt x="315220" y="45085"/>
                  </a:lnTo>
                  <a:lnTo>
                    <a:pt x="365369" y="37532"/>
                  </a:lnTo>
                  <a:lnTo>
                    <a:pt x="418557" y="30380"/>
                  </a:lnTo>
                  <a:lnTo>
                    <a:pt x="473771" y="23495"/>
                  </a:lnTo>
                  <a:lnTo>
                    <a:pt x="527515" y="17495"/>
                  </a:lnTo>
                  <a:lnTo>
                    <a:pt x="580276" y="12083"/>
                  </a:lnTo>
                  <a:lnTo>
                    <a:pt x="632384" y="7064"/>
                  </a:lnTo>
                  <a:lnTo>
                    <a:pt x="683351" y="3717"/>
                  </a:lnTo>
                  <a:lnTo>
                    <a:pt x="733556" y="1487"/>
                  </a:lnTo>
                  <a:lnTo>
                    <a:pt x="783254" y="0"/>
                  </a:lnTo>
                  <a:lnTo>
                    <a:pt x="829086" y="420"/>
                  </a:lnTo>
                  <a:lnTo>
                    <a:pt x="872341" y="2110"/>
                  </a:lnTo>
                  <a:lnTo>
                    <a:pt x="913877" y="4649"/>
                  </a:lnTo>
                  <a:lnTo>
                    <a:pt x="950740" y="7047"/>
                  </a:lnTo>
                  <a:lnTo>
                    <a:pt x="984488" y="9352"/>
                  </a:lnTo>
                  <a:lnTo>
                    <a:pt x="1016159" y="11593"/>
                  </a:lnTo>
                  <a:lnTo>
                    <a:pt x="1062637" y="17846"/>
                  </a:lnTo>
                  <a:lnTo>
                    <a:pt x="1117600" y="28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33"/>
            <p:cNvSpPr/>
            <p:nvPr>
              <p:custDataLst>
                <p:tags r:id="rId96"/>
              </p:custDataLst>
            </p:nvPr>
          </p:nvSpPr>
          <p:spPr>
            <a:xfrm>
              <a:off x="2351214" y="5073393"/>
              <a:ext cx="202191" cy="372833"/>
            </a:xfrm>
            <a:custGeom>
              <a:avLst/>
              <a:gdLst/>
              <a:ahLst/>
              <a:cxnLst/>
              <a:rect l="0" t="0" r="0" b="0"/>
              <a:pathLst>
                <a:path w="202191" h="372833">
                  <a:moveTo>
                    <a:pt x="93536" y="216157"/>
                  </a:moveTo>
                  <a:lnTo>
                    <a:pt x="93536" y="216157"/>
                  </a:lnTo>
                  <a:lnTo>
                    <a:pt x="84076" y="206697"/>
                  </a:lnTo>
                  <a:lnTo>
                    <a:pt x="80395" y="204898"/>
                  </a:lnTo>
                  <a:lnTo>
                    <a:pt x="78425" y="204417"/>
                  </a:lnTo>
                  <a:lnTo>
                    <a:pt x="64419" y="194918"/>
                  </a:lnTo>
                  <a:lnTo>
                    <a:pt x="53784" y="192606"/>
                  </a:lnTo>
                  <a:lnTo>
                    <a:pt x="47985" y="195518"/>
                  </a:lnTo>
                  <a:lnTo>
                    <a:pt x="35897" y="208159"/>
                  </a:lnTo>
                  <a:lnTo>
                    <a:pt x="17191" y="245224"/>
                  </a:lnTo>
                  <a:lnTo>
                    <a:pt x="1614" y="291954"/>
                  </a:lnTo>
                  <a:lnTo>
                    <a:pt x="0" y="321106"/>
                  </a:lnTo>
                  <a:lnTo>
                    <a:pt x="7025" y="355673"/>
                  </a:lnTo>
                  <a:lnTo>
                    <a:pt x="10462" y="364201"/>
                  </a:lnTo>
                  <a:lnTo>
                    <a:pt x="14870" y="369181"/>
                  </a:lnTo>
                  <a:lnTo>
                    <a:pt x="19926" y="371795"/>
                  </a:lnTo>
                  <a:lnTo>
                    <a:pt x="25412" y="372832"/>
                  </a:lnTo>
                  <a:lnTo>
                    <a:pt x="31892" y="369996"/>
                  </a:lnTo>
                  <a:lnTo>
                    <a:pt x="46618" y="357437"/>
                  </a:lnTo>
                  <a:lnTo>
                    <a:pt x="67405" y="320420"/>
                  </a:lnTo>
                  <a:lnTo>
                    <a:pt x="78630" y="287896"/>
                  </a:lnTo>
                  <a:lnTo>
                    <a:pt x="91001" y="243293"/>
                  </a:lnTo>
                  <a:lnTo>
                    <a:pt x="99135" y="219728"/>
                  </a:lnTo>
                  <a:lnTo>
                    <a:pt x="101502" y="216421"/>
                  </a:lnTo>
                  <a:lnTo>
                    <a:pt x="103080" y="216333"/>
                  </a:lnTo>
                  <a:lnTo>
                    <a:pt x="104132" y="218391"/>
                  </a:lnTo>
                  <a:lnTo>
                    <a:pt x="106051" y="262475"/>
                  </a:lnTo>
                  <a:lnTo>
                    <a:pt x="107565" y="281899"/>
                  </a:lnTo>
                  <a:lnTo>
                    <a:pt x="118153" y="311719"/>
                  </a:lnTo>
                  <a:lnTo>
                    <a:pt x="120531" y="315848"/>
                  </a:lnTo>
                  <a:lnTo>
                    <a:pt x="124233" y="317896"/>
                  </a:lnTo>
                  <a:lnTo>
                    <a:pt x="133990" y="318289"/>
                  </a:lnTo>
                  <a:lnTo>
                    <a:pt x="138850" y="315289"/>
                  </a:lnTo>
                  <a:lnTo>
                    <a:pt x="148013" y="304430"/>
                  </a:lnTo>
                  <a:lnTo>
                    <a:pt x="161104" y="265595"/>
                  </a:lnTo>
                  <a:lnTo>
                    <a:pt x="169663" y="222372"/>
                  </a:lnTo>
                  <a:lnTo>
                    <a:pt x="173920" y="197017"/>
                  </a:lnTo>
                  <a:lnTo>
                    <a:pt x="178170" y="170942"/>
                  </a:lnTo>
                  <a:lnTo>
                    <a:pt x="182414" y="144385"/>
                  </a:lnTo>
                  <a:lnTo>
                    <a:pt x="186655" y="117509"/>
                  </a:lnTo>
                  <a:lnTo>
                    <a:pt x="195129" y="76358"/>
                  </a:lnTo>
                  <a:lnTo>
                    <a:pt x="202190" y="33153"/>
                  </a:lnTo>
                  <a:lnTo>
                    <a:pt x="199813" y="8122"/>
                  </a:lnTo>
                  <a:lnTo>
                    <a:pt x="198254" y="3384"/>
                  </a:lnTo>
                  <a:lnTo>
                    <a:pt x="195803" y="930"/>
                  </a:lnTo>
                  <a:lnTo>
                    <a:pt x="192759" y="0"/>
                  </a:lnTo>
                  <a:lnTo>
                    <a:pt x="189318" y="86"/>
                  </a:lnTo>
                  <a:lnTo>
                    <a:pt x="181732" y="9588"/>
                  </a:lnTo>
                  <a:lnTo>
                    <a:pt x="177733" y="17061"/>
                  </a:lnTo>
                  <a:lnTo>
                    <a:pt x="171409" y="47942"/>
                  </a:lnTo>
                  <a:lnTo>
                    <a:pt x="166952" y="91300"/>
                  </a:lnTo>
                  <a:lnTo>
                    <a:pt x="165763" y="116691"/>
                  </a:lnTo>
                  <a:lnTo>
                    <a:pt x="164971" y="143497"/>
                  </a:lnTo>
                  <a:lnTo>
                    <a:pt x="165148" y="169128"/>
                  </a:lnTo>
                  <a:lnTo>
                    <a:pt x="165972" y="193976"/>
                  </a:lnTo>
                  <a:lnTo>
                    <a:pt x="168063" y="240165"/>
                  </a:lnTo>
                  <a:lnTo>
                    <a:pt x="168993" y="279509"/>
                  </a:lnTo>
                  <a:lnTo>
                    <a:pt x="176258" y="319908"/>
                  </a:lnTo>
                  <a:lnTo>
                    <a:pt x="186991" y="352362"/>
                  </a:lnTo>
                  <a:lnTo>
                    <a:pt x="201486" y="368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34"/>
            <p:cNvSpPr/>
            <p:nvPr>
              <p:custDataLst>
                <p:tags r:id="rId97"/>
              </p:custDataLst>
            </p:nvPr>
          </p:nvSpPr>
          <p:spPr>
            <a:xfrm>
              <a:off x="3088626" y="5024615"/>
              <a:ext cx="73675" cy="438182"/>
            </a:xfrm>
            <a:custGeom>
              <a:avLst/>
              <a:gdLst/>
              <a:ahLst/>
              <a:cxnLst/>
              <a:rect l="0" t="0" r="0" b="0"/>
              <a:pathLst>
                <a:path w="73675" h="438182">
                  <a:moveTo>
                    <a:pt x="67324" y="10935"/>
                  </a:moveTo>
                  <a:lnTo>
                    <a:pt x="67324" y="10935"/>
                  </a:lnTo>
                  <a:lnTo>
                    <a:pt x="67324" y="0"/>
                  </a:lnTo>
                  <a:lnTo>
                    <a:pt x="60582" y="5500"/>
                  </a:lnTo>
                  <a:lnTo>
                    <a:pt x="41298" y="47465"/>
                  </a:lnTo>
                  <a:lnTo>
                    <a:pt x="32003" y="82439"/>
                  </a:lnTo>
                  <a:lnTo>
                    <a:pt x="27549" y="105876"/>
                  </a:lnTo>
                  <a:lnTo>
                    <a:pt x="23169" y="132790"/>
                  </a:lnTo>
                  <a:lnTo>
                    <a:pt x="18837" y="162022"/>
                  </a:lnTo>
                  <a:lnTo>
                    <a:pt x="14538" y="193504"/>
                  </a:lnTo>
                  <a:lnTo>
                    <a:pt x="10261" y="226487"/>
                  </a:lnTo>
                  <a:lnTo>
                    <a:pt x="5998" y="260469"/>
                  </a:lnTo>
                  <a:lnTo>
                    <a:pt x="3157" y="291591"/>
                  </a:lnTo>
                  <a:lnTo>
                    <a:pt x="1263" y="320806"/>
                  </a:lnTo>
                  <a:lnTo>
                    <a:pt x="0" y="348749"/>
                  </a:lnTo>
                  <a:lnTo>
                    <a:pt x="478" y="391085"/>
                  </a:lnTo>
                  <a:lnTo>
                    <a:pt x="4454" y="420485"/>
                  </a:lnTo>
                  <a:lnTo>
                    <a:pt x="13276" y="435903"/>
                  </a:lnTo>
                  <a:lnTo>
                    <a:pt x="20003" y="438181"/>
                  </a:lnTo>
                  <a:lnTo>
                    <a:pt x="36885" y="435066"/>
                  </a:lnTo>
                  <a:lnTo>
                    <a:pt x="52385" y="420982"/>
                  </a:lnTo>
                  <a:lnTo>
                    <a:pt x="73674" y="39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35"/>
            <p:cNvSpPr/>
            <p:nvPr>
              <p:custDataLst>
                <p:tags r:id="rId98"/>
              </p:custDataLst>
            </p:nvPr>
          </p:nvSpPr>
          <p:spPr>
            <a:xfrm>
              <a:off x="3031929" y="5250646"/>
              <a:ext cx="346272" cy="376341"/>
            </a:xfrm>
            <a:custGeom>
              <a:avLst/>
              <a:gdLst/>
              <a:ahLst/>
              <a:cxnLst/>
              <a:rect l="0" t="0" r="0" b="0"/>
              <a:pathLst>
                <a:path w="346272" h="376341">
                  <a:moveTo>
                    <a:pt x="3371" y="70654"/>
                  </a:moveTo>
                  <a:lnTo>
                    <a:pt x="3371" y="70654"/>
                  </a:lnTo>
                  <a:lnTo>
                    <a:pt x="0" y="70654"/>
                  </a:lnTo>
                  <a:lnTo>
                    <a:pt x="42749" y="55074"/>
                  </a:lnTo>
                  <a:lnTo>
                    <a:pt x="86691" y="38050"/>
                  </a:lnTo>
                  <a:lnTo>
                    <a:pt x="128718" y="26343"/>
                  </a:lnTo>
                  <a:lnTo>
                    <a:pt x="173169" y="14956"/>
                  </a:lnTo>
                  <a:lnTo>
                    <a:pt x="175836" y="16589"/>
                  </a:lnTo>
                  <a:lnTo>
                    <a:pt x="177614" y="19794"/>
                  </a:lnTo>
                  <a:lnTo>
                    <a:pt x="178800" y="24047"/>
                  </a:lnTo>
                  <a:lnTo>
                    <a:pt x="173951" y="64089"/>
                  </a:lnTo>
                  <a:lnTo>
                    <a:pt x="169553" y="94757"/>
                  </a:lnTo>
                  <a:lnTo>
                    <a:pt x="170834" y="102533"/>
                  </a:lnTo>
                  <a:lnTo>
                    <a:pt x="172163" y="104607"/>
                  </a:lnTo>
                  <a:lnTo>
                    <a:pt x="175166" y="103873"/>
                  </a:lnTo>
                  <a:lnTo>
                    <a:pt x="207844" y="75133"/>
                  </a:lnTo>
                  <a:lnTo>
                    <a:pt x="242387" y="32341"/>
                  </a:lnTo>
                  <a:lnTo>
                    <a:pt x="270743" y="2774"/>
                  </a:lnTo>
                  <a:lnTo>
                    <a:pt x="274753" y="0"/>
                  </a:lnTo>
                  <a:lnTo>
                    <a:pt x="278836" y="268"/>
                  </a:lnTo>
                  <a:lnTo>
                    <a:pt x="287137" y="6210"/>
                  </a:lnTo>
                  <a:lnTo>
                    <a:pt x="296372" y="34940"/>
                  </a:lnTo>
                  <a:lnTo>
                    <a:pt x="303162" y="66540"/>
                  </a:lnTo>
                  <a:lnTo>
                    <a:pt x="311589" y="104809"/>
                  </a:lnTo>
                  <a:lnTo>
                    <a:pt x="322390" y="147688"/>
                  </a:lnTo>
                  <a:lnTo>
                    <a:pt x="328602" y="194496"/>
                  </a:lnTo>
                  <a:lnTo>
                    <a:pt x="329951" y="242112"/>
                  </a:lnTo>
                  <a:lnTo>
                    <a:pt x="325847" y="286792"/>
                  </a:lnTo>
                  <a:lnTo>
                    <a:pt x="317438" y="322643"/>
                  </a:lnTo>
                  <a:lnTo>
                    <a:pt x="305939" y="350571"/>
                  </a:lnTo>
                  <a:lnTo>
                    <a:pt x="291422" y="370039"/>
                  </a:lnTo>
                  <a:lnTo>
                    <a:pt x="284305" y="374666"/>
                  </a:lnTo>
                  <a:lnTo>
                    <a:pt x="277443" y="376340"/>
                  </a:lnTo>
                  <a:lnTo>
                    <a:pt x="270752" y="376045"/>
                  </a:lnTo>
                  <a:lnTo>
                    <a:pt x="264881" y="373026"/>
                  </a:lnTo>
                  <a:lnTo>
                    <a:pt x="254594" y="362145"/>
                  </a:lnTo>
                  <a:lnTo>
                    <a:pt x="252697" y="355292"/>
                  </a:lnTo>
                  <a:lnTo>
                    <a:pt x="254353" y="340152"/>
                  </a:lnTo>
                  <a:lnTo>
                    <a:pt x="267318" y="322135"/>
                  </a:lnTo>
                  <a:lnTo>
                    <a:pt x="302181" y="294039"/>
                  </a:lnTo>
                  <a:lnTo>
                    <a:pt x="346271" y="26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78"/>
          <p:cNvGrpSpPr/>
          <p:nvPr/>
        </p:nvGrpSpPr>
        <p:grpSpPr>
          <a:xfrm>
            <a:off x="3925817" y="4796285"/>
            <a:ext cx="1509784" cy="861357"/>
            <a:chOff x="3925817" y="4796285"/>
            <a:chExt cx="1509784" cy="861357"/>
          </a:xfrm>
        </p:grpSpPr>
        <p:sp>
          <p:nvSpPr>
            <p:cNvPr id="92" name="SMARTInkShape-2236"/>
            <p:cNvSpPr/>
            <p:nvPr>
              <p:custDataLst>
                <p:tags r:id="rId74"/>
              </p:custDataLst>
            </p:nvPr>
          </p:nvSpPr>
          <p:spPr>
            <a:xfrm>
              <a:off x="5226933" y="5118100"/>
              <a:ext cx="208668" cy="25401"/>
            </a:xfrm>
            <a:custGeom>
              <a:avLst/>
              <a:gdLst/>
              <a:ahLst/>
              <a:cxnLst/>
              <a:rect l="0" t="0" r="0" b="0"/>
              <a:pathLst>
                <a:path w="2086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34389" y="12259"/>
                  </a:lnTo>
                  <a:lnTo>
                    <a:pt x="65593" y="8976"/>
                  </a:lnTo>
                  <a:lnTo>
                    <a:pt x="107684" y="7517"/>
                  </a:lnTo>
                  <a:lnTo>
                    <a:pt x="148969" y="4987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37"/>
            <p:cNvSpPr/>
            <p:nvPr>
              <p:custDataLst>
                <p:tags r:id="rId75"/>
              </p:custDataLst>
            </p:nvPr>
          </p:nvSpPr>
          <p:spPr>
            <a:xfrm>
              <a:off x="5083458" y="4975020"/>
              <a:ext cx="307693" cy="371428"/>
            </a:xfrm>
            <a:custGeom>
              <a:avLst/>
              <a:gdLst/>
              <a:ahLst/>
              <a:cxnLst/>
              <a:rect l="0" t="0" r="0" b="0"/>
              <a:pathLst>
                <a:path w="307693" h="371428">
                  <a:moveTo>
                    <a:pt x="85442" y="289130"/>
                  </a:moveTo>
                  <a:lnTo>
                    <a:pt x="85442" y="289130"/>
                  </a:lnTo>
                  <a:lnTo>
                    <a:pt x="89806" y="278991"/>
                  </a:lnTo>
                  <a:lnTo>
                    <a:pt x="91531" y="255905"/>
                  </a:lnTo>
                  <a:lnTo>
                    <a:pt x="88343" y="241264"/>
                  </a:lnTo>
                  <a:lnTo>
                    <a:pt x="85259" y="238169"/>
                  </a:lnTo>
                  <a:lnTo>
                    <a:pt x="76189" y="234731"/>
                  </a:lnTo>
                  <a:lnTo>
                    <a:pt x="63220" y="236965"/>
                  </a:lnTo>
                  <a:lnTo>
                    <a:pt x="47343" y="244779"/>
                  </a:lnTo>
                  <a:lnTo>
                    <a:pt x="28528" y="260011"/>
                  </a:lnTo>
                  <a:lnTo>
                    <a:pt x="8214" y="291791"/>
                  </a:lnTo>
                  <a:lnTo>
                    <a:pt x="0" y="328018"/>
                  </a:lnTo>
                  <a:lnTo>
                    <a:pt x="938" y="355450"/>
                  </a:lnTo>
                  <a:lnTo>
                    <a:pt x="5786" y="366349"/>
                  </a:lnTo>
                  <a:lnTo>
                    <a:pt x="9055" y="370242"/>
                  </a:lnTo>
                  <a:lnTo>
                    <a:pt x="14056" y="371427"/>
                  </a:lnTo>
                  <a:lnTo>
                    <a:pt x="27139" y="368981"/>
                  </a:lnTo>
                  <a:lnTo>
                    <a:pt x="42361" y="355663"/>
                  </a:lnTo>
                  <a:lnTo>
                    <a:pt x="66797" y="318721"/>
                  </a:lnTo>
                  <a:lnTo>
                    <a:pt x="82094" y="281821"/>
                  </a:lnTo>
                  <a:lnTo>
                    <a:pt x="88150" y="258151"/>
                  </a:lnTo>
                  <a:lnTo>
                    <a:pt x="93597" y="232494"/>
                  </a:lnTo>
                  <a:lnTo>
                    <a:pt x="99345" y="207628"/>
                  </a:lnTo>
                  <a:lnTo>
                    <a:pt x="105294" y="183290"/>
                  </a:lnTo>
                  <a:lnTo>
                    <a:pt x="116137" y="139784"/>
                  </a:lnTo>
                  <a:lnTo>
                    <a:pt x="125503" y="97575"/>
                  </a:lnTo>
                  <a:lnTo>
                    <a:pt x="127886" y="76602"/>
                  </a:lnTo>
                  <a:lnTo>
                    <a:pt x="127143" y="73361"/>
                  </a:lnTo>
                  <a:lnTo>
                    <a:pt x="125943" y="71201"/>
                  </a:lnTo>
                  <a:lnTo>
                    <a:pt x="123026" y="73288"/>
                  </a:lnTo>
                  <a:lnTo>
                    <a:pt x="114140" y="85015"/>
                  </a:lnTo>
                  <a:lnTo>
                    <a:pt x="100609" y="124934"/>
                  </a:lnTo>
                  <a:lnTo>
                    <a:pt x="91947" y="160886"/>
                  </a:lnTo>
                  <a:lnTo>
                    <a:pt x="84806" y="198971"/>
                  </a:lnTo>
                  <a:lnTo>
                    <a:pt x="81631" y="234713"/>
                  </a:lnTo>
                  <a:lnTo>
                    <a:pt x="86586" y="276456"/>
                  </a:lnTo>
                  <a:lnTo>
                    <a:pt x="96991" y="304424"/>
                  </a:lnTo>
                  <a:lnTo>
                    <a:pt x="104921" y="313566"/>
                  </a:lnTo>
                  <a:lnTo>
                    <a:pt x="109011" y="316005"/>
                  </a:lnTo>
                  <a:lnTo>
                    <a:pt x="113855" y="314808"/>
                  </a:lnTo>
                  <a:lnTo>
                    <a:pt x="124881" y="305951"/>
                  </a:lnTo>
                  <a:lnTo>
                    <a:pt x="146360" y="271615"/>
                  </a:lnTo>
                  <a:lnTo>
                    <a:pt x="162376" y="234074"/>
                  </a:lnTo>
                  <a:lnTo>
                    <a:pt x="178196" y="187755"/>
                  </a:lnTo>
                  <a:lnTo>
                    <a:pt x="185378" y="161575"/>
                  </a:lnTo>
                  <a:lnTo>
                    <a:pt x="192283" y="134243"/>
                  </a:lnTo>
                  <a:lnTo>
                    <a:pt x="205599" y="88822"/>
                  </a:lnTo>
                  <a:lnTo>
                    <a:pt x="217867" y="52643"/>
                  </a:lnTo>
                  <a:lnTo>
                    <a:pt x="234933" y="7054"/>
                  </a:lnTo>
                  <a:lnTo>
                    <a:pt x="235197" y="3713"/>
                  </a:lnTo>
                  <a:lnTo>
                    <a:pt x="234667" y="1485"/>
                  </a:lnTo>
                  <a:lnTo>
                    <a:pt x="233609" y="0"/>
                  </a:lnTo>
                  <a:lnTo>
                    <a:pt x="232903" y="421"/>
                  </a:lnTo>
                  <a:lnTo>
                    <a:pt x="217818" y="46330"/>
                  </a:lnTo>
                  <a:lnTo>
                    <a:pt x="211774" y="81266"/>
                  </a:lnTo>
                  <a:lnTo>
                    <a:pt x="206736" y="124073"/>
                  </a:lnTo>
                  <a:lnTo>
                    <a:pt x="202850" y="170616"/>
                  </a:lnTo>
                  <a:lnTo>
                    <a:pt x="201124" y="217172"/>
                  </a:lnTo>
                  <a:lnTo>
                    <a:pt x="202238" y="256208"/>
                  </a:lnTo>
                  <a:lnTo>
                    <a:pt x="206496" y="287903"/>
                  </a:lnTo>
                  <a:lnTo>
                    <a:pt x="215443" y="311397"/>
                  </a:lnTo>
                  <a:lnTo>
                    <a:pt x="235752" y="337120"/>
                  </a:lnTo>
                  <a:lnTo>
                    <a:pt x="251495" y="345737"/>
                  </a:lnTo>
                  <a:lnTo>
                    <a:pt x="259644" y="348035"/>
                  </a:lnTo>
                  <a:lnTo>
                    <a:pt x="267193" y="347449"/>
                  </a:lnTo>
                  <a:lnTo>
                    <a:pt x="281225" y="341156"/>
                  </a:lnTo>
                  <a:lnTo>
                    <a:pt x="292636" y="329421"/>
                  </a:lnTo>
                  <a:lnTo>
                    <a:pt x="307692" y="308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38"/>
            <p:cNvSpPr/>
            <p:nvPr>
              <p:custDataLst>
                <p:tags r:id="rId76"/>
              </p:custDataLst>
            </p:nvPr>
          </p:nvSpPr>
          <p:spPr>
            <a:xfrm>
              <a:off x="4876800" y="5022850"/>
              <a:ext cx="64759" cy="336551"/>
            </a:xfrm>
            <a:custGeom>
              <a:avLst/>
              <a:gdLst/>
              <a:ahLst/>
              <a:cxnLst/>
              <a:rect l="0" t="0" r="0" b="0"/>
              <a:pathLst>
                <a:path w="64759" h="336551">
                  <a:moveTo>
                    <a:pt x="12700" y="0"/>
                  </a:moveTo>
                  <a:lnTo>
                    <a:pt x="12700" y="0"/>
                  </a:lnTo>
                  <a:lnTo>
                    <a:pt x="26515" y="26367"/>
                  </a:lnTo>
                  <a:lnTo>
                    <a:pt x="44074" y="66844"/>
                  </a:lnTo>
                  <a:lnTo>
                    <a:pt x="58394" y="104497"/>
                  </a:lnTo>
                  <a:lnTo>
                    <a:pt x="64758" y="147102"/>
                  </a:lnTo>
                  <a:lnTo>
                    <a:pt x="63824" y="190027"/>
                  </a:lnTo>
                  <a:lnTo>
                    <a:pt x="56588" y="231918"/>
                  </a:lnTo>
                  <a:lnTo>
                    <a:pt x="41614" y="271702"/>
                  </a:lnTo>
                  <a:lnTo>
                    <a:pt x="16720" y="31294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39"/>
            <p:cNvSpPr/>
            <p:nvPr>
              <p:custDataLst>
                <p:tags r:id="rId77"/>
              </p:custDataLst>
            </p:nvPr>
          </p:nvSpPr>
          <p:spPr>
            <a:xfrm>
              <a:off x="4667250" y="5162550"/>
              <a:ext cx="133351" cy="50801"/>
            </a:xfrm>
            <a:custGeom>
              <a:avLst/>
              <a:gdLst/>
              <a:ahLst/>
              <a:cxnLst/>
              <a:rect l="0" t="0" r="0" b="0"/>
              <a:pathLst>
                <a:path w="133351" h="50801">
                  <a:moveTo>
                    <a:pt x="0" y="50800"/>
                  </a:moveTo>
                  <a:lnTo>
                    <a:pt x="0" y="50800"/>
                  </a:lnTo>
                  <a:lnTo>
                    <a:pt x="40181" y="35104"/>
                  </a:lnTo>
                  <a:lnTo>
                    <a:pt x="85048" y="181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40"/>
            <p:cNvSpPr/>
            <p:nvPr>
              <p:custDataLst>
                <p:tags r:id="rId78"/>
              </p:custDataLst>
            </p:nvPr>
          </p:nvSpPr>
          <p:spPr>
            <a:xfrm>
              <a:off x="4739383" y="5067300"/>
              <a:ext cx="61218" cy="256002"/>
            </a:xfrm>
            <a:custGeom>
              <a:avLst/>
              <a:gdLst/>
              <a:ahLst/>
              <a:cxnLst/>
              <a:rect l="0" t="0" r="0" b="0"/>
              <a:pathLst>
                <a:path w="61218" h="256002">
                  <a:moveTo>
                    <a:pt x="29467" y="0"/>
                  </a:moveTo>
                  <a:lnTo>
                    <a:pt x="29467" y="0"/>
                  </a:lnTo>
                  <a:lnTo>
                    <a:pt x="26096" y="0"/>
                  </a:lnTo>
                  <a:lnTo>
                    <a:pt x="17258" y="16855"/>
                  </a:lnTo>
                  <a:lnTo>
                    <a:pt x="5702" y="54304"/>
                  </a:lnTo>
                  <a:lnTo>
                    <a:pt x="1266" y="90693"/>
                  </a:lnTo>
                  <a:lnTo>
                    <a:pt x="0" y="131325"/>
                  </a:lnTo>
                  <a:lnTo>
                    <a:pt x="1789" y="170550"/>
                  </a:lnTo>
                  <a:lnTo>
                    <a:pt x="8699" y="203505"/>
                  </a:lnTo>
                  <a:lnTo>
                    <a:pt x="22608" y="238333"/>
                  </a:lnTo>
                  <a:lnTo>
                    <a:pt x="31358" y="250565"/>
                  </a:lnTo>
                  <a:lnTo>
                    <a:pt x="39950" y="256001"/>
                  </a:lnTo>
                  <a:lnTo>
                    <a:pt x="44216" y="253923"/>
                  </a:lnTo>
                  <a:lnTo>
                    <a:pt x="6121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41"/>
            <p:cNvSpPr/>
            <p:nvPr>
              <p:custDataLst>
                <p:tags r:id="rId79"/>
              </p:custDataLst>
            </p:nvPr>
          </p:nvSpPr>
          <p:spPr>
            <a:xfrm>
              <a:off x="4534849" y="5020303"/>
              <a:ext cx="113352" cy="319869"/>
            </a:xfrm>
            <a:custGeom>
              <a:avLst/>
              <a:gdLst/>
              <a:ahLst/>
              <a:cxnLst/>
              <a:rect l="0" t="0" r="0" b="0"/>
              <a:pathLst>
                <a:path w="113352" h="319869">
                  <a:moveTo>
                    <a:pt x="113351" y="27947"/>
                  </a:moveTo>
                  <a:lnTo>
                    <a:pt x="113351" y="27947"/>
                  </a:lnTo>
                  <a:lnTo>
                    <a:pt x="109980" y="17834"/>
                  </a:lnTo>
                  <a:lnTo>
                    <a:pt x="109693" y="14149"/>
                  </a:lnTo>
                  <a:lnTo>
                    <a:pt x="111248" y="5593"/>
                  </a:lnTo>
                  <a:lnTo>
                    <a:pt x="109359" y="843"/>
                  </a:lnTo>
                  <a:lnTo>
                    <a:pt x="107867" y="0"/>
                  </a:lnTo>
                  <a:lnTo>
                    <a:pt x="106167" y="143"/>
                  </a:lnTo>
                  <a:lnTo>
                    <a:pt x="104328" y="944"/>
                  </a:lnTo>
                  <a:lnTo>
                    <a:pt x="94999" y="8814"/>
                  </a:lnTo>
                  <a:lnTo>
                    <a:pt x="68359" y="46510"/>
                  </a:lnTo>
                  <a:lnTo>
                    <a:pt x="49845" y="77825"/>
                  </a:lnTo>
                  <a:lnTo>
                    <a:pt x="33621" y="116672"/>
                  </a:lnTo>
                  <a:lnTo>
                    <a:pt x="19354" y="160514"/>
                  </a:lnTo>
                  <a:lnTo>
                    <a:pt x="12586" y="184058"/>
                  </a:lnTo>
                  <a:lnTo>
                    <a:pt x="2244" y="229269"/>
                  </a:lnTo>
                  <a:lnTo>
                    <a:pt x="0" y="265826"/>
                  </a:lnTo>
                  <a:lnTo>
                    <a:pt x="6074" y="304060"/>
                  </a:lnTo>
                  <a:lnTo>
                    <a:pt x="10789" y="311505"/>
                  </a:lnTo>
                  <a:lnTo>
                    <a:pt x="16753" y="316469"/>
                  </a:lnTo>
                  <a:lnTo>
                    <a:pt x="23553" y="319778"/>
                  </a:lnTo>
                  <a:lnTo>
                    <a:pt x="30907" y="319868"/>
                  </a:lnTo>
                  <a:lnTo>
                    <a:pt x="62551" y="30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42"/>
            <p:cNvSpPr/>
            <p:nvPr>
              <p:custDataLst>
                <p:tags r:id="rId80"/>
              </p:custDataLst>
            </p:nvPr>
          </p:nvSpPr>
          <p:spPr>
            <a:xfrm>
              <a:off x="4368406" y="4971211"/>
              <a:ext cx="127395" cy="362790"/>
            </a:xfrm>
            <a:custGeom>
              <a:avLst/>
              <a:gdLst/>
              <a:ahLst/>
              <a:cxnLst/>
              <a:rect l="0" t="0" r="0" b="0"/>
              <a:pathLst>
                <a:path w="127395" h="362790">
                  <a:moveTo>
                    <a:pt x="127394" y="32589"/>
                  </a:moveTo>
                  <a:lnTo>
                    <a:pt x="127394" y="32589"/>
                  </a:lnTo>
                  <a:lnTo>
                    <a:pt x="99782" y="3714"/>
                  </a:lnTo>
                  <a:lnTo>
                    <a:pt x="94169" y="639"/>
                  </a:lnTo>
                  <a:lnTo>
                    <a:pt x="87605" y="0"/>
                  </a:lnTo>
                  <a:lnTo>
                    <a:pt x="72786" y="3053"/>
                  </a:lnTo>
                  <a:lnTo>
                    <a:pt x="48576" y="19448"/>
                  </a:lnTo>
                  <a:lnTo>
                    <a:pt x="26900" y="59034"/>
                  </a:lnTo>
                  <a:lnTo>
                    <a:pt x="15467" y="94907"/>
                  </a:lnTo>
                  <a:lnTo>
                    <a:pt x="6387" y="134369"/>
                  </a:lnTo>
                  <a:lnTo>
                    <a:pt x="0" y="175426"/>
                  </a:lnTo>
                  <a:lnTo>
                    <a:pt x="454" y="217192"/>
                  </a:lnTo>
                  <a:lnTo>
                    <a:pt x="4654" y="257157"/>
                  </a:lnTo>
                  <a:lnTo>
                    <a:pt x="8872" y="291382"/>
                  </a:lnTo>
                  <a:lnTo>
                    <a:pt x="15214" y="331675"/>
                  </a:lnTo>
                  <a:lnTo>
                    <a:pt x="19444" y="36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43"/>
            <p:cNvSpPr/>
            <p:nvPr>
              <p:custDataLst>
                <p:tags r:id="rId81"/>
              </p:custDataLst>
            </p:nvPr>
          </p:nvSpPr>
          <p:spPr>
            <a:xfrm>
              <a:off x="4295579" y="5181600"/>
              <a:ext cx="187522" cy="44451"/>
            </a:xfrm>
            <a:custGeom>
              <a:avLst/>
              <a:gdLst/>
              <a:ahLst/>
              <a:cxnLst/>
              <a:rect l="0" t="0" r="0" b="0"/>
              <a:pathLst>
                <a:path w="1875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40086"/>
                  </a:lnTo>
                  <a:lnTo>
                    <a:pt x="36888" y="28135"/>
                  </a:lnTo>
                  <a:lnTo>
                    <a:pt x="83152" y="17195"/>
                  </a:lnTo>
                  <a:lnTo>
                    <a:pt x="116205" y="11640"/>
                  </a:lnTo>
                  <a:lnTo>
                    <a:pt x="159805" y="4546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44"/>
            <p:cNvSpPr/>
            <p:nvPr>
              <p:custDataLst>
                <p:tags r:id="rId82"/>
              </p:custDataLst>
            </p:nvPr>
          </p:nvSpPr>
          <p:spPr>
            <a:xfrm>
              <a:off x="4180293" y="5582794"/>
              <a:ext cx="167200" cy="74848"/>
            </a:xfrm>
            <a:custGeom>
              <a:avLst/>
              <a:gdLst/>
              <a:ahLst/>
              <a:cxnLst/>
              <a:rect l="0" t="0" r="0" b="0"/>
              <a:pathLst>
                <a:path w="167200" h="74848">
                  <a:moveTo>
                    <a:pt x="99607" y="11556"/>
                  </a:moveTo>
                  <a:lnTo>
                    <a:pt x="99607" y="11556"/>
                  </a:lnTo>
                  <a:lnTo>
                    <a:pt x="99607" y="8185"/>
                  </a:lnTo>
                  <a:lnTo>
                    <a:pt x="97725" y="4649"/>
                  </a:lnTo>
                  <a:lnTo>
                    <a:pt x="94140" y="0"/>
                  </a:lnTo>
                  <a:lnTo>
                    <a:pt x="60654" y="44404"/>
                  </a:lnTo>
                  <a:lnTo>
                    <a:pt x="35938" y="70647"/>
                  </a:lnTo>
                  <a:lnTo>
                    <a:pt x="29644" y="73528"/>
                  </a:lnTo>
                  <a:lnTo>
                    <a:pt x="17007" y="74847"/>
                  </a:lnTo>
                  <a:lnTo>
                    <a:pt x="12085" y="72800"/>
                  </a:lnTo>
                  <a:lnTo>
                    <a:pt x="4734" y="64881"/>
                  </a:lnTo>
                  <a:lnTo>
                    <a:pt x="0" y="41781"/>
                  </a:lnTo>
                  <a:lnTo>
                    <a:pt x="1969" y="22706"/>
                  </a:lnTo>
                  <a:lnTo>
                    <a:pt x="7058" y="14631"/>
                  </a:lnTo>
                  <a:lnTo>
                    <a:pt x="10391" y="11489"/>
                  </a:lnTo>
                  <a:lnTo>
                    <a:pt x="14730" y="10100"/>
                  </a:lnTo>
                  <a:lnTo>
                    <a:pt x="31655" y="11516"/>
                  </a:lnTo>
                  <a:lnTo>
                    <a:pt x="70502" y="23667"/>
                  </a:lnTo>
                  <a:lnTo>
                    <a:pt x="117735" y="51156"/>
                  </a:lnTo>
                  <a:lnTo>
                    <a:pt x="132573" y="58724"/>
                  </a:lnTo>
                  <a:lnTo>
                    <a:pt x="141540" y="60742"/>
                  </a:lnTo>
                  <a:lnTo>
                    <a:pt x="145201" y="59163"/>
                  </a:lnTo>
                  <a:lnTo>
                    <a:pt x="161838" y="35699"/>
                  </a:lnTo>
                  <a:lnTo>
                    <a:pt x="167199" y="20905"/>
                  </a:lnTo>
                  <a:lnTo>
                    <a:pt x="166572" y="13830"/>
                  </a:lnTo>
                  <a:lnTo>
                    <a:pt x="165417" y="10954"/>
                  </a:lnTo>
                  <a:lnTo>
                    <a:pt x="160371" y="5880"/>
                  </a:lnTo>
                  <a:lnTo>
                    <a:pt x="157049" y="3539"/>
                  </a:lnTo>
                  <a:lnTo>
                    <a:pt x="138891" y="243"/>
                  </a:lnTo>
                  <a:lnTo>
                    <a:pt x="93257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45"/>
            <p:cNvSpPr/>
            <p:nvPr>
              <p:custDataLst>
                <p:tags r:id="rId83"/>
              </p:custDataLst>
            </p:nvPr>
          </p:nvSpPr>
          <p:spPr>
            <a:xfrm>
              <a:off x="3925817" y="4796285"/>
              <a:ext cx="166127" cy="103010"/>
            </a:xfrm>
            <a:custGeom>
              <a:avLst/>
              <a:gdLst/>
              <a:ahLst/>
              <a:cxnLst/>
              <a:rect l="0" t="0" r="0" b="0"/>
              <a:pathLst>
                <a:path w="166127" h="103010">
                  <a:moveTo>
                    <a:pt x="93733" y="36065"/>
                  </a:moveTo>
                  <a:lnTo>
                    <a:pt x="93733" y="36065"/>
                  </a:lnTo>
                  <a:lnTo>
                    <a:pt x="90362" y="36065"/>
                  </a:lnTo>
                  <a:lnTo>
                    <a:pt x="81523" y="42807"/>
                  </a:lnTo>
                  <a:lnTo>
                    <a:pt x="48351" y="85966"/>
                  </a:lnTo>
                  <a:lnTo>
                    <a:pt x="36169" y="96107"/>
                  </a:lnTo>
                  <a:lnTo>
                    <a:pt x="23699" y="101556"/>
                  </a:lnTo>
                  <a:lnTo>
                    <a:pt x="17410" y="103009"/>
                  </a:lnTo>
                  <a:lnTo>
                    <a:pt x="11807" y="102566"/>
                  </a:lnTo>
                  <a:lnTo>
                    <a:pt x="1818" y="98312"/>
                  </a:lnTo>
                  <a:lnTo>
                    <a:pt x="0" y="94497"/>
                  </a:lnTo>
                  <a:lnTo>
                    <a:pt x="200" y="89836"/>
                  </a:lnTo>
                  <a:lnTo>
                    <a:pt x="15068" y="47928"/>
                  </a:lnTo>
                  <a:lnTo>
                    <a:pt x="25609" y="32165"/>
                  </a:lnTo>
                  <a:lnTo>
                    <a:pt x="39232" y="21867"/>
                  </a:lnTo>
                  <a:lnTo>
                    <a:pt x="53988" y="16349"/>
                  </a:lnTo>
                  <a:lnTo>
                    <a:pt x="67602" y="16248"/>
                  </a:lnTo>
                  <a:lnTo>
                    <a:pt x="93908" y="23530"/>
                  </a:lnTo>
                  <a:lnTo>
                    <a:pt x="117303" y="37996"/>
                  </a:lnTo>
                  <a:lnTo>
                    <a:pt x="151939" y="69783"/>
                  </a:lnTo>
                  <a:lnTo>
                    <a:pt x="157937" y="72217"/>
                  </a:lnTo>
                  <a:lnTo>
                    <a:pt x="160524" y="71455"/>
                  </a:lnTo>
                  <a:lnTo>
                    <a:pt x="165281" y="66846"/>
                  </a:lnTo>
                  <a:lnTo>
                    <a:pt x="166126" y="63641"/>
                  </a:lnTo>
                  <a:lnTo>
                    <a:pt x="160686" y="37519"/>
                  </a:lnTo>
                  <a:lnTo>
                    <a:pt x="151514" y="17446"/>
                  </a:lnTo>
                  <a:lnTo>
                    <a:pt x="143873" y="8269"/>
                  </a:lnTo>
                  <a:lnTo>
                    <a:pt x="135773" y="2545"/>
                  </a:lnTo>
                  <a:lnTo>
                    <a:pt x="127469" y="0"/>
                  </a:lnTo>
                  <a:lnTo>
                    <a:pt x="123279" y="733"/>
                  </a:lnTo>
                  <a:lnTo>
                    <a:pt x="110640" y="8506"/>
                  </a:lnTo>
                  <a:lnTo>
                    <a:pt x="93733" y="2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46"/>
            <p:cNvSpPr/>
            <p:nvPr>
              <p:custDataLst>
                <p:tags r:id="rId84"/>
              </p:custDataLst>
            </p:nvPr>
          </p:nvSpPr>
          <p:spPr>
            <a:xfrm>
              <a:off x="3949700" y="56261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2308"/>
                  </a:lnTo>
                  <a:lnTo>
                    <a:pt x="24419" y="4745"/>
                  </a:lnTo>
                  <a:lnTo>
                    <a:pt x="66785" y="416"/>
                  </a:lnTo>
                  <a:lnTo>
                    <a:pt x="108103" y="5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47"/>
            <p:cNvSpPr/>
            <p:nvPr>
              <p:custDataLst>
                <p:tags r:id="rId85"/>
              </p:custDataLst>
            </p:nvPr>
          </p:nvSpPr>
          <p:spPr>
            <a:xfrm>
              <a:off x="4032837" y="4969530"/>
              <a:ext cx="107364" cy="478771"/>
            </a:xfrm>
            <a:custGeom>
              <a:avLst/>
              <a:gdLst/>
              <a:ahLst/>
              <a:cxnLst/>
              <a:rect l="0" t="0" r="0" b="0"/>
              <a:pathLst>
                <a:path w="107364" h="478771">
                  <a:moveTo>
                    <a:pt x="107363" y="21570"/>
                  </a:moveTo>
                  <a:lnTo>
                    <a:pt x="107363" y="21570"/>
                  </a:lnTo>
                  <a:lnTo>
                    <a:pt x="93548" y="9636"/>
                  </a:lnTo>
                  <a:lnTo>
                    <a:pt x="77509" y="555"/>
                  </a:lnTo>
                  <a:lnTo>
                    <a:pt x="67284" y="0"/>
                  </a:lnTo>
                  <a:lnTo>
                    <a:pt x="61593" y="840"/>
                  </a:lnTo>
                  <a:lnTo>
                    <a:pt x="36730" y="18877"/>
                  </a:lnTo>
                  <a:lnTo>
                    <a:pt x="13763" y="56677"/>
                  </a:lnTo>
                  <a:lnTo>
                    <a:pt x="3909" y="89384"/>
                  </a:lnTo>
                  <a:lnTo>
                    <a:pt x="0" y="124382"/>
                  </a:lnTo>
                  <a:lnTo>
                    <a:pt x="5318" y="158751"/>
                  </a:lnTo>
                  <a:lnTo>
                    <a:pt x="16619" y="196604"/>
                  </a:lnTo>
                  <a:lnTo>
                    <a:pt x="31049" y="236946"/>
                  </a:lnTo>
                  <a:lnTo>
                    <a:pt x="46870" y="278394"/>
                  </a:lnTo>
                  <a:lnTo>
                    <a:pt x="61427" y="314690"/>
                  </a:lnTo>
                  <a:lnTo>
                    <a:pt x="77760" y="359128"/>
                  </a:lnTo>
                  <a:lnTo>
                    <a:pt x="82917" y="382557"/>
                  </a:lnTo>
                  <a:lnTo>
                    <a:pt x="81148" y="411614"/>
                  </a:lnTo>
                  <a:lnTo>
                    <a:pt x="68266" y="444835"/>
                  </a:lnTo>
                  <a:lnTo>
                    <a:pt x="43863" y="478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79"/>
          <p:cNvGrpSpPr/>
          <p:nvPr/>
        </p:nvGrpSpPr>
        <p:grpSpPr>
          <a:xfrm>
            <a:off x="5759450" y="5187950"/>
            <a:ext cx="190501" cy="124022"/>
            <a:chOff x="5759450" y="5187950"/>
            <a:chExt cx="190501" cy="124022"/>
          </a:xfrm>
        </p:grpSpPr>
        <p:sp>
          <p:nvSpPr>
            <p:cNvPr id="105" name="SMARTInkShape-2248"/>
            <p:cNvSpPr/>
            <p:nvPr>
              <p:custDataLst>
                <p:tags r:id="rId72"/>
              </p:custDataLst>
            </p:nvPr>
          </p:nvSpPr>
          <p:spPr>
            <a:xfrm>
              <a:off x="5794179" y="5289550"/>
              <a:ext cx="155772" cy="22422"/>
            </a:xfrm>
            <a:custGeom>
              <a:avLst/>
              <a:gdLst/>
              <a:ahLst/>
              <a:cxnLst/>
              <a:rect l="0" t="0" r="0" b="0"/>
              <a:pathLst>
                <a:path w="15577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6" y="22421"/>
                  </a:lnTo>
                  <a:lnTo>
                    <a:pt x="50672" y="19741"/>
                  </a:lnTo>
                  <a:lnTo>
                    <a:pt x="95782" y="13689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49"/>
            <p:cNvSpPr/>
            <p:nvPr>
              <p:custDataLst>
                <p:tags r:id="rId73"/>
              </p:custDataLst>
            </p:nvPr>
          </p:nvSpPr>
          <p:spPr>
            <a:xfrm>
              <a:off x="5759450" y="51879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37590" y="11994"/>
                  </a:lnTo>
                  <a:lnTo>
                    <a:pt x="81302" y="7631"/>
                  </a:lnTo>
                  <a:lnTo>
                    <a:pt x="128589" y="257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80"/>
          <p:cNvGrpSpPr/>
          <p:nvPr/>
        </p:nvGrpSpPr>
        <p:grpSpPr>
          <a:xfrm>
            <a:off x="6229137" y="4685682"/>
            <a:ext cx="844764" cy="927048"/>
            <a:chOff x="6229137" y="4685682"/>
            <a:chExt cx="844764" cy="927048"/>
          </a:xfrm>
        </p:grpSpPr>
        <p:sp>
          <p:nvSpPr>
            <p:cNvPr id="108" name="SMARTInkShape-2250"/>
            <p:cNvSpPr/>
            <p:nvPr>
              <p:custDataLst>
                <p:tags r:id="rId66"/>
              </p:custDataLst>
            </p:nvPr>
          </p:nvSpPr>
          <p:spPr>
            <a:xfrm>
              <a:off x="6885512" y="5101002"/>
              <a:ext cx="188389" cy="162120"/>
            </a:xfrm>
            <a:custGeom>
              <a:avLst/>
              <a:gdLst/>
              <a:ahLst/>
              <a:cxnLst/>
              <a:rect l="0" t="0" r="0" b="0"/>
              <a:pathLst>
                <a:path w="188389" h="162120">
                  <a:moveTo>
                    <a:pt x="48688" y="55198"/>
                  </a:moveTo>
                  <a:lnTo>
                    <a:pt x="48688" y="55198"/>
                  </a:lnTo>
                  <a:lnTo>
                    <a:pt x="39228" y="55198"/>
                  </a:lnTo>
                  <a:lnTo>
                    <a:pt x="38148" y="55903"/>
                  </a:lnTo>
                  <a:lnTo>
                    <a:pt x="37428" y="57080"/>
                  </a:lnTo>
                  <a:lnTo>
                    <a:pt x="36948" y="58569"/>
                  </a:lnTo>
                  <a:lnTo>
                    <a:pt x="38039" y="59562"/>
                  </a:lnTo>
                  <a:lnTo>
                    <a:pt x="43014" y="60665"/>
                  </a:lnTo>
                  <a:lnTo>
                    <a:pt x="57120" y="57916"/>
                  </a:lnTo>
                  <a:lnTo>
                    <a:pt x="85213" y="44890"/>
                  </a:lnTo>
                  <a:lnTo>
                    <a:pt x="103960" y="28625"/>
                  </a:lnTo>
                  <a:lnTo>
                    <a:pt x="113905" y="11812"/>
                  </a:lnTo>
                  <a:lnTo>
                    <a:pt x="116479" y="4636"/>
                  </a:lnTo>
                  <a:lnTo>
                    <a:pt x="115754" y="2440"/>
                  </a:lnTo>
                  <a:lnTo>
                    <a:pt x="113860" y="976"/>
                  </a:lnTo>
                  <a:lnTo>
                    <a:pt x="111186" y="0"/>
                  </a:lnTo>
                  <a:lnTo>
                    <a:pt x="90568" y="8739"/>
                  </a:lnTo>
                  <a:lnTo>
                    <a:pt x="52701" y="32772"/>
                  </a:lnTo>
                  <a:lnTo>
                    <a:pt x="17312" y="77971"/>
                  </a:lnTo>
                  <a:lnTo>
                    <a:pt x="3698" y="103419"/>
                  </a:lnTo>
                  <a:lnTo>
                    <a:pt x="0" y="124137"/>
                  </a:lnTo>
                  <a:lnTo>
                    <a:pt x="4471" y="140871"/>
                  </a:lnTo>
                  <a:lnTo>
                    <a:pt x="8627" y="148297"/>
                  </a:lnTo>
                  <a:lnTo>
                    <a:pt x="24533" y="158429"/>
                  </a:lnTo>
                  <a:lnTo>
                    <a:pt x="34700" y="162119"/>
                  </a:lnTo>
                  <a:lnTo>
                    <a:pt x="79350" y="160570"/>
                  </a:lnTo>
                  <a:lnTo>
                    <a:pt x="126055" y="151173"/>
                  </a:lnTo>
                  <a:lnTo>
                    <a:pt x="172417" y="132403"/>
                  </a:lnTo>
                  <a:lnTo>
                    <a:pt x="188388" y="125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51"/>
            <p:cNvSpPr/>
            <p:nvPr>
              <p:custDataLst>
                <p:tags r:id="rId67"/>
              </p:custDataLst>
            </p:nvPr>
          </p:nvSpPr>
          <p:spPr>
            <a:xfrm>
              <a:off x="6572250" y="5158891"/>
              <a:ext cx="152401" cy="143360"/>
            </a:xfrm>
            <a:custGeom>
              <a:avLst/>
              <a:gdLst/>
              <a:ahLst/>
              <a:cxnLst/>
              <a:rect l="0" t="0" r="0" b="0"/>
              <a:pathLst>
                <a:path w="152401" h="143360">
                  <a:moveTo>
                    <a:pt x="152400" y="3659"/>
                  </a:moveTo>
                  <a:lnTo>
                    <a:pt x="152400" y="3659"/>
                  </a:lnTo>
                  <a:lnTo>
                    <a:pt x="145658" y="288"/>
                  </a:lnTo>
                  <a:lnTo>
                    <a:pt x="142966" y="0"/>
                  </a:lnTo>
                  <a:lnTo>
                    <a:pt x="138094" y="1563"/>
                  </a:lnTo>
                  <a:lnTo>
                    <a:pt x="98413" y="24523"/>
                  </a:lnTo>
                  <a:lnTo>
                    <a:pt x="61747" y="54948"/>
                  </a:lnTo>
                  <a:lnTo>
                    <a:pt x="30777" y="96498"/>
                  </a:lnTo>
                  <a:lnTo>
                    <a:pt x="11705" y="121713"/>
                  </a:lnTo>
                  <a:lnTo>
                    <a:pt x="0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52"/>
            <p:cNvSpPr/>
            <p:nvPr>
              <p:custDataLst>
                <p:tags r:id="rId68"/>
              </p:custDataLst>
            </p:nvPr>
          </p:nvSpPr>
          <p:spPr>
            <a:xfrm>
              <a:off x="6561338" y="5005962"/>
              <a:ext cx="200887" cy="272489"/>
            </a:xfrm>
            <a:custGeom>
              <a:avLst/>
              <a:gdLst/>
              <a:ahLst/>
              <a:cxnLst/>
              <a:rect l="0" t="0" r="0" b="0"/>
              <a:pathLst>
                <a:path w="200887" h="272489">
                  <a:moveTo>
                    <a:pt x="17262" y="105788"/>
                  </a:moveTo>
                  <a:lnTo>
                    <a:pt x="17262" y="105788"/>
                  </a:lnTo>
                  <a:lnTo>
                    <a:pt x="13891" y="105788"/>
                  </a:lnTo>
                  <a:lnTo>
                    <a:pt x="12898" y="105082"/>
                  </a:lnTo>
                  <a:lnTo>
                    <a:pt x="12235" y="103906"/>
                  </a:lnTo>
                  <a:lnTo>
                    <a:pt x="11173" y="100321"/>
                  </a:lnTo>
                  <a:lnTo>
                    <a:pt x="4247" y="96328"/>
                  </a:lnTo>
                  <a:lnTo>
                    <a:pt x="2236" y="93837"/>
                  </a:lnTo>
                  <a:lnTo>
                    <a:pt x="0" y="87306"/>
                  </a:lnTo>
                  <a:lnTo>
                    <a:pt x="7208" y="42271"/>
                  </a:lnTo>
                  <a:lnTo>
                    <a:pt x="14909" y="26053"/>
                  </a:lnTo>
                  <a:lnTo>
                    <a:pt x="25389" y="13200"/>
                  </a:lnTo>
                  <a:lnTo>
                    <a:pt x="37101" y="5136"/>
                  </a:lnTo>
                  <a:lnTo>
                    <a:pt x="52225" y="0"/>
                  </a:lnTo>
                  <a:lnTo>
                    <a:pt x="63140" y="2562"/>
                  </a:lnTo>
                  <a:lnTo>
                    <a:pt x="75752" y="9815"/>
                  </a:lnTo>
                  <a:lnTo>
                    <a:pt x="108726" y="43112"/>
                  </a:lnTo>
                  <a:lnTo>
                    <a:pt x="136790" y="82514"/>
                  </a:lnTo>
                  <a:lnTo>
                    <a:pt x="161098" y="127349"/>
                  </a:lnTo>
                  <a:lnTo>
                    <a:pt x="179825" y="174501"/>
                  </a:lnTo>
                  <a:lnTo>
                    <a:pt x="192429" y="217870"/>
                  </a:lnTo>
                  <a:lnTo>
                    <a:pt x="199637" y="260337"/>
                  </a:lnTo>
                  <a:lnTo>
                    <a:pt x="200886" y="272230"/>
                  </a:lnTo>
                  <a:lnTo>
                    <a:pt x="200355" y="272488"/>
                  </a:lnTo>
                  <a:lnTo>
                    <a:pt x="197884" y="269012"/>
                  </a:lnTo>
                  <a:lnTo>
                    <a:pt x="188712" y="23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53"/>
            <p:cNvSpPr/>
            <p:nvPr>
              <p:custDataLst>
                <p:tags r:id="rId69"/>
              </p:custDataLst>
            </p:nvPr>
          </p:nvSpPr>
          <p:spPr>
            <a:xfrm>
              <a:off x="6241807" y="4685682"/>
              <a:ext cx="164034" cy="99439"/>
            </a:xfrm>
            <a:custGeom>
              <a:avLst/>
              <a:gdLst/>
              <a:ahLst/>
              <a:cxnLst/>
              <a:rect l="0" t="0" r="0" b="0"/>
              <a:pathLst>
                <a:path w="164034" h="99439">
                  <a:moveTo>
                    <a:pt x="101843" y="57768"/>
                  </a:moveTo>
                  <a:lnTo>
                    <a:pt x="101843" y="57768"/>
                  </a:lnTo>
                  <a:lnTo>
                    <a:pt x="101843" y="52301"/>
                  </a:lnTo>
                  <a:lnTo>
                    <a:pt x="101138" y="52006"/>
                  </a:lnTo>
                  <a:lnTo>
                    <a:pt x="98472" y="51679"/>
                  </a:lnTo>
                  <a:lnTo>
                    <a:pt x="53740" y="83221"/>
                  </a:lnTo>
                  <a:lnTo>
                    <a:pt x="23170" y="98047"/>
                  </a:lnTo>
                  <a:lnTo>
                    <a:pt x="17645" y="99438"/>
                  </a:lnTo>
                  <a:lnTo>
                    <a:pt x="12550" y="98953"/>
                  </a:lnTo>
                  <a:lnTo>
                    <a:pt x="3126" y="94652"/>
                  </a:lnTo>
                  <a:lnTo>
                    <a:pt x="753" y="90119"/>
                  </a:lnTo>
                  <a:lnTo>
                    <a:pt x="0" y="77555"/>
                  </a:lnTo>
                  <a:lnTo>
                    <a:pt x="6913" y="54615"/>
                  </a:lnTo>
                  <a:lnTo>
                    <a:pt x="17789" y="42021"/>
                  </a:lnTo>
                  <a:lnTo>
                    <a:pt x="32029" y="33130"/>
                  </a:lnTo>
                  <a:lnTo>
                    <a:pt x="47767" y="29179"/>
                  </a:lnTo>
                  <a:lnTo>
                    <a:pt x="72494" y="30325"/>
                  </a:lnTo>
                  <a:lnTo>
                    <a:pt x="87387" y="37105"/>
                  </a:lnTo>
                  <a:lnTo>
                    <a:pt x="119250" y="64036"/>
                  </a:lnTo>
                  <a:lnTo>
                    <a:pt x="138459" y="87806"/>
                  </a:lnTo>
                  <a:lnTo>
                    <a:pt x="143046" y="84994"/>
                  </a:lnTo>
                  <a:lnTo>
                    <a:pt x="146245" y="82269"/>
                  </a:lnTo>
                  <a:lnTo>
                    <a:pt x="154118" y="61578"/>
                  </a:lnTo>
                  <a:lnTo>
                    <a:pt x="163376" y="18349"/>
                  </a:lnTo>
                  <a:lnTo>
                    <a:pt x="164033" y="12439"/>
                  </a:lnTo>
                  <a:lnTo>
                    <a:pt x="162352" y="7793"/>
                  </a:lnTo>
                  <a:lnTo>
                    <a:pt x="154841" y="749"/>
                  </a:lnTo>
                  <a:lnTo>
                    <a:pt x="149875" y="0"/>
                  </a:lnTo>
                  <a:lnTo>
                    <a:pt x="138713" y="2930"/>
                  </a:lnTo>
                  <a:lnTo>
                    <a:pt x="104887" y="20251"/>
                  </a:lnTo>
                  <a:lnTo>
                    <a:pt x="91925" y="32540"/>
                  </a:lnTo>
                  <a:lnTo>
                    <a:pt x="82793" y="45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54"/>
            <p:cNvSpPr/>
            <p:nvPr>
              <p:custDataLst>
                <p:tags r:id="rId70"/>
              </p:custDataLst>
            </p:nvPr>
          </p:nvSpPr>
          <p:spPr>
            <a:xfrm>
              <a:off x="6229137" y="5486400"/>
              <a:ext cx="90508" cy="126330"/>
            </a:xfrm>
            <a:custGeom>
              <a:avLst/>
              <a:gdLst/>
              <a:ahLst/>
              <a:cxnLst/>
              <a:rect l="0" t="0" r="0" b="0"/>
              <a:pathLst>
                <a:path w="90508" h="126330">
                  <a:moveTo>
                    <a:pt x="70063" y="19050"/>
                  </a:moveTo>
                  <a:lnTo>
                    <a:pt x="70063" y="19050"/>
                  </a:lnTo>
                  <a:lnTo>
                    <a:pt x="66692" y="12308"/>
                  </a:lnTo>
                  <a:lnTo>
                    <a:pt x="64994" y="10322"/>
                  </a:lnTo>
                  <a:lnTo>
                    <a:pt x="61224" y="8116"/>
                  </a:lnTo>
                  <a:lnTo>
                    <a:pt x="51765" y="6873"/>
                  </a:lnTo>
                  <a:lnTo>
                    <a:pt x="42176" y="12227"/>
                  </a:lnTo>
                  <a:lnTo>
                    <a:pt x="18771" y="36282"/>
                  </a:lnTo>
                  <a:lnTo>
                    <a:pt x="3438" y="59982"/>
                  </a:lnTo>
                  <a:lnTo>
                    <a:pt x="0" y="78399"/>
                  </a:lnTo>
                  <a:lnTo>
                    <a:pt x="71" y="88250"/>
                  </a:lnTo>
                  <a:lnTo>
                    <a:pt x="5795" y="104838"/>
                  </a:lnTo>
                  <a:lnTo>
                    <a:pt x="10284" y="112226"/>
                  </a:lnTo>
                  <a:lnTo>
                    <a:pt x="22798" y="122316"/>
                  </a:lnTo>
                  <a:lnTo>
                    <a:pt x="30086" y="125993"/>
                  </a:lnTo>
                  <a:lnTo>
                    <a:pt x="37767" y="126329"/>
                  </a:lnTo>
                  <a:lnTo>
                    <a:pt x="53828" y="121058"/>
                  </a:lnTo>
                  <a:lnTo>
                    <a:pt x="78737" y="99447"/>
                  </a:lnTo>
                  <a:lnTo>
                    <a:pt x="88029" y="82534"/>
                  </a:lnTo>
                  <a:lnTo>
                    <a:pt x="90507" y="74073"/>
                  </a:lnTo>
                  <a:lnTo>
                    <a:pt x="89497" y="57145"/>
                  </a:lnTo>
                  <a:lnTo>
                    <a:pt x="87252" y="48680"/>
                  </a:lnTo>
                  <a:lnTo>
                    <a:pt x="77233" y="33631"/>
                  </a:lnTo>
                  <a:lnTo>
                    <a:pt x="55724" y="15139"/>
                  </a:lnTo>
                  <a:lnTo>
                    <a:pt x="319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55"/>
            <p:cNvSpPr/>
            <p:nvPr>
              <p:custDataLst>
                <p:tags r:id="rId71"/>
              </p:custDataLst>
            </p:nvPr>
          </p:nvSpPr>
          <p:spPr>
            <a:xfrm>
              <a:off x="6284338" y="4925480"/>
              <a:ext cx="94133" cy="446621"/>
            </a:xfrm>
            <a:custGeom>
              <a:avLst/>
              <a:gdLst/>
              <a:ahLst/>
              <a:cxnLst/>
              <a:rect l="0" t="0" r="0" b="0"/>
              <a:pathLst>
                <a:path w="94133" h="446621">
                  <a:moveTo>
                    <a:pt x="84712" y="52920"/>
                  </a:moveTo>
                  <a:lnTo>
                    <a:pt x="84712" y="52920"/>
                  </a:lnTo>
                  <a:lnTo>
                    <a:pt x="93551" y="31872"/>
                  </a:lnTo>
                  <a:lnTo>
                    <a:pt x="94132" y="27599"/>
                  </a:lnTo>
                  <a:lnTo>
                    <a:pt x="92896" y="20970"/>
                  </a:lnTo>
                  <a:lnTo>
                    <a:pt x="88235" y="9900"/>
                  </a:lnTo>
                  <a:lnTo>
                    <a:pt x="80633" y="3696"/>
                  </a:lnTo>
                  <a:lnTo>
                    <a:pt x="75643" y="1054"/>
                  </a:lnTo>
                  <a:lnTo>
                    <a:pt x="64454" y="0"/>
                  </a:lnTo>
                  <a:lnTo>
                    <a:pt x="58507" y="707"/>
                  </a:lnTo>
                  <a:lnTo>
                    <a:pt x="36653" y="11814"/>
                  </a:lnTo>
                  <a:lnTo>
                    <a:pt x="15673" y="38624"/>
                  </a:lnTo>
                  <a:lnTo>
                    <a:pt x="6165" y="80121"/>
                  </a:lnTo>
                  <a:lnTo>
                    <a:pt x="2060" y="113693"/>
                  </a:lnTo>
                  <a:lnTo>
                    <a:pt x="0" y="149780"/>
                  </a:lnTo>
                  <a:lnTo>
                    <a:pt x="3788" y="186985"/>
                  </a:lnTo>
                  <a:lnTo>
                    <a:pt x="13939" y="220924"/>
                  </a:lnTo>
                  <a:lnTo>
                    <a:pt x="27151" y="253177"/>
                  </a:lnTo>
                  <a:lnTo>
                    <a:pt x="40079" y="286327"/>
                  </a:lnTo>
                  <a:lnTo>
                    <a:pt x="52516" y="333352"/>
                  </a:lnTo>
                  <a:lnTo>
                    <a:pt x="57299" y="371823"/>
                  </a:lnTo>
                  <a:lnTo>
                    <a:pt x="57503" y="410652"/>
                  </a:lnTo>
                  <a:lnTo>
                    <a:pt x="52393" y="425696"/>
                  </a:lnTo>
                  <a:lnTo>
                    <a:pt x="47643" y="431259"/>
                  </a:lnTo>
                  <a:lnTo>
                    <a:pt x="34841" y="439323"/>
                  </a:lnTo>
                  <a:lnTo>
                    <a:pt x="8512" y="44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81"/>
          <p:cNvGrpSpPr/>
          <p:nvPr/>
        </p:nvGrpSpPr>
        <p:grpSpPr>
          <a:xfrm>
            <a:off x="6943241" y="4743935"/>
            <a:ext cx="1140310" cy="538511"/>
            <a:chOff x="6943241" y="4743935"/>
            <a:chExt cx="1140310" cy="538511"/>
          </a:xfrm>
        </p:grpSpPr>
        <p:sp>
          <p:nvSpPr>
            <p:cNvPr id="115" name="SMARTInkShape-2256"/>
            <p:cNvSpPr/>
            <p:nvPr>
              <p:custDataLst>
                <p:tags r:id="rId59"/>
              </p:custDataLst>
            </p:nvPr>
          </p:nvSpPr>
          <p:spPr>
            <a:xfrm>
              <a:off x="7908729" y="5048250"/>
              <a:ext cx="174822" cy="44451"/>
            </a:xfrm>
            <a:custGeom>
              <a:avLst/>
              <a:gdLst/>
              <a:ahLst/>
              <a:cxnLst/>
              <a:rect l="0" t="0" r="0" b="0"/>
              <a:pathLst>
                <a:path w="1748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8016" y="41079"/>
                  </a:lnTo>
                  <a:lnTo>
                    <a:pt x="47014" y="28549"/>
                  </a:lnTo>
                  <a:lnTo>
                    <a:pt x="78507" y="20685"/>
                  </a:lnTo>
                  <a:lnTo>
                    <a:pt x="115551" y="12485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57"/>
            <p:cNvSpPr/>
            <p:nvPr>
              <p:custDataLst>
                <p:tags r:id="rId60"/>
              </p:custDataLst>
            </p:nvPr>
          </p:nvSpPr>
          <p:spPr>
            <a:xfrm>
              <a:off x="7638800" y="4966418"/>
              <a:ext cx="362201" cy="316028"/>
            </a:xfrm>
            <a:custGeom>
              <a:avLst/>
              <a:gdLst/>
              <a:ahLst/>
              <a:cxnLst/>
              <a:rect l="0" t="0" r="0" b="0"/>
              <a:pathLst>
                <a:path w="362201" h="316028">
                  <a:moveTo>
                    <a:pt x="89150" y="215182"/>
                  </a:moveTo>
                  <a:lnTo>
                    <a:pt x="89150" y="215182"/>
                  </a:lnTo>
                  <a:lnTo>
                    <a:pt x="84081" y="209407"/>
                  </a:lnTo>
                  <a:lnTo>
                    <a:pt x="80311" y="202973"/>
                  </a:lnTo>
                  <a:lnTo>
                    <a:pt x="76907" y="200692"/>
                  </a:lnTo>
                  <a:lnTo>
                    <a:pt x="67481" y="198159"/>
                  </a:lnTo>
                  <a:lnTo>
                    <a:pt x="56236" y="200796"/>
                  </a:lnTo>
                  <a:lnTo>
                    <a:pt x="28399" y="217357"/>
                  </a:lnTo>
                  <a:lnTo>
                    <a:pt x="16053" y="234494"/>
                  </a:lnTo>
                  <a:lnTo>
                    <a:pt x="0" y="276617"/>
                  </a:lnTo>
                  <a:lnTo>
                    <a:pt x="374" y="293992"/>
                  </a:lnTo>
                  <a:lnTo>
                    <a:pt x="2449" y="301588"/>
                  </a:lnTo>
                  <a:lnTo>
                    <a:pt x="6654" y="307358"/>
                  </a:lnTo>
                  <a:lnTo>
                    <a:pt x="18854" y="315651"/>
                  </a:lnTo>
                  <a:lnTo>
                    <a:pt x="26764" y="316027"/>
                  </a:lnTo>
                  <a:lnTo>
                    <a:pt x="44959" y="310802"/>
                  </a:lnTo>
                  <a:lnTo>
                    <a:pt x="75037" y="289219"/>
                  </a:lnTo>
                  <a:lnTo>
                    <a:pt x="99550" y="253738"/>
                  </a:lnTo>
                  <a:lnTo>
                    <a:pt x="111646" y="222440"/>
                  </a:lnTo>
                  <a:lnTo>
                    <a:pt x="121726" y="185247"/>
                  </a:lnTo>
                  <a:lnTo>
                    <a:pt x="130909" y="140494"/>
                  </a:lnTo>
                  <a:lnTo>
                    <a:pt x="137814" y="94263"/>
                  </a:lnTo>
                  <a:lnTo>
                    <a:pt x="142527" y="52079"/>
                  </a:lnTo>
                  <a:lnTo>
                    <a:pt x="145555" y="5661"/>
                  </a:lnTo>
                  <a:lnTo>
                    <a:pt x="145804" y="1418"/>
                  </a:lnTo>
                  <a:lnTo>
                    <a:pt x="145264" y="0"/>
                  </a:lnTo>
                  <a:lnTo>
                    <a:pt x="144197" y="466"/>
                  </a:lnTo>
                  <a:lnTo>
                    <a:pt x="142782" y="2188"/>
                  </a:lnTo>
                  <a:lnTo>
                    <a:pt x="131075" y="44802"/>
                  </a:lnTo>
                  <a:lnTo>
                    <a:pt x="122817" y="88421"/>
                  </a:lnTo>
                  <a:lnTo>
                    <a:pt x="115637" y="122860"/>
                  </a:lnTo>
                  <a:lnTo>
                    <a:pt x="111505" y="157452"/>
                  </a:lnTo>
                  <a:lnTo>
                    <a:pt x="111060" y="203016"/>
                  </a:lnTo>
                  <a:lnTo>
                    <a:pt x="117279" y="235095"/>
                  </a:lnTo>
                  <a:lnTo>
                    <a:pt x="124935" y="250138"/>
                  </a:lnTo>
                  <a:lnTo>
                    <a:pt x="135393" y="261527"/>
                  </a:lnTo>
                  <a:lnTo>
                    <a:pt x="141851" y="263718"/>
                  </a:lnTo>
                  <a:lnTo>
                    <a:pt x="156552" y="262389"/>
                  </a:lnTo>
                  <a:lnTo>
                    <a:pt x="172493" y="251450"/>
                  </a:lnTo>
                  <a:lnTo>
                    <a:pt x="209094" y="212312"/>
                  </a:lnTo>
                  <a:lnTo>
                    <a:pt x="229477" y="180981"/>
                  </a:lnTo>
                  <a:lnTo>
                    <a:pt x="250295" y="143537"/>
                  </a:lnTo>
                  <a:lnTo>
                    <a:pt x="271307" y="103376"/>
                  </a:lnTo>
                  <a:lnTo>
                    <a:pt x="288642" y="65772"/>
                  </a:lnTo>
                  <a:lnTo>
                    <a:pt x="308420" y="24157"/>
                  </a:lnTo>
                  <a:lnTo>
                    <a:pt x="321002" y="4195"/>
                  </a:lnTo>
                  <a:lnTo>
                    <a:pt x="322035" y="3264"/>
                  </a:lnTo>
                  <a:lnTo>
                    <a:pt x="322723" y="3347"/>
                  </a:lnTo>
                  <a:lnTo>
                    <a:pt x="323181" y="4109"/>
                  </a:lnTo>
                  <a:lnTo>
                    <a:pt x="310164" y="45613"/>
                  </a:lnTo>
                  <a:lnTo>
                    <a:pt x="302383" y="76318"/>
                  </a:lnTo>
                  <a:lnTo>
                    <a:pt x="294223" y="113483"/>
                  </a:lnTo>
                  <a:lnTo>
                    <a:pt x="287773" y="151638"/>
                  </a:lnTo>
                  <a:lnTo>
                    <a:pt x="283261" y="187646"/>
                  </a:lnTo>
                  <a:lnTo>
                    <a:pt x="282836" y="230307"/>
                  </a:lnTo>
                  <a:lnTo>
                    <a:pt x="290238" y="251772"/>
                  </a:lnTo>
                  <a:lnTo>
                    <a:pt x="300584" y="265075"/>
                  </a:lnTo>
                  <a:lnTo>
                    <a:pt x="306306" y="269611"/>
                  </a:lnTo>
                  <a:lnTo>
                    <a:pt x="313649" y="271223"/>
                  </a:lnTo>
                  <a:lnTo>
                    <a:pt x="331214" y="269252"/>
                  </a:lnTo>
                  <a:lnTo>
                    <a:pt x="345136" y="259910"/>
                  </a:lnTo>
                  <a:lnTo>
                    <a:pt x="362200" y="24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58"/>
            <p:cNvSpPr/>
            <p:nvPr>
              <p:custDataLst>
                <p:tags r:id="rId61"/>
              </p:custDataLst>
            </p:nvPr>
          </p:nvSpPr>
          <p:spPr>
            <a:xfrm>
              <a:off x="7392282" y="4832350"/>
              <a:ext cx="107069" cy="19051"/>
            </a:xfrm>
            <a:custGeom>
              <a:avLst/>
              <a:gdLst/>
              <a:ahLst/>
              <a:cxnLst/>
              <a:rect l="0" t="0" r="0" b="0"/>
              <a:pathLst>
                <a:path w="1070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0578" y="12142"/>
                  </a:lnTo>
                  <a:lnTo>
                    <a:pt x="83586" y="4123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59"/>
            <p:cNvSpPr/>
            <p:nvPr>
              <p:custDataLst>
                <p:tags r:id="rId62"/>
              </p:custDataLst>
            </p:nvPr>
          </p:nvSpPr>
          <p:spPr>
            <a:xfrm>
              <a:off x="7166428" y="4764123"/>
              <a:ext cx="148773" cy="207928"/>
            </a:xfrm>
            <a:custGeom>
              <a:avLst/>
              <a:gdLst/>
              <a:ahLst/>
              <a:cxnLst/>
              <a:rect l="0" t="0" r="0" b="0"/>
              <a:pathLst>
                <a:path w="148773" h="207928">
                  <a:moveTo>
                    <a:pt x="21772" y="68227"/>
                  </a:moveTo>
                  <a:lnTo>
                    <a:pt x="21772" y="68227"/>
                  </a:lnTo>
                  <a:lnTo>
                    <a:pt x="7467" y="59388"/>
                  </a:lnTo>
                  <a:lnTo>
                    <a:pt x="757" y="49929"/>
                  </a:lnTo>
                  <a:lnTo>
                    <a:pt x="0" y="46151"/>
                  </a:lnTo>
                  <a:lnTo>
                    <a:pt x="1041" y="38190"/>
                  </a:lnTo>
                  <a:lnTo>
                    <a:pt x="8966" y="25774"/>
                  </a:lnTo>
                  <a:lnTo>
                    <a:pt x="20250" y="13158"/>
                  </a:lnTo>
                  <a:lnTo>
                    <a:pt x="35902" y="3854"/>
                  </a:lnTo>
                  <a:lnTo>
                    <a:pt x="50574" y="0"/>
                  </a:lnTo>
                  <a:lnTo>
                    <a:pt x="55085" y="870"/>
                  </a:lnTo>
                  <a:lnTo>
                    <a:pt x="63859" y="5600"/>
                  </a:lnTo>
                  <a:lnTo>
                    <a:pt x="76732" y="26309"/>
                  </a:lnTo>
                  <a:lnTo>
                    <a:pt x="94429" y="65617"/>
                  </a:lnTo>
                  <a:lnTo>
                    <a:pt x="115695" y="111534"/>
                  </a:lnTo>
                  <a:lnTo>
                    <a:pt x="132944" y="158963"/>
                  </a:lnTo>
                  <a:lnTo>
                    <a:pt x="148102" y="206203"/>
                  </a:lnTo>
                  <a:lnTo>
                    <a:pt x="148772" y="20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60"/>
            <p:cNvSpPr/>
            <p:nvPr>
              <p:custDataLst>
                <p:tags r:id="rId63"/>
              </p:custDataLst>
            </p:nvPr>
          </p:nvSpPr>
          <p:spPr>
            <a:xfrm>
              <a:off x="7188200" y="4883411"/>
              <a:ext cx="101601" cy="114040"/>
            </a:xfrm>
            <a:custGeom>
              <a:avLst/>
              <a:gdLst/>
              <a:ahLst/>
              <a:cxnLst/>
              <a:rect l="0" t="0" r="0" b="0"/>
              <a:pathLst>
                <a:path w="101601" h="114040">
                  <a:moveTo>
                    <a:pt x="101600" y="6089"/>
                  </a:moveTo>
                  <a:lnTo>
                    <a:pt x="101600" y="6089"/>
                  </a:lnTo>
                  <a:lnTo>
                    <a:pt x="101599" y="0"/>
                  </a:lnTo>
                  <a:lnTo>
                    <a:pt x="59537" y="41809"/>
                  </a:lnTo>
                  <a:lnTo>
                    <a:pt x="20688" y="85678"/>
                  </a:lnTo>
                  <a:lnTo>
                    <a:pt x="6129" y="103049"/>
                  </a:lnTo>
                  <a:lnTo>
                    <a:pt x="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61"/>
            <p:cNvSpPr/>
            <p:nvPr>
              <p:custDataLst>
                <p:tags r:id="rId64"/>
              </p:custDataLst>
            </p:nvPr>
          </p:nvSpPr>
          <p:spPr>
            <a:xfrm>
              <a:off x="7414207" y="4743935"/>
              <a:ext cx="59744" cy="163105"/>
            </a:xfrm>
            <a:custGeom>
              <a:avLst/>
              <a:gdLst/>
              <a:ahLst/>
              <a:cxnLst/>
              <a:rect l="0" t="0" r="0" b="0"/>
              <a:pathLst>
                <a:path w="59744" h="163105">
                  <a:moveTo>
                    <a:pt x="2593" y="37615"/>
                  </a:moveTo>
                  <a:lnTo>
                    <a:pt x="2593" y="37615"/>
                  </a:lnTo>
                  <a:lnTo>
                    <a:pt x="26693" y="1153"/>
                  </a:lnTo>
                  <a:lnTo>
                    <a:pt x="26421" y="607"/>
                  </a:lnTo>
                  <a:lnTo>
                    <a:pt x="24237" y="0"/>
                  </a:lnTo>
                  <a:lnTo>
                    <a:pt x="20914" y="5375"/>
                  </a:lnTo>
                  <a:lnTo>
                    <a:pt x="10964" y="42881"/>
                  </a:lnTo>
                  <a:lnTo>
                    <a:pt x="2574" y="89455"/>
                  </a:lnTo>
                  <a:lnTo>
                    <a:pt x="0" y="121179"/>
                  </a:lnTo>
                  <a:lnTo>
                    <a:pt x="2852" y="136843"/>
                  </a:lnTo>
                  <a:lnTo>
                    <a:pt x="11685" y="155445"/>
                  </a:lnTo>
                  <a:lnTo>
                    <a:pt x="16746" y="160540"/>
                  </a:lnTo>
                  <a:lnTo>
                    <a:pt x="25111" y="162804"/>
                  </a:lnTo>
                  <a:lnTo>
                    <a:pt x="35885" y="163104"/>
                  </a:lnTo>
                  <a:lnTo>
                    <a:pt x="51733" y="159307"/>
                  </a:lnTo>
                  <a:lnTo>
                    <a:pt x="54402" y="157548"/>
                  </a:lnTo>
                  <a:lnTo>
                    <a:pt x="59743" y="15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62"/>
            <p:cNvSpPr/>
            <p:nvPr>
              <p:custDataLst>
                <p:tags r:id="rId65"/>
              </p:custDataLst>
            </p:nvPr>
          </p:nvSpPr>
          <p:spPr>
            <a:xfrm>
              <a:off x="6943241" y="4940300"/>
              <a:ext cx="98910" cy="12701"/>
            </a:xfrm>
            <a:custGeom>
              <a:avLst/>
              <a:gdLst/>
              <a:ahLst/>
              <a:cxnLst/>
              <a:rect l="0" t="0" r="0" b="0"/>
              <a:pathLst>
                <a:path w="989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7199" y="10819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82"/>
          <p:cNvGrpSpPr/>
          <p:nvPr/>
        </p:nvGrpSpPr>
        <p:grpSpPr>
          <a:xfrm>
            <a:off x="8369300" y="5124450"/>
            <a:ext cx="139701" cy="114301"/>
            <a:chOff x="8369300" y="5124450"/>
            <a:chExt cx="139701" cy="114301"/>
          </a:xfrm>
        </p:grpSpPr>
        <p:sp>
          <p:nvSpPr>
            <p:cNvPr id="123" name="SMARTInkShape-2263"/>
            <p:cNvSpPr/>
            <p:nvPr>
              <p:custDataLst>
                <p:tags r:id="rId57"/>
              </p:custDataLst>
            </p:nvPr>
          </p:nvSpPr>
          <p:spPr>
            <a:xfrm>
              <a:off x="8369300" y="52197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6741" y="6841"/>
                  </a:lnTo>
                  <a:lnTo>
                    <a:pt x="81921" y="30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64"/>
            <p:cNvSpPr/>
            <p:nvPr>
              <p:custDataLst>
                <p:tags r:id="rId58"/>
              </p:custDataLst>
            </p:nvPr>
          </p:nvSpPr>
          <p:spPr>
            <a:xfrm>
              <a:off x="8369300" y="51244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9998" y="10211"/>
                  </a:lnTo>
                  <a:lnTo>
                    <a:pt x="80133" y="41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83"/>
          <p:cNvGrpSpPr/>
          <p:nvPr/>
        </p:nvGrpSpPr>
        <p:grpSpPr>
          <a:xfrm>
            <a:off x="8938312" y="4940846"/>
            <a:ext cx="243789" cy="374105"/>
            <a:chOff x="8938312" y="4940846"/>
            <a:chExt cx="243789" cy="374105"/>
          </a:xfrm>
        </p:grpSpPr>
        <p:sp>
          <p:nvSpPr>
            <p:cNvPr id="126" name="SMARTInkShape-2265"/>
            <p:cNvSpPr/>
            <p:nvPr>
              <p:custDataLst>
                <p:tags r:id="rId55"/>
              </p:custDataLst>
            </p:nvPr>
          </p:nvSpPr>
          <p:spPr>
            <a:xfrm>
              <a:off x="8953500" y="5118100"/>
              <a:ext cx="184151" cy="196851"/>
            </a:xfrm>
            <a:custGeom>
              <a:avLst/>
              <a:gdLst/>
              <a:ahLst/>
              <a:cxnLst/>
              <a:rect l="0" t="0" r="0" b="0"/>
              <a:pathLst>
                <a:path w="184151" h="196851">
                  <a:moveTo>
                    <a:pt x="184150" y="0"/>
                  </a:moveTo>
                  <a:lnTo>
                    <a:pt x="184150" y="0"/>
                  </a:lnTo>
                  <a:lnTo>
                    <a:pt x="174011" y="705"/>
                  </a:lnTo>
                  <a:lnTo>
                    <a:pt x="154296" y="8838"/>
                  </a:lnTo>
                  <a:lnTo>
                    <a:pt x="113516" y="54456"/>
                  </a:lnTo>
                  <a:lnTo>
                    <a:pt x="83807" y="93354"/>
                  </a:lnTo>
                  <a:lnTo>
                    <a:pt x="52662" y="132788"/>
                  </a:lnTo>
                  <a:lnTo>
                    <a:pt x="12519" y="17919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66"/>
            <p:cNvSpPr/>
            <p:nvPr>
              <p:custDataLst>
                <p:tags r:id="rId56"/>
              </p:custDataLst>
            </p:nvPr>
          </p:nvSpPr>
          <p:spPr>
            <a:xfrm>
              <a:off x="8938312" y="4940846"/>
              <a:ext cx="243789" cy="299294"/>
            </a:xfrm>
            <a:custGeom>
              <a:avLst/>
              <a:gdLst/>
              <a:ahLst/>
              <a:cxnLst/>
              <a:rect l="0" t="0" r="0" b="0"/>
              <a:pathLst>
                <a:path w="243789" h="299294">
                  <a:moveTo>
                    <a:pt x="8838" y="88354"/>
                  </a:moveTo>
                  <a:lnTo>
                    <a:pt x="8838" y="88354"/>
                  </a:lnTo>
                  <a:lnTo>
                    <a:pt x="0" y="58468"/>
                  </a:lnTo>
                  <a:lnTo>
                    <a:pt x="653" y="34735"/>
                  </a:lnTo>
                  <a:lnTo>
                    <a:pt x="8686" y="13200"/>
                  </a:lnTo>
                  <a:lnTo>
                    <a:pt x="14381" y="7912"/>
                  </a:lnTo>
                  <a:lnTo>
                    <a:pt x="30116" y="156"/>
                  </a:lnTo>
                  <a:lnTo>
                    <a:pt x="46988" y="0"/>
                  </a:lnTo>
                  <a:lnTo>
                    <a:pt x="65304" y="6047"/>
                  </a:lnTo>
                  <a:lnTo>
                    <a:pt x="98712" y="27434"/>
                  </a:lnTo>
                  <a:lnTo>
                    <a:pt x="130561" y="65522"/>
                  </a:lnTo>
                  <a:lnTo>
                    <a:pt x="149250" y="98667"/>
                  </a:lnTo>
                  <a:lnTo>
                    <a:pt x="170725" y="136446"/>
                  </a:lnTo>
                  <a:lnTo>
                    <a:pt x="192266" y="176050"/>
                  </a:lnTo>
                  <a:lnTo>
                    <a:pt x="208895" y="214819"/>
                  </a:lnTo>
                  <a:lnTo>
                    <a:pt x="226785" y="258861"/>
                  </a:lnTo>
                  <a:lnTo>
                    <a:pt x="241970" y="299293"/>
                  </a:lnTo>
                  <a:lnTo>
                    <a:pt x="242576" y="297419"/>
                  </a:lnTo>
                  <a:lnTo>
                    <a:pt x="243788" y="272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84"/>
          <p:cNvGrpSpPr/>
          <p:nvPr/>
        </p:nvGrpSpPr>
        <p:grpSpPr>
          <a:xfrm>
            <a:off x="9463314" y="4522222"/>
            <a:ext cx="1585687" cy="1019782"/>
            <a:chOff x="9463314" y="4522222"/>
            <a:chExt cx="1585687" cy="1019782"/>
          </a:xfrm>
        </p:grpSpPr>
        <p:sp>
          <p:nvSpPr>
            <p:cNvPr id="129" name="SMARTInkShape-2267"/>
            <p:cNvSpPr/>
            <p:nvPr>
              <p:custDataLst>
                <p:tags r:id="rId44"/>
              </p:custDataLst>
            </p:nvPr>
          </p:nvSpPr>
          <p:spPr>
            <a:xfrm>
              <a:off x="9982200" y="4756150"/>
              <a:ext cx="127001" cy="16072"/>
            </a:xfrm>
            <a:custGeom>
              <a:avLst/>
              <a:gdLst/>
              <a:ahLst/>
              <a:cxnLst/>
              <a:rect l="0" t="0" r="0" b="0"/>
              <a:pathLst>
                <a:path w="127001" h="16072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44258" y="11750"/>
                  </a:lnTo>
                  <a:lnTo>
                    <a:pt x="84374" y="60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68"/>
            <p:cNvSpPr/>
            <p:nvPr>
              <p:custDataLst>
                <p:tags r:id="rId45"/>
              </p:custDataLst>
            </p:nvPr>
          </p:nvSpPr>
          <p:spPr>
            <a:xfrm>
              <a:off x="9871249" y="4982981"/>
              <a:ext cx="193502" cy="186811"/>
            </a:xfrm>
            <a:custGeom>
              <a:avLst/>
              <a:gdLst/>
              <a:ahLst/>
              <a:cxnLst/>
              <a:rect l="0" t="0" r="0" b="0"/>
              <a:pathLst>
                <a:path w="193502" h="186811">
                  <a:moveTo>
                    <a:pt x="72851" y="58919"/>
                  </a:moveTo>
                  <a:lnTo>
                    <a:pt x="72851" y="58919"/>
                  </a:lnTo>
                  <a:lnTo>
                    <a:pt x="69480" y="58919"/>
                  </a:lnTo>
                  <a:lnTo>
                    <a:pt x="68487" y="59624"/>
                  </a:lnTo>
                  <a:lnTo>
                    <a:pt x="67824" y="60801"/>
                  </a:lnTo>
                  <a:lnTo>
                    <a:pt x="66761" y="67757"/>
                  </a:lnTo>
                  <a:lnTo>
                    <a:pt x="67382" y="69045"/>
                  </a:lnTo>
                  <a:lnTo>
                    <a:pt x="68499" y="69903"/>
                  </a:lnTo>
                  <a:lnTo>
                    <a:pt x="69950" y="70475"/>
                  </a:lnTo>
                  <a:lnTo>
                    <a:pt x="75324" y="69229"/>
                  </a:lnTo>
                  <a:lnTo>
                    <a:pt x="103777" y="54946"/>
                  </a:lnTo>
                  <a:lnTo>
                    <a:pt x="127957" y="32734"/>
                  </a:lnTo>
                  <a:lnTo>
                    <a:pt x="132871" y="26646"/>
                  </a:lnTo>
                  <a:lnTo>
                    <a:pt x="135443" y="21175"/>
                  </a:lnTo>
                  <a:lnTo>
                    <a:pt x="136418" y="11335"/>
                  </a:lnTo>
                  <a:lnTo>
                    <a:pt x="134498" y="4139"/>
                  </a:lnTo>
                  <a:lnTo>
                    <a:pt x="132999" y="1233"/>
                  </a:lnTo>
                  <a:lnTo>
                    <a:pt x="128472" y="0"/>
                  </a:lnTo>
                  <a:lnTo>
                    <a:pt x="105245" y="2342"/>
                  </a:lnTo>
                  <a:lnTo>
                    <a:pt x="86072" y="8139"/>
                  </a:lnTo>
                  <a:lnTo>
                    <a:pt x="55445" y="29448"/>
                  </a:lnTo>
                  <a:lnTo>
                    <a:pt x="27398" y="61476"/>
                  </a:lnTo>
                  <a:lnTo>
                    <a:pt x="7956" y="104518"/>
                  </a:lnTo>
                  <a:lnTo>
                    <a:pt x="0" y="146278"/>
                  </a:lnTo>
                  <a:lnTo>
                    <a:pt x="2412" y="157375"/>
                  </a:lnTo>
                  <a:lnTo>
                    <a:pt x="14499" y="175349"/>
                  </a:lnTo>
                  <a:lnTo>
                    <a:pt x="37274" y="184749"/>
                  </a:lnTo>
                  <a:lnTo>
                    <a:pt x="67622" y="186810"/>
                  </a:lnTo>
                  <a:lnTo>
                    <a:pt x="104628" y="180670"/>
                  </a:lnTo>
                  <a:lnTo>
                    <a:pt x="140831" y="169005"/>
                  </a:lnTo>
                  <a:lnTo>
                    <a:pt x="193501" y="147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69"/>
            <p:cNvSpPr/>
            <p:nvPr>
              <p:custDataLst>
                <p:tags r:id="rId46"/>
              </p:custDataLst>
            </p:nvPr>
          </p:nvSpPr>
          <p:spPr>
            <a:xfrm>
              <a:off x="9463314" y="4522222"/>
              <a:ext cx="189047" cy="83433"/>
            </a:xfrm>
            <a:custGeom>
              <a:avLst/>
              <a:gdLst/>
              <a:ahLst/>
              <a:cxnLst/>
              <a:rect l="0" t="0" r="0" b="0"/>
              <a:pathLst>
                <a:path w="189047" h="83433">
                  <a:moveTo>
                    <a:pt x="106136" y="18028"/>
                  </a:moveTo>
                  <a:lnTo>
                    <a:pt x="106136" y="18028"/>
                  </a:lnTo>
                  <a:lnTo>
                    <a:pt x="102765" y="18028"/>
                  </a:lnTo>
                  <a:lnTo>
                    <a:pt x="99229" y="19909"/>
                  </a:lnTo>
                  <a:lnTo>
                    <a:pt x="55465" y="56904"/>
                  </a:lnTo>
                  <a:lnTo>
                    <a:pt x="32953" y="72037"/>
                  </a:lnTo>
                  <a:lnTo>
                    <a:pt x="20458" y="75428"/>
                  </a:lnTo>
                  <a:lnTo>
                    <a:pt x="15151" y="75345"/>
                  </a:lnTo>
                  <a:lnTo>
                    <a:pt x="10907" y="73878"/>
                  </a:lnTo>
                  <a:lnTo>
                    <a:pt x="4310" y="68485"/>
                  </a:lnTo>
                  <a:lnTo>
                    <a:pt x="907" y="59503"/>
                  </a:lnTo>
                  <a:lnTo>
                    <a:pt x="0" y="54145"/>
                  </a:lnTo>
                  <a:lnTo>
                    <a:pt x="1511" y="49161"/>
                  </a:lnTo>
                  <a:lnTo>
                    <a:pt x="8836" y="39861"/>
                  </a:lnTo>
                  <a:lnTo>
                    <a:pt x="24860" y="30063"/>
                  </a:lnTo>
                  <a:lnTo>
                    <a:pt x="36853" y="28786"/>
                  </a:lnTo>
                  <a:lnTo>
                    <a:pt x="43013" y="29434"/>
                  </a:lnTo>
                  <a:lnTo>
                    <a:pt x="55503" y="35797"/>
                  </a:lnTo>
                  <a:lnTo>
                    <a:pt x="102239" y="67392"/>
                  </a:lnTo>
                  <a:lnTo>
                    <a:pt x="139232" y="82106"/>
                  </a:lnTo>
                  <a:lnTo>
                    <a:pt x="154713" y="83432"/>
                  </a:lnTo>
                  <a:lnTo>
                    <a:pt x="161803" y="82797"/>
                  </a:lnTo>
                  <a:lnTo>
                    <a:pt x="173445" y="76447"/>
                  </a:lnTo>
                  <a:lnTo>
                    <a:pt x="178525" y="71791"/>
                  </a:lnTo>
                  <a:lnTo>
                    <a:pt x="186051" y="57209"/>
                  </a:lnTo>
                  <a:lnTo>
                    <a:pt x="189046" y="48382"/>
                  </a:lnTo>
                  <a:lnTo>
                    <a:pt x="188611" y="29166"/>
                  </a:lnTo>
                  <a:lnTo>
                    <a:pt x="183713" y="11690"/>
                  </a:lnTo>
                  <a:lnTo>
                    <a:pt x="176833" y="1570"/>
                  </a:lnTo>
                  <a:lnTo>
                    <a:pt x="171612" y="0"/>
                  </a:lnTo>
                  <a:lnTo>
                    <a:pt x="158284" y="2019"/>
                  </a:lnTo>
                  <a:lnTo>
                    <a:pt x="138285" y="14460"/>
                  </a:lnTo>
                  <a:lnTo>
                    <a:pt x="99235" y="51221"/>
                  </a:lnTo>
                  <a:lnTo>
                    <a:pt x="87086" y="6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70"/>
            <p:cNvSpPr/>
            <p:nvPr>
              <p:custDataLst>
                <p:tags r:id="rId47"/>
              </p:custDataLst>
            </p:nvPr>
          </p:nvSpPr>
          <p:spPr>
            <a:xfrm>
              <a:off x="9469021" y="5422900"/>
              <a:ext cx="123699" cy="119104"/>
            </a:xfrm>
            <a:custGeom>
              <a:avLst/>
              <a:gdLst/>
              <a:ahLst/>
              <a:cxnLst/>
              <a:rect l="0" t="0" r="0" b="0"/>
              <a:pathLst>
                <a:path w="123699" h="119104">
                  <a:moveTo>
                    <a:pt x="87729" y="0"/>
                  </a:moveTo>
                  <a:lnTo>
                    <a:pt x="87729" y="0"/>
                  </a:lnTo>
                  <a:lnTo>
                    <a:pt x="71110" y="1411"/>
                  </a:lnTo>
                  <a:lnTo>
                    <a:pt x="45801" y="11550"/>
                  </a:lnTo>
                  <a:lnTo>
                    <a:pt x="28643" y="24419"/>
                  </a:lnTo>
                  <a:lnTo>
                    <a:pt x="6487" y="54272"/>
                  </a:lnTo>
                  <a:lnTo>
                    <a:pt x="585" y="75862"/>
                  </a:lnTo>
                  <a:lnTo>
                    <a:pt x="0" y="86558"/>
                  </a:lnTo>
                  <a:lnTo>
                    <a:pt x="2432" y="95805"/>
                  </a:lnTo>
                  <a:lnTo>
                    <a:pt x="12659" y="111724"/>
                  </a:lnTo>
                  <a:lnTo>
                    <a:pt x="21454" y="116111"/>
                  </a:lnTo>
                  <a:lnTo>
                    <a:pt x="44398" y="119103"/>
                  </a:lnTo>
                  <a:lnTo>
                    <a:pt x="71058" y="110555"/>
                  </a:lnTo>
                  <a:lnTo>
                    <a:pt x="106308" y="87790"/>
                  </a:lnTo>
                  <a:lnTo>
                    <a:pt x="114931" y="79693"/>
                  </a:lnTo>
                  <a:lnTo>
                    <a:pt x="119975" y="71473"/>
                  </a:lnTo>
                  <a:lnTo>
                    <a:pt x="123698" y="54814"/>
                  </a:lnTo>
                  <a:lnTo>
                    <a:pt x="120880" y="46421"/>
                  </a:lnTo>
                  <a:lnTo>
                    <a:pt x="9407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71"/>
            <p:cNvSpPr/>
            <p:nvPr>
              <p:custDataLst>
                <p:tags r:id="rId48"/>
              </p:custDataLst>
            </p:nvPr>
          </p:nvSpPr>
          <p:spPr>
            <a:xfrm>
              <a:off x="9511505" y="4758699"/>
              <a:ext cx="127796" cy="556252"/>
            </a:xfrm>
            <a:custGeom>
              <a:avLst/>
              <a:gdLst/>
              <a:ahLst/>
              <a:cxnLst/>
              <a:rect l="0" t="0" r="0" b="0"/>
              <a:pathLst>
                <a:path w="127796" h="556252">
                  <a:moveTo>
                    <a:pt x="127795" y="29201"/>
                  </a:moveTo>
                  <a:lnTo>
                    <a:pt x="127795" y="29201"/>
                  </a:lnTo>
                  <a:lnTo>
                    <a:pt x="113489" y="6057"/>
                  </a:lnTo>
                  <a:lnTo>
                    <a:pt x="109791" y="3188"/>
                  </a:lnTo>
                  <a:lnTo>
                    <a:pt x="100038" y="0"/>
                  </a:lnTo>
                  <a:lnTo>
                    <a:pt x="79275" y="1577"/>
                  </a:lnTo>
                  <a:lnTo>
                    <a:pt x="63427" y="10339"/>
                  </a:lnTo>
                  <a:lnTo>
                    <a:pt x="46976" y="26462"/>
                  </a:lnTo>
                  <a:lnTo>
                    <a:pt x="23259" y="67979"/>
                  </a:lnTo>
                  <a:lnTo>
                    <a:pt x="11719" y="102174"/>
                  </a:lnTo>
                  <a:lnTo>
                    <a:pt x="3769" y="140421"/>
                  </a:lnTo>
                  <a:lnTo>
                    <a:pt x="0" y="182349"/>
                  </a:lnTo>
                  <a:lnTo>
                    <a:pt x="3028" y="229206"/>
                  </a:lnTo>
                  <a:lnTo>
                    <a:pt x="12842" y="276372"/>
                  </a:lnTo>
                  <a:lnTo>
                    <a:pt x="26610" y="322499"/>
                  </a:lnTo>
                  <a:lnTo>
                    <a:pt x="42137" y="366518"/>
                  </a:lnTo>
                  <a:lnTo>
                    <a:pt x="52800" y="405838"/>
                  </a:lnTo>
                  <a:lnTo>
                    <a:pt x="58481" y="440718"/>
                  </a:lnTo>
                  <a:lnTo>
                    <a:pt x="56300" y="482743"/>
                  </a:lnTo>
                  <a:lnTo>
                    <a:pt x="42876" y="512991"/>
                  </a:lnTo>
                  <a:lnTo>
                    <a:pt x="7145" y="556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72"/>
            <p:cNvSpPr/>
            <p:nvPr>
              <p:custDataLst>
                <p:tags r:id="rId49"/>
              </p:custDataLst>
            </p:nvPr>
          </p:nvSpPr>
          <p:spPr>
            <a:xfrm>
              <a:off x="10877550" y="48895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40800" y="1324"/>
                  </a:lnTo>
                  <a:lnTo>
                    <a:pt x="79516" y="588"/>
                  </a:lnTo>
                  <a:lnTo>
                    <a:pt x="124946" y="26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73"/>
            <p:cNvSpPr/>
            <p:nvPr>
              <p:custDataLst>
                <p:tags r:id="rId50"/>
              </p:custDataLst>
            </p:nvPr>
          </p:nvSpPr>
          <p:spPr>
            <a:xfrm>
              <a:off x="10660173" y="4781972"/>
              <a:ext cx="369778" cy="417555"/>
            </a:xfrm>
            <a:custGeom>
              <a:avLst/>
              <a:gdLst/>
              <a:ahLst/>
              <a:cxnLst/>
              <a:rect l="0" t="0" r="0" b="0"/>
              <a:pathLst>
                <a:path w="369778" h="417555">
                  <a:moveTo>
                    <a:pt x="128477" y="266278"/>
                  </a:moveTo>
                  <a:lnTo>
                    <a:pt x="128477" y="266278"/>
                  </a:lnTo>
                  <a:lnTo>
                    <a:pt x="113731" y="253413"/>
                  </a:lnTo>
                  <a:lnTo>
                    <a:pt x="110179" y="251351"/>
                  </a:lnTo>
                  <a:lnTo>
                    <a:pt x="91697" y="248449"/>
                  </a:lnTo>
                  <a:lnTo>
                    <a:pt x="76382" y="253415"/>
                  </a:lnTo>
                  <a:lnTo>
                    <a:pt x="36812" y="280592"/>
                  </a:lnTo>
                  <a:lnTo>
                    <a:pt x="20474" y="305330"/>
                  </a:lnTo>
                  <a:lnTo>
                    <a:pt x="5223" y="349110"/>
                  </a:lnTo>
                  <a:lnTo>
                    <a:pt x="0" y="387717"/>
                  </a:lnTo>
                  <a:lnTo>
                    <a:pt x="2232" y="405623"/>
                  </a:lnTo>
                  <a:lnTo>
                    <a:pt x="7928" y="415933"/>
                  </a:lnTo>
                  <a:lnTo>
                    <a:pt x="12832" y="417554"/>
                  </a:lnTo>
                  <a:lnTo>
                    <a:pt x="25808" y="415591"/>
                  </a:lnTo>
                  <a:lnTo>
                    <a:pt x="52352" y="393069"/>
                  </a:lnTo>
                  <a:lnTo>
                    <a:pt x="82560" y="352842"/>
                  </a:lnTo>
                  <a:lnTo>
                    <a:pt x="105247" y="306398"/>
                  </a:lnTo>
                  <a:lnTo>
                    <a:pt x="117223" y="278208"/>
                  </a:lnTo>
                  <a:lnTo>
                    <a:pt x="128736" y="248831"/>
                  </a:lnTo>
                  <a:lnTo>
                    <a:pt x="139938" y="218663"/>
                  </a:lnTo>
                  <a:lnTo>
                    <a:pt x="150935" y="187968"/>
                  </a:lnTo>
                  <a:lnTo>
                    <a:pt x="160383" y="161860"/>
                  </a:lnTo>
                  <a:lnTo>
                    <a:pt x="176524" y="117800"/>
                  </a:lnTo>
                  <a:lnTo>
                    <a:pt x="186990" y="83166"/>
                  </a:lnTo>
                  <a:lnTo>
                    <a:pt x="196088" y="39921"/>
                  </a:lnTo>
                  <a:lnTo>
                    <a:pt x="197664" y="29405"/>
                  </a:lnTo>
                  <a:lnTo>
                    <a:pt x="196474" y="30046"/>
                  </a:lnTo>
                  <a:lnTo>
                    <a:pt x="191389" y="36403"/>
                  </a:lnTo>
                  <a:lnTo>
                    <a:pt x="171557" y="83078"/>
                  </a:lnTo>
                  <a:lnTo>
                    <a:pt x="159618" y="114065"/>
                  </a:lnTo>
                  <a:lnTo>
                    <a:pt x="154176" y="135875"/>
                  </a:lnTo>
                  <a:lnTo>
                    <a:pt x="149138" y="161704"/>
                  </a:lnTo>
                  <a:lnTo>
                    <a:pt x="144368" y="190212"/>
                  </a:lnTo>
                  <a:lnTo>
                    <a:pt x="140949" y="231294"/>
                  </a:lnTo>
                  <a:lnTo>
                    <a:pt x="144873" y="274257"/>
                  </a:lnTo>
                  <a:lnTo>
                    <a:pt x="153090" y="299922"/>
                  </a:lnTo>
                  <a:lnTo>
                    <a:pt x="155469" y="303524"/>
                  </a:lnTo>
                  <a:lnTo>
                    <a:pt x="159878" y="304514"/>
                  </a:lnTo>
                  <a:lnTo>
                    <a:pt x="172301" y="301851"/>
                  </a:lnTo>
                  <a:lnTo>
                    <a:pt x="198534" y="278935"/>
                  </a:lnTo>
                  <a:lnTo>
                    <a:pt x="218409" y="245798"/>
                  </a:lnTo>
                  <a:lnTo>
                    <a:pt x="240414" y="201437"/>
                  </a:lnTo>
                  <a:lnTo>
                    <a:pt x="253196" y="175778"/>
                  </a:lnTo>
                  <a:lnTo>
                    <a:pt x="266656" y="148794"/>
                  </a:lnTo>
                  <a:lnTo>
                    <a:pt x="279862" y="123750"/>
                  </a:lnTo>
                  <a:lnTo>
                    <a:pt x="305826" y="77108"/>
                  </a:lnTo>
                  <a:lnTo>
                    <a:pt x="325831" y="42267"/>
                  </a:lnTo>
                  <a:lnTo>
                    <a:pt x="345809" y="1269"/>
                  </a:lnTo>
                  <a:lnTo>
                    <a:pt x="344627" y="0"/>
                  </a:lnTo>
                  <a:lnTo>
                    <a:pt x="335786" y="7996"/>
                  </a:lnTo>
                  <a:lnTo>
                    <a:pt x="314942" y="45817"/>
                  </a:lnTo>
                  <a:lnTo>
                    <a:pt x="297193" y="85039"/>
                  </a:lnTo>
                  <a:lnTo>
                    <a:pt x="278957" y="129989"/>
                  </a:lnTo>
                  <a:lnTo>
                    <a:pt x="263795" y="175836"/>
                  </a:lnTo>
                  <a:lnTo>
                    <a:pt x="253764" y="216439"/>
                  </a:lnTo>
                  <a:lnTo>
                    <a:pt x="248366" y="251889"/>
                  </a:lnTo>
                  <a:lnTo>
                    <a:pt x="248319" y="281755"/>
                  </a:lnTo>
                  <a:lnTo>
                    <a:pt x="250705" y="292118"/>
                  </a:lnTo>
                  <a:lnTo>
                    <a:pt x="259001" y="305514"/>
                  </a:lnTo>
                  <a:lnTo>
                    <a:pt x="264881" y="308663"/>
                  </a:lnTo>
                  <a:lnTo>
                    <a:pt x="278941" y="310280"/>
                  </a:lnTo>
                  <a:lnTo>
                    <a:pt x="309467" y="303854"/>
                  </a:lnTo>
                  <a:lnTo>
                    <a:pt x="335209" y="289641"/>
                  </a:lnTo>
                  <a:lnTo>
                    <a:pt x="369777" y="25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74"/>
            <p:cNvSpPr/>
            <p:nvPr>
              <p:custDataLst>
                <p:tags r:id="rId51"/>
              </p:custDataLst>
            </p:nvPr>
          </p:nvSpPr>
          <p:spPr>
            <a:xfrm>
              <a:off x="10382250" y="46482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39998" y="9406"/>
                  </a:lnTo>
                  <a:lnTo>
                    <a:pt x="80133" y="388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75"/>
            <p:cNvSpPr/>
            <p:nvPr>
              <p:custDataLst>
                <p:tags r:id="rId52"/>
              </p:custDataLst>
            </p:nvPr>
          </p:nvSpPr>
          <p:spPr>
            <a:xfrm>
              <a:off x="10421262" y="4566794"/>
              <a:ext cx="56239" cy="176510"/>
            </a:xfrm>
            <a:custGeom>
              <a:avLst/>
              <a:gdLst/>
              <a:ahLst/>
              <a:cxnLst/>
              <a:rect l="0" t="0" r="0" b="0"/>
              <a:pathLst>
                <a:path w="56239" h="176510">
                  <a:moveTo>
                    <a:pt x="24488" y="11556"/>
                  </a:moveTo>
                  <a:lnTo>
                    <a:pt x="24488" y="11556"/>
                  </a:lnTo>
                  <a:lnTo>
                    <a:pt x="24487" y="8185"/>
                  </a:lnTo>
                  <a:lnTo>
                    <a:pt x="22607" y="4648"/>
                  </a:lnTo>
                  <a:lnTo>
                    <a:pt x="19020" y="0"/>
                  </a:lnTo>
                  <a:lnTo>
                    <a:pt x="11657" y="9308"/>
                  </a:lnTo>
                  <a:lnTo>
                    <a:pt x="4374" y="48167"/>
                  </a:lnTo>
                  <a:lnTo>
                    <a:pt x="132" y="95066"/>
                  </a:lnTo>
                  <a:lnTo>
                    <a:pt x="0" y="138615"/>
                  </a:lnTo>
                  <a:lnTo>
                    <a:pt x="4923" y="161386"/>
                  </a:lnTo>
                  <a:lnTo>
                    <a:pt x="11324" y="172456"/>
                  </a:lnTo>
                  <a:lnTo>
                    <a:pt x="15713" y="175267"/>
                  </a:lnTo>
                  <a:lnTo>
                    <a:pt x="26233" y="176509"/>
                  </a:lnTo>
                  <a:lnTo>
                    <a:pt x="37963" y="169065"/>
                  </a:lnTo>
                  <a:lnTo>
                    <a:pt x="56238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76"/>
            <p:cNvSpPr/>
            <p:nvPr>
              <p:custDataLst>
                <p:tags r:id="rId53"/>
              </p:custDataLst>
            </p:nvPr>
          </p:nvSpPr>
          <p:spPr>
            <a:xfrm>
              <a:off x="10229811" y="4667250"/>
              <a:ext cx="107990" cy="115481"/>
            </a:xfrm>
            <a:custGeom>
              <a:avLst/>
              <a:gdLst/>
              <a:ahLst/>
              <a:cxnLst/>
              <a:rect l="0" t="0" r="0" b="0"/>
              <a:pathLst>
                <a:path w="107990" h="115481">
                  <a:moveTo>
                    <a:pt x="107989" y="0"/>
                  </a:moveTo>
                  <a:lnTo>
                    <a:pt x="107989" y="0"/>
                  </a:lnTo>
                  <a:lnTo>
                    <a:pt x="102214" y="5069"/>
                  </a:lnTo>
                  <a:lnTo>
                    <a:pt x="80853" y="21669"/>
                  </a:lnTo>
                  <a:lnTo>
                    <a:pt x="48729" y="64960"/>
                  </a:lnTo>
                  <a:lnTo>
                    <a:pt x="8643" y="109550"/>
                  </a:lnTo>
                  <a:lnTo>
                    <a:pt x="0" y="115480"/>
                  </a:lnTo>
                  <a:lnTo>
                    <a:pt x="3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77"/>
            <p:cNvSpPr/>
            <p:nvPr>
              <p:custDataLst>
                <p:tags r:id="rId54"/>
              </p:custDataLst>
            </p:nvPr>
          </p:nvSpPr>
          <p:spPr>
            <a:xfrm>
              <a:off x="10198824" y="4568847"/>
              <a:ext cx="155175" cy="187304"/>
            </a:xfrm>
            <a:custGeom>
              <a:avLst/>
              <a:gdLst/>
              <a:ahLst/>
              <a:cxnLst/>
              <a:rect l="0" t="0" r="0" b="0"/>
              <a:pathLst>
                <a:path w="155175" h="187304">
                  <a:moveTo>
                    <a:pt x="37376" y="73003"/>
                  </a:moveTo>
                  <a:lnTo>
                    <a:pt x="37376" y="73003"/>
                  </a:lnTo>
                  <a:lnTo>
                    <a:pt x="23561" y="64214"/>
                  </a:lnTo>
                  <a:lnTo>
                    <a:pt x="4773" y="48823"/>
                  </a:lnTo>
                  <a:lnTo>
                    <a:pt x="905" y="34089"/>
                  </a:lnTo>
                  <a:lnTo>
                    <a:pt x="0" y="24899"/>
                  </a:lnTo>
                  <a:lnTo>
                    <a:pt x="3361" y="16110"/>
                  </a:lnTo>
                  <a:lnTo>
                    <a:pt x="6233" y="11791"/>
                  </a:lnTo>
                  <a:lnTo>
                    <a:pt x="9558" y="8912"/>
                  </a:lnTo>
                  <a:lnTo>
                    <a:pt x="28798" y="2409"/>
                  </a:lnTo>
                  <a:lnTo>
                    <a:pt x="43442" y="0"/>
                  </a:lnTo>
                  <a:lnTo>
                    <a:pt x="67552" y="3317"/>
                  </a:lnTo>
                  <a:lnTo>
                    <a:pt x="92570" y="14333"/>
                  </a:lnTo>
                  <a:lnTo>
                    <a:pt x="109414" y="27407"/>
                  </a:lnTo>
                  <a:lnTo>
                    <a:pt x="128022" y="54005"/>
                  </a:lnTo>
                  <a:lnTo>
                    <a:pt x="145541" y="98962"/>
                  </a:lnTo>
                  <a:lnTo>
                    <a:pt x="150465" y="140664"/>
                  </a:lnTo>
                  <a:lnTo>
                    <a:pt x="153198" y="163841"/>
                  </a:lnTo>
                  <a:lnTo>
                    <a:pt x="155174" y="174053"/>
                  </a:lnTo>
                  <a:lnTo>
                    <a:pt x="151676" y="187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85"/>
          <p:cNvGrpSpPr/>
          <p:nvPr/>
        </p:nvGrpSpPr>
        <p:grpSpPr>
          <a:xfrm>
            <a:off x="5619750" y="6280150"/>
            <a:ext cx="190501" cy="107951"/>
            <a:chOff x="5619750" y="6280150"/>
            <a:chExt cx="190501" cy="107951"/>
          </a:xfrm>
        </p:grpSpPr>
        <p:sp>
          <p:nvSpPr>
            <p:cNvPr id="141" name="SMARTInkShape-2278"/>
            <p:cNvSpPr/>
            <p:nvPr>
              <p:custDataLst>
                <p:tags r:id="rId42"/>
              </p:custDataLst>
            </p:nvPr>
          </p:nvSpPr>
          <p:spPr>
            <a:xfrm>
              <a:off x="5676900" y="63817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9345" y="6350"/>
                  </a:lnTo>
                  <a:lnTo>
                    <a:pt x="84050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79"/>
            <p:cNvSpPr/>
            <p:nvPr>
              <p:custDataLst>
                <p:tags r:id="rId43"/>
              </p:custDataLst>
            </p:nvPr>
          </p:nvSpPr>
          <p:spPr>
            <a:xfrm>
              <a:off x="5619750" y="62801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11995"/>
                  </a:lnTo>
                  <a:lnTo>
                    <a:pt x="77351" y="8336"/>
                  </a:lnTo>
                  <a:lnTo>
                    <a:pt x="122245" y="623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86"/>
          <p:cNvGrpSpPr/>
          <p:nvPr/>
        </p:nvGrpSpPr>
        <p:grpSpPr>
          <a:xfrm>
            <a:off x="6108700" y="6062425"/>
            <a:ext cx="298451" cy="332026"/>
            <a:chOff x="6108700" y="6062425"/>
            <a:chExt cx="298451" cy="332026"/>
          </a:xfrm>
        </p:grpSpPr>
        <p:sp>
          <p:nvSpPr>
            <p:cNvPr id="144" name="SMARTInkShape-2280"/>
            <p:cNvSpPr/>
            <p:nvPr>
              <p:custDataLst>
                <p:tags r:id="rId40"/>
              </p:custDataLst>
            </p:nvPr>
          </p:nvSpPr>
          <p:spPr>
            <a:xfrm>
              <a:off x="6197600" y="621665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2849" y="10139"/>
                  </a:lnTo>
                  <a:lnTo>
                    <a:pt x="112663" y="46269"/>
                  </a:lnTo>
                  <a:lnTo>
                    <a:pt x="88493" y="83481"/>
                  </a:lnTo>
                  <a:lnTo>
                    <a:pt x="55853" y="123670"/>
                  </a:lnTo>
                  <a:lnTo>
                    <a:pt x="12338" y="16582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81"/>
            <p:cNvSpPr/>
            <p:nvPr>
              <p:custDataLst>
                <p:tags r:id="rId41"/>
              </p:custDataLst>
            </p:nvPr>
          </p:nvSpPr>
          <p:spPr>
            <a:xfrm>
              <a:off x="6108700" y="6062425"/>
              <a:ext cx="298451" cy="306626"/>
            </a:xfrm>
            <a:custGeom>
              <a:avLst/>
              <a:gdLst/>
              <a:ahLst/>
              <a:cxnLst/>
              <a:rect l="0" t="0" r="0" b="0"/>
              <a:pathLst>
                <a:path w="298451" h="306626">
                  <a:moveTo>
                    <a:pt x="0" y="65325"/>
                  </a:moveTo>
                  <a:lnTo>
                    <a:pt x="0" y="65325"/>
                  </a:lnTo>
                  <a:lnTo>
                    <a:pt x="12865" y="19509"/>
                  </a:lnTo>
                  <a:lnTo>
                    <a:pt x="17712" y="12506"/>
                  </a:lnTo>
                  <a:lnTo>
                    <a:pt x="29080" y="4598"/>
                  </a:lnTo>
                  <a:lnTo>
                    <a:pt x="39736" y="0"/>
                  </a:lnTo>
                  <a:lnTo>
                    <a:pt x="53409" y="1249"/>
                  </a:lnTo>
                  <a:lnTo>
                    <a:pt x="88552" y="16920"/>
                  </a:lnTo>
                  <a:lnTo>
                    <a:pt x="129170" y="44398"/>
                  </a:lnTo>
                  <a:lnTo>
                    <a:pt x="170211" y="86092"/>
                  </a:lnTo>
                  <a:lnTo>
                    <a:pt x="194418" y="117828"/>
                  </a:lnTo>
                  <a:lnTo>
                    <a:pt x="215524" y="150748"/>
                  </a:lnTo>
                  <a:lnTo>
                    <a:pt x="231961" y="184194"/>
                  </a:lnTo>
                  <a:lnTo>
                    <a:pt x="253114" y="224645"/>
                  </a:lnTo>
                  <a:lnTo>
                    <a:pt x="274155" y="268507"/>
                  </a:lnTo>
                  <a:lnTo>
                    <a:pt x="298450" y="30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87"/>
          <p:cNvGrpSpPr/>
          <p:nvPr/>
        </p:nvGrpSpPr>
        <p:grpSpPr>
          <a:xfrm>
            <a:off x="7048500" y="5594611"/>
            <a:ext cx="882651" cy="1034790"/>
            <a:chOff x="7048500" y="5594611"/>
            <a:chExt cx="882651" cy="1034790"/>
          </a:xfrm>
        </p:grpSpPr>
        <p:sp>
          <p:nvSpPr>
            <p:cNvPr id="147" name="SMARTInkShape-2282"/>
            <p:cNvSpPr/>
            <p:nvPr>
              <p:custDataLst>
                <p:tags r:id="rId30"/>
              </p:custDataLst>
            </p:nvPr>
          </p:nvSpPr>
          <p:spPr>
            <a:xfrm>
              <a:off x="7359650" y="64770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139700" y="0"/>
                  </a:moveTo>
                  <a:lnTo>
                    <a:pt x="139700" y="0"/>
                  </a:lnTo>
                  <a:lnTo>
                    <a:pt x="105381" y="38682"/>
                  </a:lnTo>
                  <a:lnTo>
                    <a:pt x="68506" y="77151"/>
                  </a:lnTo>
                  <a:lnTo>
                    <a:pt x="23237" y="12346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83"/>
            <p:cNvSpPr/>
            <p:nvPr>
              <p:custDataLst>
                <p:tags r:id="rId31"/>
              </p:custDataLst>
            </p:nvPr>
          </p:nvSpPr>
          <p:spPr>
            <a:xfrm>
              <a:off x="7346949" y="6364420"/>
              <a:ext cx="217865" cy="252281"/>
            </a:xfrm>
            <a:custGeom>
              <a:avLst/>
              <a:gdLst/>
              <a:ahLst/>
              <a:cxnLst/>
              <a:rect l="0" t="0" r="0" b="0"/>
              <a:pathLst>
                <a:path w="217865" h="252281">
                  <a:moveTo>
                    <a:pt x="1" y="68130"/>
                  </a:moveTo>
                  <a:lnTo>
                    <a:pt x="1" y="68130"/>
                  </a:lnTo>
                  <a:lnTo>
                    <a:pt x="0" y="47082"/>
                  </a:lnTo>
                  <a:lnTo>
                    <a:pt x="14306" y="14176"/>
                  </a:lnTo>
                  <a:lnTo>
                    <a:pt x="20705" y="6991"/>
                  </a:lnTo>
                  <a:lnTo>
                    <a:pt x="27547" y="2151"/>
                  </a:lnTo>
                  <a:lnTo>
                    <a:pt x="32940" y="0"/>
                  </a:lnTo>
                  <a:lnTo>
                    <a:pt x="53426" y="5531"/>
                  </a:lnTo>
                  <a:lnTo>
                    <a:pt x="66315" y="14203"/>
                  </a:lnTo>
                  <a:lnTo>
                    <a:pt x="99985" y="53999"/>
                  </a:lnTo>
                  <a:lnTo>
                    <a:pt x="124800" y="98970"/>
                  </a:lnTo>
                  <a:lnTo>
                    <a:pt x="153613" y="145404"/>
                  </a:lnTo>
                  <a:lnTo>
                    <a:pt x="176279" y="182748"/>
                  </a:lnTo>
                  <a:lnTo>
                    <a:pt x="202444" y="228394"/>
                  </a:lnTo>
                  <a:lnTo>
                    <a:pt x="217787" y="247984"/>
                  </a:lnTo>
                  <a:lnTo>
                    <a:pt x="217864" y="249416"/>
                  </a:lnTo>
                  <a:lnTo>
                    <a:pt x="215901" y="252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84"/>
            <p:cNvSpPr/>
            <p:nvPr>
              <p:custDataLst>
                <p:tags r:id="rId32"/>
              </p:custDataLst>
            </p:nvPr>
          </p:nvSpPr>
          <p:spPr>
            <a:xfrm>
              <a:off x="7112000" y="65341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3308" y="1323"/>
                  </a:lnTo>
                  <a:lnTo>
                    <a:pt x="86558" y="3632"/>
                  </a:lnTo>
                  <a:lnTo>
                    <a:pt x="132762" y="411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85"/>
            <p:cNvSpPr/>
            <p:nvPr>
              <p:custDataLst>
                <p:tags r:id="rId33"/>
              </p:custDataLst>
            </p:nvPr>
          </p:nvSpPr>
          <p:spPr>
            <a:xfrm>
              <a:off x="7759700" y="5704992"/>
              <a:ext cx="171451" cy="3659"/>
            </a:xfrm>
            <a:custGeom>
              <a:avLst/>
              <a:gdLst/>
              <a:ahLst/>
              <a:cxnLst/>
              <a:rect l="0" t="0" r="0" b="0"/>
              <a:pathLst>
                <a:path w="171451" h="3659">
                  <a:moveTo>
                    <a:pt x="0" y="3658"/>
                  </a:moveTo>
                  <a:lnTo>
                    <a:pt x="0" y="3658"/>
                  </a:lnTo>
                  <a:lnTo>
                    <a:pt x="37249" y="3658"/>
                  </a:lnTo>
                  <a:lnTo>
                    <a:pt x="67119" y="1776"/>
                  </a:lnTo>
                  <a:lnTo>
                    <a:pt x="102503" y="0"/>
                  </a:lnTo>
                  <a:lnTo>
                    <a:pt x="148512" y="2261"/>
                  </a:lnTo>
                  <a:lnTo>
                    <a:pt x="1714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86"/>
            <p:cNvSpPr/>
            <p:nvPr>
              <p:custDataLst>
                <p:tags r:id="rId34"/>
              </p:custDataLst>
            </p:nvPr>
          </p:nvSpPr>
          <p:spPr>
            <a:xfrm>
              <a:off x="7048500" y="6267450"/>
              <a:ext cx="711201" cy="50801"/>
            </a:xfrm>
            <a:custGeom>
              <a:avLst/>
              <a:gdLst/>
              <a:ahLst/>
              <a:cxnLst/>
              <a:rect l="0" t="0" r="0" b="0"/>
              <a:pathLst>
                <a:path w="711201" h="50801">
                  <a:moveTo>
                    <a:pt x="0" y="50800"/>
                  </a:moveTo>
                  <a:lnTo>
                    <a:pt x="0" y="50800"/>
                  </a:lnTo>
                  <a:lnTo>
                    <a:pt x="47089" y="48918"/>
                  </a:lnTo>
                  <a:lnTo>
                    <a:pt x="86545" y="45025"/>
                  </a:lnTo>
                  <a:lnTo>
                    <a:pt x="114846" y="42011"/>
                  </a:lnTo>
                  <a:lnTo>
                    <a:pt x="146414" y="38591"/>
                  </a:lnTo>
                  <a:lnTo>
                    <a:pt x="184393" y="35605"/>
                  </a:lnTo>
                  <a:lnTo>
                    <a:pt x="226644" y="32908"/>
                  </a:lnTo>
                  <a:lnTo>
                    <a:pt x="271746" y="30406"/>
                  </a:lnTo>
                  <a:lnTo>
                    <a:pt x="317336" y="27327"/>
                  </a:lnTo>
                  <a:lnTo>
                    <a:pt x="363252" y="23861"/>
                  </a:lnTo>
                  <a:lnTo>
                    <a:pt x="409384" y="20141"/>
                  </a:lnTo>
                  <a:lnTo>
                    <a:pt x="452134" y="16956"/>
                  </a:lnTo>
                  <a:lnTo>
                    <a:pt x="492628" y="14125"/>
                  </a:lnTo>
                  <a:lnTo>
                    <a:pt x="531619" y="11534"/>
                  </a:lnTo>
                  <a:lnTo>
                    <a:pt x="564668" y="9101"/>
                  </a:lnTo>
                  <a:lnTo>
                    <a:pt x="593757" y="6773"/>
                  </a:lnTo>
                  <a:lnTo>
                    <a:pt x="620204" y="4515"/>
                  </a:lnTo>
                  <a:lnTo>
                    <a:pt x="660880" y="2007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87"/>
            <p:cNvSpPr/>
            <p:nvPr>
              <p:custDataLst>
                <p:tags r:id="rId35"/>
              </p:custDataLst>
            </p:nvPr>
          </p:nvSpPr>
          <p:spPr>
            <a:xfrm>
              <a:off x="7801073" y="5594611"/>
              <a:ext cx="104678" cy="228860"/>
            </a:xfrm>
            <a:custGeom>
              <a:avLst/>
              <a:gdLst/>
              <a:ahLst/>
              <a:cxnLst/>
              <a:rect l="0" t="0" r="0" b="0"/>
              <a:pathLst>
                <a:path w="104678" h="228860">
                  <a:moveTo>
                    <a:pt x="28477" y="6089"/>
                  </a:moveTo>
                  <a:lnTo>
                    <a:pt x="28477" y="6089"/>
                  </a:lnTo>
                  <a:lnTo>
                    <a:pt x="28477" y="0"/>
                  </a:lnTo>
                  <a:lnTo>
                    <a:pt x="27065" y="17116"/>
                  </a:lnTo>
                  <a:lnTo>
                    <a:pt x="16544" y="60948"/>
                  </a:lnTo>
                  <a:lnTo>
                    <a:pt x="7773" y="100660"/>
                  </a:lnTo>
                  <a:lnTo>
                    <a:pt x="0" y="137357"/>
                  </a:lnTo>
                  <a:lnTo>
                    <a:pt x="744" y="181361"/>
                  </a:lnTo>
                  <a:lnTo>
                    <a:pt x="5757" y="203288"/>
                  </a:lnTo>
                  <a:lnTo>
                    <a:pt x="13441" y="213912"/>
                  </a:lnTo>
                  <a:lnTo>
                    <a:pt x="18453" y="218722"/>
                  </a:lnTo>
                  <a:lnTo>
                    <a:pt x="42362" y="228859"/>
                  </a:lnTo>
                  <a:lnTo>
                    <a:pt x="63576" y="226454"/>
                  </a:lnTo>
                  <a:lnTo>
                    <a:pt x="83588" y="218329"/>
                  </a:lnTo>
                  <a:lnTo>
                    <a:pt x="104677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88"/>
            <p:cNvSpPr/>
            <p:nvPr>
              <p:custDataLst>
                <p:tags r:id="rId36"/>
              </p:custDataLst>
            </p:nvPr>
          </p:nvSpPr>
          <p:spPr>
            <a:xfrm>
              <a:off x="7575550" y="5721350"/>
              <a:ext cx="120651" cy="158751"/>
            </a:xfrm>
            <a:custGeom>
              <a:avLst/>
              <a:gdLst/>
              <a:ahLst/>
              <a:cxnLst/>
              <a:rect l="0" t="0" r="0" b="0"/>
              <a:pathLst>
                <a:path w="120651" h="15875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08441" y="3371"/>
                  </a:lnTo>
                  <a:lnTo>
                    <a:pt x="96884" y="12209"/>
                  </a:lnTo>
                  <a:lnTo>
                    <a:pt x="70492" y="54568"/>
                  </a:lnTo>
                  <a:lnTo>
                    <a:pt x="44639" y="90017"/>
                  </a:lnTo>
                  <a:lnTo>
                    <a:pt x="17363" y="13317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89"/>
            <p:cNvSpPr/>
            <p:nvPr>
              <p:custDataLst>
                <p:tags r:id="rId37"/>
              </p:custDataLst>
            </p:nvPr>
          </p:nvSpPr>
          <p:spPr>
            <a:xfrm>
              <a:off x="7526515" y="5606597"/>
              <a:ext cx="204906" cy="226702"/>
            </a:xfrm>
            <a:custGeom>
              <a:avLst/>
              <a:gdLst/>
              <a:ahLst/>
              <a:cxnLst/>
              <a:rect l="0" t="0" r="0" b="0"/>
              <a:pathLst>
                <a:path w="204906" h="226702">
                  <a:moveTo>
                    <a:pt x="10935" y="95703"/>
                  </a:moveTo>
                  <a:lnTo>
                    <a:pt x="10935" y="95703"/>
                  </a:lnTo>
                  <a:lnTo>
                    <a:pt x="4193" y="92332"/>
                  </a:lnTo>
                  <a:lnTo>
                    <a:pt x="2207" y="89928"/>
                  </a:lnTo>
                  <a:lnTo>
                    <a:pt x="0" y="83494"/>
                  </a:lnTo>
                  <a:lnTo>
                    <a:pt x="2129" y="68567"/>
                  </a:lnTo>
                  <a:lnTo>
                    <a:pt x="7227" y="50738"/>
                  </a:lnTo>
                  <a:lnTo>
                    <a:pt x="23320" y="32051"/>
                  </a:lnTo>
                  <a:lnTo>
                    <a:pt x="54042" y="8184"/>
                  </a:lnTo>
                  <a:lnTo>
                    <a:pt x="70546" y="832"/>
                  </a:lnTo>
                  <a:lnTo>
                    <a:pt x="77487" y="0"/>
                  </a:lnTo>
                  <a:lnTo>
                    <a:pt x="88962" y="2839"/>
                  </a:lnTo>
                  <a:lnTo>
                    <a:pt x="106726" y="19112"/>
                  </a:lnTo>
                  <a:lnTo>
                    <a:pt x="132397" y="65809"/>
                  </a:lnTo>
                  <a:lnTo>
                    <a:pt x="155735" y="111618"/>
                  </a:lnTo>
                  <a:lnTo>
                    <a:pt x="179115" y="154668"/>
                  </a:lnTo>
                  <a:lnTo>
                    <a:pt x="194194" y="186238"/>
                  </a:lnTo>
                  <a:lnTo>
                    <a:pt x="201504" y="223494"/>
                  </a:lnTo>
                  <a:lnTo>
                    <a:pt x="202892" y="225347"/>
                  </a:lnTo>
                  <a:lnTo>
                    <a:pt x="204522" y="226582"/>
                  </a:lnTo>
                  <a:lnTo>
                    <a:pt x="204905" y="226701"/>
                  </a:lnTo>
                  <a:lnTo>
                    <a:pt x="201435" y="22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90"/>
            <p:cNvSpPr/>
            <p:nvPr>
              <p:custDataLst>
                <p:tags r:id="rId38"/>
              </p:custDataLst>
            </p:nvPr>
          </p:nvSpPr>
          <p:spPr>
            <a:xfrm>
              <a:off x="7239000" y="57912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5190" y="4468"/>
                  </a:lnTo>
                  <a:lnTo>
                    <a:pt x="88413" y="1324"/>
                  </a:lnTo>
                  <a:lnTo>
                    <a:pt x="121845" y="588"/>
                  </a:lnTo>
                  <a:lnTo>
                    <a:pt x="163494" y="17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91"/>
            <p:cNvSpPr/>
            <p:nvPr>
              <p:custDataLst>
                <p:tags r:id="rId39"/>
              </p:custDataLst>
            </p:nvPr>
          </p:nvSpPr>
          <p:spPr>
            <a:xfrm>
              <a:off x="7157374" y="5967762"/>
              <a:ext cx="195927" cy="211177"/>
            </a:xfrm>
            <a:custGeom>
              <a:avLst/>
              <a:gdLst/>
              <a:ahLst/>
              <a:cxnLst/>
              <a:rect l="0" t="0" r="0" b="0"/>
              <a:pathLst>
                <a:path w="195927" h="211177">
                  <a:moveTo>
                    <a:pt x="49876" y="52038"/>
                  </a:moveTo>
                  <a:lnTo>
                    <a:pt x="49876" y="52038"/>
                  </a:lnTo>
                  <a:lnTo>
                    <a:pt x="46217" y="52038"/>
                  </a:lnTo>
                  <a:lnTo>
                    <a:pt x="47779" y="52038"/>
                  </a:lnTo>
                  <a:lnTo>
                    <a:pt x="48478" y="53449"/>
                  </a:lnTo>
                  <a:lnTo>
                    <a:pt x="53063" y="69714"/>
                  </a:lnTo>
                  <a:lnTo>
                    <a:pt x="60464" y="75886"/>
                  </a:lnTo>
                  <a:lnTo>
                    <a:pt x="70809" y="80276"/>
                  </a:lnTo>
                  <a:lnTo>
                    <a:pt x="82463" y="82227"/>
                  </a:lnTo>
                  <a:lnTo>
                    <a:pt x="104294" y="76584"/>
                  </a:lnTo>
                  <a:lnTo>
                    <a:pt x="116631" y="67886"/>
                  </a:lnTo>
                  <a:lnTo>
                    <a:pt x="121896" y="62603"/>
                  </a:lnTo>
                  <a:lnTo>
                    <a:pt x="132676" y="38313"/>
                  </a:lnTo>
                  <a:lnTo>
                    <a:pt x="133597" y="12145"/>
                  </a:lnTo>
                  <a:lnTo>
                    <a:pt x="131090" y="6393"/>
                  </a:lnTo>
                  <a:lnTo>
                    <a:pt x="127302" y="2557"/>
                  </a:lnTo>
                  <a:lnTo>
                    <a:pt x="122660" y="0"/>
                  </a:lnTo>
                  <a:lnTo>
                    <a:pt x="108094" y="923"/>
                  </a:lnTo>
                  <a:lnTo>
                    <a:pt x="89156" y="8154"/>
                  </a:lnTo>
                  <a:lnTo>
                    <a:pt x="66628" y="23127"/>
                  </a:lnTo>
                  <a:lnTo>
                    <a:pt x="36887" y="61503"/>
                  </a:lnTo>
                  <a:lnTo>
                    <a:pt x="13571" y="108622"/>
                  </a:lnTo>
                  <a:lnTo>
                    <a:pt x="0" y="154960"/>
                  </a:lnTo>
                  <a:lnTo>
                    <a:pt x="1603" y="179390"/>
                  </a:lnTo>
                  <a:lnTo>
                    <a:pt x="4993" y="189856"/>
                  </a:lnTo>
                  <a:lnTo>
                    <a:pt x="11488" y="197538"/>
                  </a:lnTo>
                  <a:lnTo>
                    <a:pt x="29992" y="207957"/>
                  </a:lnTo>
                  <a:lnTo>
                    <a:pt x="59853" y="211176"/>
                  </a:lnTo>
                  <a:lnTo>
                    <a:pt x="95232" y="209549"/>
                  </a:lnTo>
                  <a:lnTo>
                    <a:pt x="129772" y="204123"/>
                  </a:lnTo>
                  <a:lnTo>
                    <a:pt x="170837" y="186392"/>
                  </a:lnTo>
                  <a:lnTo>
                    <a:pt x="195926" y="17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88"/>
          <p:cNvGrpSpPr/>
          <p:nvPr/>
        </p:nvGrpSpPr>
        <p:grpSpPr>
          <a:xfrm>
            <a:off x="8226530" y="5662639"/>
            <a:ext cx="280473" cy="798973"/>
            <a:chOff x="8226530" y="5662639"/>
            <a:chExt cx="280473" cy="798973"/>
          </a:xfrm>
        </p:grpSpPr>
        <p:sp>
          <p:nvSpPr>
            <p:cNvPr id="158" name="SMARTInkShape-2292"/>
            <p:cNvSpPr/>
            <p:nvPr>
              <p:custDataLst>
                <p:tags r:id="rId27"/>
              </p:custDataLst>
            </p:nvPr>
          </p:nvSpPr>
          <p:spPr>
            <a:xfrm>
              <a:off x="8226530" y="5778761"/>
              <a:ext cx="9421" cy="641090"/>
            </a:xfrm>
            <a:custGeom>
              <a:avLst/>
              <a:gdLst/>
              <a:ahLst/>
              <a:cxnLst/>
              <a:rect l="0" t="0" r="0" b="0"/>
              <a:pathLst>
                <a:path w="9421" h="641090">
                  <a:moveTo>
                    <a:pt x="9420" y="6089"/>
                  </a:moveTo>
                  <a:lnTo>
                    <a:pt x="9420" y="6089"/>
                  </a:lnTo>
                  <a:lnTo>
                    <a:pt x="9420" y="0"/>
                  </a:lnTo>
                  <a:lnTo>
                    <a:pt x="9420" y="36390"/>
                  </a:lnTo>
                  <a:lnTo>
                    <a:pt x="9420" y="66592"/>
                  </a:lnTo>
                  <a:lnTo>
                    <a:pt x="8714" y="107768"/>
                  </a:lnTo>
                  <a:lnTo>
                    <a:pt x="7538" y="134553"/>
                  </a:lnTo>
                  <a:lnTo>
                    <a:pt x="6049" y="163697"/>
                  </a:lnTo>
                  <a:lnTo>
                    <a:pt x="4351" y="196534"/>
                  </a:lnTo>
                  <a:lnTo>
                    <a:pt x="2512" y="231830"/>
                  </a:lnTo>
                  <a:lnTo>
                    <a:pt x="581" y="268766"/>
                  </a:lnTo>
                  <a:lnTo>
                    <a:pt x="0" y="305385"/>
                  </a:lnTo>
                  <a:lnTo>
                    <a:pt x="317" y="341792"/>
                  </a:lnTo>
                  <a:lnTo>
                    <a:pt x="1235" y="378057"/>
                  </a:lnTo>
                  <a:lnTo>
                    <a:pt x="1846" y="412818"/>
                  </a:lnTo>
                  <a:lnTo>
                    <a:pt x="2254" y="446575"/>
                  </a:lnTo>
                  <a:lnTo>
                    <a:pt x="2526" y="479663"/>
                  </a:lnTo>
                  <a:lnTo>
                    <a:pt x="3412" y="508072"/>
                  </a:lnTo>
                  <a:lnTo>
                    <a:pt x="4709" y="533361"/>
                  </a:lnTo>
                  <a:lnTo>
                    <a:pt x="6621" y="576276"/>
                  </a:lnTo>
                  <a:lnTo>
                    <a:pt x="4435" y="620003"/>
                  </a:lnTo>
                  <a:lnTo>
                    <a:pt x="3070" y="641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93"/>
            <p:cNvSpPr/>
            <p:nvPr>
              <p:custDataLst>
                <p:tags r:id="rId28"/>
              </p:custDataLst>
            </p:nvPr>
          </p:nvSpPr>
          <p:spPr>
            <a:xfrm>
              <a:off x="8291791" y="6324600"/>
              <a:ext cx="80952" cy="137012"/>
            </a:xfrm>
            <a:custGeom>
              <a:avLst/>
              <a:gdLst/>
              <a:ahLst/>
              <a:cxnLst/>
              <a:rect l="0" t="0" r="0" b="0"/>
              <a:pathLst>
                <a:path w="80952" h="137012">
                  <a:moveTo>
                    <a:pt x="52109" y="57150"/>
                  </a:moveTo>
                  <a:lnTo>
                    <a:pt x="52109" y="57150"/>
                  </a:lnTo>
                  <a:lnTo>
                    <a:pt x="52109" y="50408"/>
                  </a:lnTo>
                  <a:lnTo>
                    <a:pt x="50228" y="45217"/>
                  </a:lnTo>
                  <a:lnTo>
                    <a:pt x="37182" y="29677"/>
                  </a:lnTo>
                  <a:lnTo>
                    <a:pt x="29247" y="27301"/>
                  </a:lnTo>
                  <a:lnTo>
                    <a:pt x="24167" y="26667"/>
                  </a:lnTo>
                  <a:lnTo>
                    <a:pt x="19370" y="28361"/>
                  </a:lnTo>
                  <a:lnTo>
                    <a:pt x="10277" y="35888"/>
                  </a:lnTo>
                  <a:lnTo>
                    <a:pt x="595" y="55397"/>
                  </a:lnTo>
                  <a:lnTo>
                    <a:pt x="0" y="82422"/>
                  </a:lnTo>
                  <a:lnTo>
                    <a:pt x="7663" y="112773"/>
                  </a:lnTo>
                  <a:lnTo>
                    <a:pt x="16833" y="126086"/>
                  </a:lnTo>
                  <a:lnTo>
                    <a:pt x="27964" y="133649"/>
                  </a:lnTo>
                  <a:lnTo>
                    <a:pt x="39967" y="137011"/>
                  </a:lnTo>
                  <a:lnTo>
                    <a:pt x="46836" y="134379"/>
                  </a:lnTo>
                  <a:lnTo>
                    <a:pt x="61994" y="122047"/>
                  </a:lnTo>
                  <a:lnTo>
                    <a:pt x="72495" y="102926"/>
                  </a:lnTo>
                  <a:lnTo>
                    <a:pt x="80491" y="70243"/>
                  </a:lnTo>
                  <a:lnTo>
                    <a:pt x="80951" y="50269"/>
                  </a:lnTo>
                  <a:lnTo>
                    <a:pt x="76452" y="34337"/>
                  </a:lnTo>
                  <a:lnTo>
                    <a:pt x="52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94"/>
            <p:cNvSpPr/>
            <p:nvPr>
              <p:custDataLst>
                <p:tags r:id="rId29"/>
              </p:custDataLst>
            </p:nvPr>
          </p:nvSpPr>
          <p:spPr>
            <a:xfrm>
              <a:off x="8367310" y="5662639"/>
              <a:ext cx="139693" cy="112046"/>
            </a:xfrm>
            <a:custGeom>
              <a:avLst/>
              <a:gdLst/>
              <a:ahLst/>
              <a:cxnLst/>
              <a:rect l="0" t="0" r="0" b="0"/>
              <a:pathLst>
                <a:path w="139693" h="112046">
                  <a:moveTo>
                    <a:pt x="65490" y="52361"/>
                  </a:moveTo>
                  <a:lnTo>
                    <a:pt x="65490" y="52361"/>
                  </a:lnTo>
                  <a:lnTo>
                    <a:pt x="23091" y="91389"/>
                  </a:lnTo>
                  <a:lnTo>
                    <a:pt x="10437" y="95204"/>
                  </a:lnTo>
                  <a:lnTo>
                    <a:pt x="3863" y="94215"/>
                  </a:lnTo>
                  <a:lnTo>
                    <a:pt x="1121" y="92964"/>
                  </a:lnTo>
                  <a:lnTo>
                    <a:pt x="0" y="90013"/>
                  </a:lnTo>
                  <a:lnTo>
                    <a:pt x="3693" y="43792"/>
                  </a:lnTo>
                  <a:lnTo>
                    <a:pt x="7422" y="30286"/>
                  </a:lnTo>
                  <a:lnTo>
                    <a:pt x="7728" y="29883"/>
                  </a:lnTo>
                  <a:lnTo>
                    <a:pt x="7932" y="30320"/>
                  </a:lnTo>
                  <a:lnTo>
                    <a:pt x="8068" y="31317"/>
                  </a:lnTo>
                  <a:lnTo>
                    <a:pt x="40967" y="76855"/>
                  </a:lnTo>
                  <a:lnTo>
                    <a:pt x="65664" y="102982"/>
                  </a:lnTo>
                  <a:lnTo>
                    <a:pt x="78267" y="110137"/>
                  </a:lnTo>
                  <a:lnTo>
                    <a:pt x="84590" y="112045"/>
                  </a:lnTo>
                  <a:lnTo>
                    <a:pt x="97262" y="110402"/>
                  </a:lnTo>
                  <a:lnTo>
                    <a:pt x="103605" y="107988"/>
                  </a:lnTo>
                  <a:lnTo>
                    <a:pt x="122644" y="91107"/>
                  </a:lnTo>
                  <a:lnTo>
                    <a:pt x="134949" y="64860"/>
                  </a:lnTo>
                  <a:lnTo>
                    <a:pt x="139692" y="34741"/>
                  </a:lnTo>
                  <a:lnTo>
                    <a:pt x="138241" y="26503"/>
                  </a:lnTo>
                  <a:lnTo>
                    <a:pt x="130985" y="13587"/>
                  </a:lnTo>
                  <a:lnTo>
                    <a:pt x="120704" y="5024"/>
                  </a:lnTo>
                  <a:lnTo>
                    <a:pt x="115000" y="1753"/>
                  </a:lnTo>
                  <a:lnTo>
                    <a:pt x="101135" y="0"/>
                  </a:lnTo>
                  <a:lnTo>
                    <a:pt x="93487" y="520"/>
                  </a:lnTo>
                  <a:lnTo>
                    <a:pt x="83107" y="4862"/>
                  </a:lnTo>
                  <a:lnTo>
                    <a:pt x="71840" y="14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489"/>
          <p:cNvGrpSpPr/>
          <p:nvPr/>
        </p:nvGrpSpPr>
        <p:grpSpPr>
          <a:xfrm>
            <a:off x="8608779" y="6076950"/>
            <a:ext cx="160572" cy="113418"/>
            <a:chOff x="8608779" y="6076950"/>
            <a:chExt cx="160572" cy="113418"/>
          </a:xfrm>
        </p:grpSpPr>
        <p:sp>
          <p:nvSpPr>
            <p:cNvPr id="162" name="SMARTInkShape-2295"/>
            <p:cNvSpPr/>
            <p:nvPr>
              <p:custDataLst>
                <p:tags r:id="rId25"/>
              </p:custDataLst>
            </p:nvPr>
          </p:nvSpPr>
          <p:spPr>
            <a:xfrm>
              <a:off x="8636000" y="60769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39345" y="0"/>
                  </a:lnTo>
                  <a:lnTo>
                    <a:pt x="82435" y="6907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96"/>
            <p:cNvSpPr/>
            <p:nvPr>
              <p:custDataLst>
                <p:tags r:id="rId26"/>
              </p:custDataLst>
            </p:nvPr>
          </p:nvSpPr>
          <p:spPr>
            <a:xfrm>
              <a:off x="8608779" y="6178550"/>
              <a:ext cx="154222" cy="11818"/>
            </a:xfrm>
            <a:custGeom>
              <a:avLst/>
              <a:gdLst/>
              <a:ahLst/>
              <a:cxnLst/>
              <a:rect l="0" t="0" r="0" b="0"/>
              <a:pathLst>
                <a:path w="154222" h="11818">
                  <a:moveTo>
                    <a:pt x="8171" y="6350"/>
                  </a:moveTo>
                  <a:lnTo>
                    <a:pt x="8171" y="6350"/>
                  </a:lnTo>
                  <a:lnTo>
                    <a:pt x="149" y="10714"/>
                  </a:lnTo>
                  <a:lnTo>
                    <a:pt x="0" y="11376"/>
                  </a:lnTo>
                  <a:lnTo>
                    <a:pt x="607" y="11817"/>
                  </a:lnTo>
                  <a:lnTo>
                    <a:pt x="39961" y="10702"/>
                  </a:lnTo>
                  <a:lnTo>
                    <a:pt x="78033" y="7640"/>
                  </a:lnTo>
                  <a:lnTo>
                    <a:pt x="116125" y="4851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90"/>
          <p:cNvGrpSpPr/>
          <p:nvPr/>
        </p:nvGrpSpPr>
        <p:grpSpPr>
          <a:xfrm>
            <a:off x="9067800" y="5926192"/>
            <a:ext cx="235219" cy="353959"/>
            <a:chOff x="9067800" y="5926192"/>
            <a:chExt cx="235219" cy="353959"/>
          </a:xfrm>
        </p:grpSpPr>
        <p:sp>
          <p:nvSpPr>
            <p:cNvPr id="165" name="SMARTInkShape-2297"/>
            <p:cNvSpPr/>
            <p:nvPr>
              <p:custDataLst>
                <p:tags r:id="rId23"/>
              </p:custDataLst>
            </p:nvPr>
          </p:nvSpPr>
          <p:spPr>
            <a:xfrm>
              <a:off x="9093200" y="5926192"/>
              <a:ext cx="209819" cy="315859"/>
            </a:xfrm>
            <a:custGeom>
              <a:avLst/>
              <a:gdLst/>
              <a:ahLst/>
              <a:cxnLst/>
              <a:rect l="0" t="0" r="0" b="0"/>
              <a:pathLst>
                <a:path w="209819" h="315859">
                  <a:moveTo>
                    <a:pt x="0" y="61858"/>
                  </a:moveTo>
                  <a:lnTo>
                    <a:pt x="0" y="61858"/>
                  </a:lnTo>
                  <a:lnTo>
                    <a:pt x="0" y="26537"/>
                  </a:lnTo>
                  <a:lnTo>
                    <a:pt x="2117" y="22082"/>
                  </a:lnTo>
                  <a:lnTo>
                    <a:pt x="14502" y="9777"/>
                  </a:lnTo>
                  <a:lnTo>
                    <a:pt x="23144" y="3903"/>
                  </a:lnTo>
                  <a:lnTo>
                    <a:pt x="39312" y="0"/>
                  </a:lnTo>
                  <a:lnTo>
                    <a:pt x="47576" y="969"/>
                  </a:lnTo>
                  <a:lnTo>
                    <a:pt x="50767" y="2216"/>
                  </a:lnTo>
                  <a:lnTo>
                    <a:pt x="75461" y="25199"/>
                  </a:lnTo>
                  <a:lnTo>
                    <a:pt x="103335" y="66743"/>
                  </a:lnTo>
                  <a:lnTo>
                    <a:pt x="127514" y="109636"/>
                  </a:lnTo>
                  <a:lnTo>
                    <a:pt x="144162" y="141654"/>
                  </a:lnTo>
                  <a:lnTo>
                    <a:pt x="160968" y="174699"/>
                  </a:lnTo>
                  <a:lnTo>
                    <a:pt x="182925" y="221664"/>
                  </a:lnTo>
                  <a:lnTo>
                    <a:pt x="196096" y="260119"/>
                  </a:lnTo>
                  <a:lnTo>
                    <a:pt x="209818" y="298236"/>
                  </a:lnTo>
                  <a:lnTo>
                    <a:pt x="209812" y="315174"/>
                  </a:lnTo>
                  <a:lnTo>
                    <a:pt x="209550" y="315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98"/>
            <p:cNvSpPr/>
            <p:nvPr>
              <p:custDataLst>
                <p:tags r:id="rId24"/>
              </p:custDataLst>
            </p:nvPr>
          </p:nvSpPr>
          <p:spPr>
            <a:xfrm>
              <a:off x="9067800" y="6089650"/>
              <a:ext cx="184151" cy="190501"/>
            </a:xfrm>
            <a:custGeom>
              <a:avLst/>
              <a:gdLst/>
              <a:ahLst/>
              <a:cxnLst/>
              <a:rect l="0" t="0" r="0" b="0"/>
              <a:pathLst>
                <a:path w="184151" h="190501">
                  <a:moveTo>
                    <a:pt x="184150" y="0"/>
                  </a:moveTo>
                  <a:lnTo>
                    <a:pt x="184150" y="0"/>
                  </a:lnTo>
                  <a:lnTo>
                    <a:pt x="140580" y="44981"/>
                  </a:lnTo>
                  <a:lnTo>
                    <a:pt x="110710" y="83491"/>
                  </a:lnTo>
                  <a:lnTo>
                    <a:pt x="74629" y="125069"/>
                  </a:lnTo>
                  <a:lnTo>
                    <a:pt x="30073" y="16735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491"/>
          <p:cNvGrpSpPr/>
          <p:nvPr/>
        </p:nvGrpSpPr>
        <p:grpSpPr>
          <a:xfrm>
            <a:off x="9677400" y="5556250"/>
            <a:ext cx="1005014" cy="946151"/>
            <a:chOff x="9677400" y="5556250"/>
            <a:chExt cx="1005014" cy="946151"/>
          </a:xfrm>
        </p:grpSpPr>
        <p:sp>
          <p:nvSpPr>
            <p:cNvPr id="168" name="SMARTInkShape-2299"/>
            <p:cNvSpPr/>
            <p:nvPr>
              <p:custDataLst>
                <p:tags r:id="rId11"/>
              </p:custDataLst>
            </p:nvPr>
          </p:nvSpPr>
          <p:spPr>
            <a:xfrm>
              <a:off x="10135317" y="5626100"/>
              <a:ext cx="56434" cy="193829"/>
            </a:xfrm>
            <a:custGeom>
              <a:avLst/>
              <a:gdLst/>
              <a:ahLst/>
              <a:cxnLst/>
              <a:rect l="0" t="0" r="0" b="0"/>
              <a:pathLst>
                <a:path w="56434" h="193829">
                  <a:moveTo>
                    <a:pt x="50083" y="0"/>
                  </a:moveTo>
                  <a:lnTo>
                    <a:pt x="50083" y="0"/>
                  </a:lnTo>
                  <a:lnTo>
                    <a:pt x="34182" y="17312"/>
                  </a:lnTo>
                  <a:lnTo>
                    <a:pt x="13957" y="57174"/>
                  </a:lnTo>
                  <a:lnTo>
                    <a:pt x="2914" y="97789"/>
                  </a:lnTo>
                  <a:lnTo>
                    <a:pt x="0" y="137902"/>
                  </a:lnTo>
                  <a:lnTo>
                    <a:pt x="2795" y="169840"/>
                  </a:lnTo>
                  <a:lnTo>
                    <a:pt x="11534" y="186653"/>
                  </a:lnTo>
                  <a:lnTo>
                    <a:pt x="19073" y="192318"/>
                  </a:lnTo>
                  <a:lnTo>
                    <a:pt x="23061" y="193828"/>
                  </a:lnTo>
                  <a:lnTo>
                    <a:pt x="31252" y="193626"/>
                  </a:lnTo>
                  <a:lnTo>
                    <a:pt x="35412" y="192584"/>
                  </a:lnTo>
                  <a:lnTo>
                    <a:pt x="43797" y="185782"/>
                  </a:lnTo>
                  <a:lnTo>
                    <a:pt x="5643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00"/>
            <p:cNvSpPr/>
            <p:nvPr>
              <p:custDataLst>
                <p:tags r:id="rId12"/>
              </p:custDataLst>
            </p:nvPr>
          </p:nvSpPr>
          <p:spPr>
            <a:xfrm>
              <a:off x="10090150" y="5730679"/>
              <a:ext cx="146051" cy="3372"/>
            </a:xfrm>
            <a:custGeom>
              <a:avLst/>
              <a:gdLst/>
              <a:ahLst/>
              <a:cxnLst/>
              <a:rect l="0" t="0" r="0" b="0"/>
              <a:pathLst>
                <a:path w="146051" h="3372">
                  <a:moveTo>
                    <a:pt x="0" y="3371"/>
                  </a:moveTo>
                  <a:lnTo>
                    <a:pt x="0" y="3371"/>
                  </a:lnTo>
                  <a:lnTo>
                    <a:pt x="46272" y="0"/>
                  </a:lnTo>
                  <a:lnTo>
                    <a:pt x="91952" y="1973"/>
                  </a:lnTo>
                  <a:lnTo>
                    <a:pt x="1460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01"/>
            <p:cNvSpPr/>
            <p:nvPr>
              <p:custDataLst>
                <p:tags r:id="rId13"/>
              </p:custDataLst>
            </p:nvPr>
          </p:nvSpPr>
          <p:spPr>
            <a:xfrm>
              <a:off x="9677400" y="6203950"/>
              <a:ext cx="400051" cy="25401"/>
            </a:xfrm>
            <a:custGeom>
              <a:avLst/>
              <a:gdLst/>
              <a:ahLst/>
              <a:cxnLst/>
              <a:rect l="0" t="0" r="0" b="0"/>
              <a:pathLst>
                <a:path w="400051" h="25401">
                  <a:moveTo>
                    <a:pt x="0" y="25400"/>
                  </a:moveTo>
                  <a:lnTo>
                    <a:pt x="0" y="25400"/>
                  </a:lnTo>
                  <a:lnTo>
                    <a:pt x="40619" y="25400"/>
                  </a:lnTo>
                  <a:lnTo>
                    <a:pt x="75909" y="23519"/>
                  </a:lnTo>
                  <a:lnTo>
                    <a:pt x="122637" y="20330"/>
                  </a:lnTo>
                  <a:lnTo>
                    <a:pt x="150902" y="18493"/>
                  </a:lnTo>
                  <a:lnTo>
                    <a:pt x="181035" y="16561"/>
                  </a:lnTo>
                  <a:lnTo>
                    <a:pt x="208885" y="14568"/>
                  </a:lnTo>
                  <a:lnTo>
                    <a:pt x="235212" y="12535"/>
                  </a:lnTo>
                  <a:lnTo>
                    <a:pt x="260524" y="10473"/>
                  </a:lnTo>
                  <a:lnTo>
                    <a:pt x="303701" y="6301"/>
                  </a:lnTo>
                  <a:lnTo>
                    <a:pt x="340294" y="2800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02"/>
            <p:cNvSpPr/>
            <p:nvPr>
              <p:custDataLst>
                <p:tags r:id="rId14"/>
              </p:custDataLst>
            </p:nvPr>
          </p:nvSpPr>
          <p:spPr>
            <a:xfrm>
              <a:off x="9763230" y="6296563"/>
              <a:ext cx="193571" cy="199488"/>
            </a:xfrm>
            <a:custGeom>
              <a:avLst/>
              <a:gdLst/>
              <a:ahLst/>
              <a:cxnLst/>
              <a:rect l="0" t="0" r="0" b="0"/>
              <a:pathLst>
                <a:path w="193571" h="199488">
                  <a:moveTo>
                    <a:pt x="9420" y="53437"/>
                  </a:moveTo>
                  <a:lnTo>
                    <a:pt x="9420" y="53437"/>
                  </a:lnTo>
                  <a:lnTo>
                    <a:pt x="582" y="44598"/>
                  </a:lnTo>
                  <a:lnTo>
                    <a:pt x="0" y="41900"/>
                  </a:lnTo>
                  <a:lnTo>
                    <a:pt x="1235" y="35139"/>
                  </a:lnTo>
                  <a:lnTo>
                    <a:pt x="9269" y="23400"/>
                  </a:lnTo>
                  <a:lnTo>
                    <a:pt x="20585" y="10984"/>
                  </a:lnTo>
                  <a:lnTo>
                    <a:pt x="30610" y="6347"/>
                  </a:lnTo>
                  <a:lnTo>
                    <a:pt x="57664" y="0"/>
                  </a:lnTo>
                  <a:lnTo>
                    <a:pt x="71784" y="1700"/>
                  </a:lnTo>
                  <a:lnTo>
                    <a:pt x="93515" y="12473"/>
                  </a:lnTo>
                  <a:lnTo>
                    <a:pt x="117827" y="32832"/>
                  </a:lnTo>
                  <a:lnTo>
                    <a:pt x="139143" y="61209"/>
                  </a:lnTo>
                  <a:lnTo>
                    <a:pt x="165729" y="105772"/>
                  </a:lnTo>
                  <a:lnTo>
                    <a:pt x="182947" y="149565"/>
                  </a:lnTo>
                  <a:lnTo>
                    <a:pt x="193114" y="196104"/>
                  </a:lnTo>
                  <a:lnTo>
                    <a:pt x="193570" y="19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03"/>
            <p:cNvSpPr/>
            <p:nvPr>
              <p:custDataLst>
                <p:tags r:id="rId15"/>
              </p:custDataLst>
            </p:nvPr>
          </p:nvSpPr>
          <p:spPr>
            <a:xfrm>
              <a:off x="9779000" y="640715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41369" y="42063"/>
                  </a:lnTo>
                  <a:lnTo>
                    <a:pt x="4685" y="880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04"/>
            <p:cNvSpPr/>
            <p:nvPr>
              <p:custDataLst>
                <p:tags r:id="rId16"/>
              </p:custDataLst>
            </p:nvPr>
          </p:nvSpPr>
          <p:spPr>
            <a:xfrm>
              <a:off x="10426700" y="5715000"/>
              <a:ext cx="63501" cy="609601"/>
            </a:xfrm>
            <a:custGeom>
              <a:avLst/>
              <a:gdLst/>
              <a:ahLst/>
              <a:cxnLst/>
              <a:rect l="0" t="0" r="0" b="0"/>
              <a:pathLst>
                <a:path w="63501" h="60960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52668" y="50233"/>
                  </a:lnTo>
                  <a:lnTo>
                    <a:pt x="48573" y="81592"/>
                  </a:lnTo>
                  <a:lnTo>
                    <a:pt x="44401" y="122341"/>
                  </a:lnTo>
                  <a:lnTo>
                    <a:pt x="42301" y="145060"/>
                  </a:lnTo>
                  <a:lnTo>
                    <a:pt x="40901" y="170085"/>
                  </a:lnTo>
                  <a:lnTo>
                    <a:pt x="39967" y="196645"/>
                  </a:lnTo>
                  <a:lnTo>
                    <a:pt x="39345" y="224230"/>
                  </a:lnTo>
                  <a:lnTo>
                    <a:pt x="38224" y="252498"/>
                  </a:lnTo>
                  <a:lnTo>
                    <a:pt x="36771" y="281221"/>
                  </a:lnTo>
                  <a:lnTo>
                    <a:pt x="35097" y="310247"/>
                  </a:lnTo>
                  <a:lnTo>
                    <a:pt x="32571" y="338771"/>
                  </a:lnTo>
                  <a:lnTo>
                    <a:pt x="29476" y="366958"/>
                  </a:lnTo>
                  <a:lnTo>
                    <a:pt x="26000" y="394922"/>
                  </a:lnTo>
                  <a:lnTo>
                    <a:pt x="22978" y="420620"/>
                  </a:lnTo>
                  <a:lnTo>
                    <a:pt x="17739" y="467988"/>
                  </a:lnTo>
                  <a:lnTo>
                    <a:pt x="13058" y="508796"/>
                  </a:lnTo>
                  <a:lnTo>
                    <a:pt x="8626" y="543632"/>
                  </a:lnTo>
                  <a:lnTo>
                    <a:pt x="1913" y="589096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05"/>
            <p:cNvSpPr/>
            <p:nvPr>
              <p:custDataLst>
                <p:tags r:id="rId17"/>
              </p:custDataLst>
            </p:nvPr>
          </p:nvSpPr>
          <p:spPr>
            <a:xfrm>
              <a:off x="10491153" y="6313576"/>
              <a:ext cx="130973" cy="95889"/>
            </a:xfrm>
            <a:custGeom>
              <a:avLst/>
              <a:gdLst/>
              <a:ahLst/>
              <a:cxnLst/>
              <a:rect l="0" t="0" r="0" b="0"/>
              <a:pathLst>
                <a:path w="130973" h="95889">
                  <a:moveTo>
                    <a:pt x="113347" y="42774"/>
                  </a:moveTo>
                  <a:lnTo>
                    <a:pt x="113347" y="42774"/>
                  </a:lnTo>
                  <a:lnTo>
                    <a:pt x="109977" y="42773"/>
                  </a:lnTo>
                  <a:lnTo>
                    <a:pt x="106440" y="46537"/>
                  </a:lnTo>
                  <a:lnTo>
                    <a:pt x="101104" y="52914"/>
                  </a:lnTo>
                  <a:lnTo>
                    <a:pt x="67675" y="80445"/>
                  </a:lnTo>
                  <a:lnTo>
                    <a:pt x="28240" y="95076"/>
                  </a:lnTo>
                  <a:lnTo>
                    <a:pt x="15313" y="95888"/>
                  </a:lnTo>
                  <a:lnTo>
                    <a:pt x="9891" y="95117"/>
                  </a:lnTo>
                  <a:lnTo>
                    <a:pt x="6277" y="92485"/>
                  </a:lnTo>
                  <a:lnTo>
                    <a:pt x="3867" y="88616"/>
                  </a:lnTo>
                  <a:lnTo>
                    <a:pt x="1189" y="77259"/>
                  </a:lnTo>
                  <a:lnTo>
                    <a:pt x="0" y="60453"/>
                  </a:lnTo>
                  <a:lnTo>
                    <a:pt x="5114" y="43105"/>
                  </a:lnTo>
                  <a:lnTo>
                    <a:pt x="13738" y="28104"/>
                  </a:lnTo>
                  <a:lnTo>
                    <a:pt x="25821" y="16398"/>
                  </a:lnTo>
                  <a:lnTo>
                    <a:pt x="31643" y="13412"/>
                  </a:lnTo>
                  <a:lnTo>
                    <a:pt x="40346" y="13967"/>
                  </a:lnTo>
                  <a:lnTo>
                    <a:pt x="45629" y="15103"/>
                  </a:lnTo>
                  <a:lnTo>
                    <a:pt x="55264" y="22008"/>
                  </a:lnTo>
                  <a:lnTo>
                    <a:pt x="68619" y="39678"/>
                  </a:lnTo>
                  <a:lnTo>
                    <a:pt x="75830" y="54803"/>
                  </a:lnTo>
                  <a:lnTo>
                    <a:pt x="86839" y="91262"/>
                  </a:lnTo>
                  <a:lnTo>
                    <a:pt x="88620" y="91326"/>
                  </a:lnTo>
                  <a:lnTo>
                    <a:pt x="94360" y="89517"/>
                  </a:lnTo>
                  <a:lnTo>
                    <a:pt x="108898" y="81161"/>
                  </a:lnTo>
                  <a:lnTo>
                    <a:pt x="116779" y="71828"/>
                  </a:lnTo>
                  <a:lnTo>
                    <a:pt x="127587" y="45221"/>
                  </a:lnTo>
                  <a:lnTo>
                    <a:pt x="130972" y="27819"/>
                  </a:lnTo>
                  <a:lnTo>
                    <a:pt x="129882" y="18254"/>
                  </a:lnTo>
                  <a:lnTo>
                    <a:pt x="128603" y="13726"/>
                  </a:lnTo>
                  <a:lnTo>
                    <a:pt x="123421" y="6817"/>
                  </a:lnTo>
                  <a:lnTo>
                    <a:pt x="116413" y="2099"/>
                  </a:lnTo>
                  <a:lnTo>
                    <a:pt x="108595" y="0"/>
                  </a:lnTo>
                  <a:lnTo>
                    <a:pt x="100417" y="951"/>
                  </a:lnTo>
                  <a:lnTo>
                    <a:pt x="92783" y="3724"/>
                  </a:lnTo>
                  <a:lnTo>
                    <a:pt x="81597" y="1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06"/>
            <p:cNvSpPr/>
            <p:nvPr>
              <p:custDataLst>
                <p:tags r:id="rId18"/>
              </p:custDataLst>
            </p:nvPr>
          </p:nvSpPr>
          <p:spPr>
            <a:xfrm>
              <a:off x="10585234" y="5556250"/>
              <a:ext cx="97180" cy="120881"/>
            </a:xfrm>
            <a:custGeom>
              <a:avLst/>
              <a:gdLst/>
              <a:ahLst/>
              <a:cxnLst/>
              <a:rect l="0" t="0" r="0" b="0"/>
              <a:pathLst>
                <a:path w="97180" h="120881">
                  <a:moveTo>
                    <a:pt x="70066" y="25400"/>
                  </a:moveTo>
                  <a:lnTo>
                    <a:pt x="70066" y="25400"/>
                  </a:lnTo>
                  <a:lnTo>
                    <a:pt x="70065" y="22029"/>
                  </a:lnTo>
                  <a:lnTo>
                    <a:pt x="68185" y="18492"/>
                  </a:lnTo>
                  <a:lnTo>
                    <a:pt x="65702" y="14568"/>
                  </a:lnTo>
                  <a:lnTo>
                    <a:pt x="64598" y="10473"/>
                  </a:lnTo>
                  <a:lnTo>
                    <a:pt x="63598" y="9099"/>
                  </a:lnTo>
                  <a:lnTo>
                    <a:pt x="62226" y="8182"/>
                  </a:lnTo>
                  <a:lnTo>
                    <a:pt x="60607" y="7571"/>
                  </a:lnTo>
                  <a:lnTo>
                    <a:pt x="55043" y="8774"/>
                  </a:lnTo>
                  <a:lnTo>
                    <a:pt x="51584" y="10083"/>
                  </a:lnTo>
                  <a:lnTo>
                    <a:pt x="24854" y="46893"/>
                  </a:lnTo>
                  <a:lnTo>
                    <a:pt x="3436" y="83894"/>
                  </a:lnTo>
                  <a:lnTo>
                    <a:pt x="0" y="97494"/>
                  </a:lnTo>
                  <a:lnTo>
                    <a:pt x="825" y="108242"/>
                  </a:lnTo>
                  <a:lnTo>
                    <a:pt x="3544" y="117722"/>
                  </a:lnTo>
                  <a:lnTo>
                    <a:pt x="7374" y="120109"/>
                  </a:lnTo>
                  <a:lnTo>
                    <a:pt x="19154" y="120880"/>
                  </a:lnTo>
                  <a:lnTo>
                    <a:pt x="41655" y="113976"/>
                  </a:lnTo>
                  <a:lnTo>
                    <a:pt x="73129" y="93932"/>
                  </a:lnTo>
                  <a:lnTo>
                    <a:pt x="88926" y="75810"/>
                  </a:lnTo>
                  <a:lnTo>
                    <a:pt x="95616" y="63326"/>
                  </a:lnTo>
                  <a:lnTo>
                    <a:pt x="97179" y="50723"/>
                  </a:lnTo>
                  <a:lnTo>
                    <a:pt x="96608" y="44399"/>
                  </a:lnTo>
                  <a:lnTo>
                    <a:pt x="93405" y="38771"/>
                  </a:lnTo>
                  <a:lnTo>
                    <a:pt x="51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07"/>
            <p:cNvSpPr/>
            <p:nvPr>
              <p:custDataLst>
                <p:tags r:id="rId19"/>
              </p:custDataLst>
            </p:nvPr>
          </p:nvSpPr>
          <p:spPr>
            <a:xfrm>
              <a:off x="9719596" y="5970850"/>
              <a:ext cx="141955" cy="167534"/>
            </a:xfrm>
            <a:custGeom>
              <a:avLst/>
              <a:gdLst/>
              <a:ahLst/>
              <a:cxnLst/>
              <a:rect l="0" t="0" r="0" b="0"/>
              <a:pathLst>
                <a:path w="141955" h="167534">
                  <a:moveTo>
                    <a:pt x="40354" y="74350"/>
                  </a:moveTo>
                  <a:lnTo>
                    <a:pt x="40354" y="74350"/>
                  </a:lnTo>
                  <a:lnTo>
                    <a:pt x="50492" y="73645"/>
                  </a:lnTo>
                  <a:lnTo>
                    <a:pt x="82753" y="59423"/>
                  </a:lnTo>
                  <a:lnTo>
                    <a:pt x="98778" y="46409"/>
                  </a:lnTo>
                  <a:lnTo>
                    <a:pt x="105125" y="35121"/>
                  </a:lnTo>
                  <a:lnTo>
                    <a:pt x="112571" y="13998"/>
                  </a:lnTo>
                  <a:lnTo>
                    <a:pt x="112488" y="10126"/>
                  </a:lnTo>
                  <a:lnTo>
                    <a:pt x="111021" y="6839"/>
                  </a:lnTo>
                  <a:lnTo>
                    <a:pt x="108632" y="3943"/>
                  </a:lnTo>
                  <a:lnTo>
                    <a:pt x="100333" y="725"/>
                  </a:lnTo>
                  <a:lnTo>
                    <a:pt x="89589" y="0"/>
                  </a:lnTo>
                  <a:lnTo>
                    <a:pt x="77758" y="2030"/>
                  </a:lnTo>
                  <a:lnTo>
                    <a:pt x="55827" y="13882"/>
                  </a:lnTo>
                  <a:lnTo>
                    <a:pt x="31455" y="37539"/>
                  </a:lnTo>
                  <a:lnTo>
                    <a:pt x="9730" y="70264"/>
                  </a:lnTo>
                  <a:lnTo>
                    <a:pt x="0" y="103399"/>
                  </a:lnTo>
                  <a:lnTo>
                    <a:pt x="488" y="128818"/>
                  </a:lnTo>
                  <a:lnTo>
                    <a:pt x="8995" y="143008"/>
                  </a:lnTo>
                  <a:lnTo>
                    <a:pt x="22184" y="154959"/>
                  </a:lnTo>
                  <a:lnTo>
                    <a:pt x="37453" y="162622"/>
                  </a:lnTo>
                  <a:lnTo>
                    <a:pt x="68656" y="167533"/>
                  </a:lnTo>
                  <a:lnTo>
                    <a:pt x="97972" y="165616"/>
                  </a:lnTo>
                  <a:lnTo>
                    <a:pt x="141954" y="144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08"/>
            <p:cNvSpPr/>
            <p:nvPr>
              <p:custDataLst>
                <p:tags r:id="rId20"/>
              </p:custDataLst>
            </p:nvPr>
          </p:nvSpPr>
          <p:spPr>
            <a:xfrm>
              <a:off x="9772650" y="5780660"/>
              <a:ext cx="107951" cy="10541"/>
            </a:xfrm>
            <a:custGeom>
              <a:avLst/>
              <a:gdLst/>
              <a:ahLst/>
              <a:cxnLst/>
              <a:rect l="0" t="0" r="0" b="0"/>
              <a:pathLst>
                <a:path w="107951" h="10541">
                  <a:moveTo>
                    <a:pt x="0" y="10540"/>
                  </a:moveTo>
                  <a:lnTo>
                    <a:pt x="0" y="10540"/>
                  </a:lnTo>
                  <a:lnTo>
                    <a:pt x="6742" y="7169"/>
                  </a:lnTo>
                  <a:lnTo>
                    <a:pt x="49914" y="0"/>
                  </a:lnTo>
                  <a:lnTo>
                    <a:pt x="82793" y="148"/>
                  </a:lnTo>
                  <a:lnTo>
                    <a:pt x="107950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09"/>
            <p:cNvSpPr/>
            <p:nvPr>
              <p:custDataLst>
                <p:tags r:id="rId21"/>
              </p:custDataLst>
            </p:nvPr>
          </p:nvSpPr>
          <p:spPr>
            <a:xfrm>
              <a:off x="9961806" y="5640916"/>
              <a:ext cx="101658" cy="201085"/>
            </a:xfrm>
            <a:custGeom>
              <a:avLst/>
              <a:gdLst/>
              <a:ahLst/>
              <a:cxnLst/>
              <a:rect l="0" t="0" r="0" b="0"/>
              <a:pathLst>
                <a:path w="101658" h="201085">
                  <a:moveTo>
                    <a:pt x="20394" y="86784"/>
                  </a:moveTo>
                  <a:lnTo>
                    <a:pt x="20394" y="86784"/>
                  </a:lnTo>
                  <a:lnTo>
                    <a:pt x="2502" y="67011"/>
                  </a:lnTo>
                  <a:lnTo>
                    <a:pt x="0" y="63019"/>
                  </a:lnTo>
                  <a:lnTo>
                    <a:pt x="981" y="49175"/>
                  </a:lnTo>
                  <a:lnTo>
                    <a:pt x="9739" y="18285"/>
                  </a:lnTo>
                  <a:lnTo>
                    <a:pt x="15894" y="8597"/>
                  </a:lnTo>
                  <a:lnTo>
                    <a:pt x="23333" y="2645"/>
                  </a:lnTo>
                  <a:lnTo>
                    <a:pt x="31342" y="0"/>
                  </a:lnTo>
                  <a:lnTo>
                    <a:pt x="34749" y="1"/>
                  </a:lnTo>
                  <a:lnTo>
                    <a:pt x="40414" y="1882"/>
                  </a:lnTo>
                  <a:lnTo>
                    <a:pt x="50942" y="17020"/>
                  </a:lnTo>
                  <a:lnTo>
                    <a:pt x="71314" y="62510"/>
                  </a:lnTo>
                  <a:lnTo>
                    <a:pt x="84779" y="107311"/>
                  </a:lnTo>
                  <a:lnTo>
                    <a:pt x="94234" y="150444"/>
                  </a:lnTo>
                  <a:lnTo>
                    <a:pt x="101657" y="187569"/>
                  </a:lnTo>
                  <a:lnTo>
                    <a:pt x="101381" y="192074"/>
                  </a:lnTo>
                  <a:lnTo>
                    <a:pt x="100490" y="195077"/>
                  </a:lnTo>
                  <a:lnTo>
                    <a:pt x="96594" y="20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10"/>
            <p:cNvSpPr/>
            <p:nvPr>
              <p:custDataLst>
                <p:tags r:id="rId22"/>
              </p:custDataLst>
            </p:nvPr>
          </p:nvSpPr>
          <p:spPr>
            <a:xfrm>
              <a:off x="9956243" y="5753100"/>
              <a:ext cx="89458" cy="101601"/>
            </a:xfrm>
            <a:custGeom>
              <a:avLst/>
              <a:gdLst/>
              <a:ahLst/>
              <a:cxnLst/>
              <a:rect l="0" t="0" r="0" b="0"/>
              <a:pathLst>
                <a:path w="89458" h="101601">
                  <a:moveTo>
                    <a:pt x="89457" y="0"/>
                  </a:moveTo>
                  <a:lnTo>
                    <a:pt x="89457" y="0"/>
                  </a:lnTo>
                  <a:lnTo>
                    <a:pt x="86086" y="0"/>
                  </a:lnTo>
                  <a:lnTo>
                    <a:pt x="77248" y="6742"/>
                  </a:lnTo>
                  <a:lnTo>
                    <a:pt x="44075" y="49915"/>
                  </a:lnTo>
                  <a:lnTo>
                    <a:pt x="11895" y="88747"/>
                  </a:lnTo>
                  <a:lnTo>
                    <a:pt x="780" y="97478"/>
                  </a:lnTo>
                  <a:lnTo>
                    <a:pt x="0" y="98852"/>
                  </a:lnTo>
                  <a:lnTo>
                    <a:pt x="55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92"/>
          <p:cNvGrpSpPr/>
          <p:nvPr/>
        </p:nvGrpSpPr>
        <p:grpSpPr>
          <a:xfrm>
            <a:off x="8940800" y="5867400"/>
            <a:ext cx="1117601" cy="660401"/>
            <a:chOff x="8940800" y="5867400"/>
            <a:chExt cx="1117601" cy="660401"/>
          </a:xfrm>
        </p:grpSpPr>
        <p:sp>
          <p:nvSpPr>
            <p:cNvPr id="181" name="SMARTInkShape-2311"/>
            <p:cNvSpPr/>
            <p:nvPr>
              <p:custDataLst>
                <p:tags r:id="rId9"/>
              </p:custDataLst>
            </p:nvPr>
          </p:nvSpPr>
          <p:spPr>
            <a:xfrm>
              <a:off x="8940800" y="5867400"/>
              <a:ext cx="558801" cy="495301"/>
            </a:xfrm>
            <a:custGeom>
              <a:avLst/>
              <a:gdLst/>
              <a:ahLst/>
              <a:cxnLst/>
              <a:rect l="0" t="0" r="0" b="0"/>
              <a:pathLst>
                <a:path w="558801" h="495301">
                  <a:moveTo>
                    <a:pt x="0" y="495300"/>
                  </a:moveTo>
                  <a:lnTo>
                    <a:pt x="0" y="495300"/>
                  </a:lnTo>
                  <a:lnTo>
                    <a:pt x="39345" y="461422"/>
                  </a:lnTo>
                  <a:lnTo>
                    <a:pt x="82214" y="419175"/>
                  </a:lnTo>
                  <a:lnTo>
                    <a:pt x="124499" y="380797"/>
                  </a:lnTo>
                  <a:lnTo>
                    <a:pt x="148616" y="359698"/>
                  </a:lnTo>
                  <a:lnTo>
                    <a:pt x="175983" y="335754"/>
                  </a:lnTo>
                  <a:lnTo>
                    <a:pt x="205516" y="309914"/>
                  </a:lnTo>
                  <a:lnTo>
                    <a:pt x="236493" y="282809"/>
                  </a:lnTo>
                  <a:lnTo>
                    <a:pt x="268434" y="254861"/>
                  </a:lnTo>
                  <a:lnTo>
                    <a:pt x="301017" y="226352"/>
                  </a:lnTo>
                  <a:lnTo>
                    <a:pt x="334028" y="197468"/>
                  </a:lnTo>
                  <a:lnTo>
                    <a:pt x="365207" y="170450"/>
                  </a:lnTo>
                  <a:lnTo>
                    <a:pt x="395167" y="144678"/>
                  </a:lnTo>
                  <a:lnTo>
                    <a:pt x="424311" y="119735"/>
                  </a:lnTo>
                  <a:lnTo>
                    <a:pt x="471746" y="78850"/>
                  </a:lnTo>
                  <a:lnTo>
                    <a:pt x="508820" y="46333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12"/>
            <p:cNvSpPr/>
            <p:nvPr>
              <p:custDataLst>
                <p:tags r:id="rId10"/>
              </p:custDataLst>
            </p:nvPr>
          </p:nvSpPr>
          <p:spPr>
            <a:xfrm>
              <a:off x="9639300" y="6267450"/>
              <a:ext cx="419101" cy="260351"/>
            </a:xfrm>
            <a:custGeom>
              <a:avLst/>
              <a:gdLst/>
              <a:ahLst/>
              <a:cxnLst/>
              <a:rect l="0" t="0" r="0" b="0"/>
              <a:pathLst>
                <a:path w="419101" h="260351">
                  <a:moveTo>
                    <a:pt x="0" y="260350"/>
                  </a:moveTo>
                  <a:lnTo>
                    <a:pt x="0" y="260350"/>
                  </a:lnTo>
                  <a:lnTo>
                    <a:pt x="33256" y="217991"/>
                  </a:lnTo>
                  <a:lnTo>
                    <a:pt x="69590" y="185475"/>
                  </a:lnTo>
                  <a:lnTo>
                    <a:pt x="103601" y="157223"/>
                  </a:lnTo>
                  <a:lnTo>
                    <a:pt x="149291" y="123498"/>
                  </a:lnTo>
                  <a:lnTo>
                    <a:pt x="175727" y="106321"/>
                  </a:lnTo>
                  <a:lnTo>
                    <a:pt x="203935" y="89224"/>
                  </a:lnTo>
                  <a:lnTo>
                    <a:pt x="233323" y="72183"/>
                  </a:lnTo>
                  <a:lnTo>
                    <a:pt x="262089" y="57294"/>
                  </a:lnTo>
                  <a:lnTo>
                    <a:pt x="290437" y="43841"/>
                  </a:lnTo>
                  <a:lnTo>
                    <a:pt x="318508" y="31343"/>
                  </a:lnTo>
                  <a:lnTo>
                    <a:pt x="362869" y="15577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196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SMARTInkShape-Group493"/>
          <p:cNvGrpSpPr/>
          <p:nvPr/>
        </p:nvGrpSpPr>
        <p:grpSpPr>
          <a:xfrm>
            <a:off x="1118498" y="406662"/>
            <a:ext cx="570603" cy="692793"/>
            <a:chOff x="1118498" y="406662"/>
            <a:chExt cx="570603" cy="692793"/>
          </a:xfrm>
        </p:grpSpPr>
        <p:sp>
          <p:nvSpPr>
            <p:cNvPr id="3" name="SMARTInkShape-2313"/>
            <p:cNvSpPr/>
            <p:nvPr>
              <p:custDataLst>
                <p:tags r:id="rId34"/>
              </p:custDataLst>
            </p:nvPr>
          </p:nvSpPr>
          <p:spPr>
            <a:xfrm>
              <a:off x="1530350" y="52705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14433" y="46480"/>
                  </a:lnTo>
                  <a:lnTo>
                    <a:pt x="48021" y="30470"/>
                  </a:lnTo>
                  <a:lnTo>
                    <a:pt x="81315" y="19187"/>
                  </a:lnTo>
                  <a:lnTo>
                    <a:pt x="119630" y="946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14"/>
            <p:cNvSpPr/>
            <p:nvPr>
              <p:custDataLst>
                <p:tags r:id="rId35"/>
              </p:custDataLst>
            </p:nvPr>
          </p:nvSpPr>
          <p:spPr>
            <a:xfrm>
              <a:off x="1621623" y="406662"/>
              <a:ext cx="54778" cy="257404"/>
            </a:xfrm>
            <a:custGeom>
              <a:avLst/>
              <a:gdLst/>
              <a:ahLst/>
              <a:cxnLst/>
              <a:rect l="0" t="0" r="0" b="0"/>
              <a:pathLst>
                <a:path w="54778" h="257404">
                  <a:moveTo>
                    <a:pt x="35727" y="6088"/>
                  </a:moveTo>
                  <a:lnTo>
                    <a:pt x="35727" y="6088"/>
                  </a:lnTo>
                  <a:lnTo>
                    <a:pt x="35727" y="2717"/>
                  </a:lnTo>
                  <a:lnTo>
                    <a:pt x="35021" y="1724"/>
                  </a:lnTo>
                  <a:lnTo>
                    <a:pt x="33845" y="1062"/>
                  </a:lnTo>
                  <a:lnTo>
                    <a:pt x="30260" y="0"/>
                  </a:lnTo>
                  <a:lnTo>
                    <a:pt x="17245" y="45227"/>
                  </a:lnTo>
                  <a:lnTo>
                    <a:pt x="9639" y="77576"/>
                  </a:lnTo>
                  <a:lnTo>
                    <a:pt x="2966" y="114766"/>
                  </a:lnTo>
                  <a:lnTo>
                    <a:pt x="0" y="152461"/>
                  </a:lnTo>
                  <a:lnTo>
                    <a:pt x="1701" y="199271"/>
                  </a:lnTo>
                  <a:lnTo>
                    <a:pt x="6674" y="233209"/>
                  </a:lnTo>
                  <a:lnTo>
                    <a:pt x="10008" y="240758"/>
                  </a:lnTo>
                  <a:lnTo>
                    <a:pt x="19358" y="251026"/>
                  </a:lnTo>
                  <a:lnTo>
                    <a:pt x="28687" y="256061"/>
                  </a:lnTo>
                  <a:lnTo>
                    <a:pt x="33150" y="257403"/>
                  </a:lnTo>
                  <a:lnTo>
                    <a:pt x="37537" y="256181"/>
                  </a:lnTo>
                  <a:lnTo>
                    <a:pt x="46174" y="249180"/>
                  </a:lnTo>
                  <a:lnTo>
                    <a:pt x="50953" y="239012"/>
                  </a:lnTo>
                  <a:lnTo>
                    <a:pt x="54777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15"/>
            <p:cNvSpPr/>
            <p:nvPr>
              <p:custDataLst>
                <p:tags r:id="rId36"/>
              </p:custDataLst>
            </p:nvPr>
          </p:nvSpPr>
          <p:spPr>
            <a:xfrm>
              <a:off x="1428750" y="514350"/>
              <a:ext cx="63501" cy="139701"/>
            </a:xfrm>
            <a:custGeom>
              <a:avLst/>
              <a:gdLst/>
              <a:ahLst/>
              <a:cxnLst/>
              <a:rect l="0" t="0" r="0" b="0"/>
              <a:pathLst>
                <a:path w="63501" h="139701">
                  <a:moveTo>
                    <a:pt x="63500" y="0"/>
                  </a:moveTo>
                  <a:lnTo>
                    <a:pt x="63500" y="0"/>
                  </a:lnTo>
                  <a:lnTo>
                    <a:pt x="49685" y="8789"/>
                  </a:lnTo>
                  <a:lnTo>
                    <a:pt x="45823" y="12209"/>
                  </a:lnTo>
                  <a:lnTo>
                    <a:pt x="23420" y="54568"/>
                  </a:lnTo>
                  <a:lnTo>
                    <a:pt x="6351" y="9897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16"/>
            <p:cNvSpPr/>
            <p:nvPr>
              <p:custDataLst>
                <p:tags r:id="rId37"/>
              </p:custDataLst>
            </p:nvPr>
          </p:nvSpPr>
          <p:spPr>
            <a:xfrm>
              <a:off x="1380732" y="420247"/>
              <a:ext cx="187719" cy="227454"/>
            </a:xfrm>
            <a:custGeom>
              <a:avLst/>
              <a:gdLst/>
              <a:ahLst/>
              <a:cxnLst/>
              <a:rect l="0" t="0" r="0" b="0"/>
              <a:pathLst>
                <a:path w="187719" h="227454">
                  <a:moveTo>
                    <a:pt x="48018" y="62353"/>
                  </a:moveTo>
                  <a:lnTo>
                    <a:pt x="48018" y="62353"/>
                  </a:lnTo>
                  <a:lnTo>
                    <a:pt x="21503" y="50144"/>
                  </a:lnTo>
                  <a:lnTo>
                    <a:pt x="6609" y="31846"/>
                  </a:lnTo>
                  <a:lnTo>
                    <a:pt x="0" y="11921"/>
                  </a:lnTo>
                  <a:lnTo>
                    <a:pt x="484" y="7565"/>
                  </a:lnTo>
                  <a:lnTo>
                    <a:pt x="2218" y="4661"/>
                  </a:lnTo>
                  <a:lnTo>
                    <a:pt x="4784" y="2725"/>
                  </a:lnTo>
                  <a:lnTo>
                    <a:pt x="18510" y="0"/>
                  </a:lnTo>
                  <a:lnTo>
                    <a:pt x="39353" y="2564"/>
                  </a:lnTo>
                  <a:lnTo>
                    <a:pt x="70145" y="14534"/>
                  </a:lnTo>
                  <a:lnTo>
                    <a:pt x="102709" y="38228"/>
                  </a:lnTo>
                  <a:lnTo>
                    <a:pt x="139542" y="82909"/>
                  </a:lnTo>
                  <a:lnTo>
                    <a:pt x="160508" y="119244"/>
                  </a:lnTo>
                  <a:lnTo>
                    <a:pt x="174560" y="152666"/>
                  </a:lnTo>
                  <a:lnTo>
                    <a:pt x="183843" y="199452"/>
                  </a:lnTo>
                  <a:lnTo>
                    <a:pt x="187718" y="227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17"/>
            <p:cNvSpPr/>
            <p:nvPr>
              <p:custDataLst>
                <p:tags r:id="rId38"/>
              </p:custDataLst>
            </p:nvPr>
          </p:nvSpPr>
          <p:spPr>
            <a:xfrm>
              <a:off x="1181100" y="5715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226" y="19625"/>
                  </a:lnTo>
                  <a:lnTo>
                    <a:pt x="74834" y="1020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18"/>
            <p:cNvSpPr/>
            <p:nvPr>
              <p:custDataLst>
                <p:tags r:id="rId39"/>
              </p:custDataLst>
            </p:nvPr>
          </p:nvSpPr>
          <p:spPr>
            <a:xfrm>
              <a:off x="1118498" y="781595"/>
              <a:ext cx="303903" cy="317860"/>
            </a:xfrm>
            <a:custGeom>
              <a:avLst/>
              <a:gdLst/>
              <a:ahLst/>
              <a:cxnLst/>
              <a:rect l="0" t="0" r="0" b="0"/>
              <a:pathLst>
                <a:path w="303903" h="317860">
                  <a:moveTo>
                    <a:pt x="75302" y="126455"/>
                  </a:moveTo>
                  <a:lnTo>
                    <a:pt x="75302" y="126455"/>
                  </a:lnTo>
                  <a:lnTo>
                    <a:pt x="71931" y="126455"/>
                  </a:lnTo>
                  <a:lnTo>
                    <a:pt x="70938" y="127161"/>
                  </a:lnTo>
                  <a:lnTo>
                    <a:pt x="70276" y="128336"/>
                  </a:lnTo>
                  <a:lnTo>
                    <a:pt x="69214" y="135293"/>
                  </a:lnTo>
                  <a:lnTo>
                    <a:pt x="71949" y="136581"/>
                  </a:lnTo>
                  <a:lnTo>
                    <a:pt x="82513" y="138011"/>
                  </a:lnTo>
                  <a:lnTo>
                    <a:pt x="104328" y="135445"/>
                  </a:lnTo>
                  <a:lnTo>
                    <a:pt x="148892" y="109990"/>
                  </a:lnTo>
                  <a:lnTo>
                    <a:pt x="183184" y="81281"/>
                  </a:lnTo>
                  <a:lnTo>
                    <a:pt x="193805" y="65456"/>
                  </a:lnTo>
                  <a:lnTo>
                    <a:pt x="196637" y="58272"/>
                  </a:lnTo>
                  <a:lnTo>
                    <a:pt x="196021" y="42764"/>
                  </a:lnTo>
                  <a:lnTo>
                    <a:pt x="193882" y="34678"/>
                  </a:lnTo>
                  <a:lnTo>
                    <a:pt x="183978" y="20049"/>
                  </a:lnTo>
                  <a:lnTo>
                    <a:pt x="169464" y="7902"/>
                  </a:lnTo>
                  <a:lnTo>
                    <a:pt x="151253" y="152"/>
                  </a:lnTo>
                  <a:lnTo>
                    <a:pt x="129519" y="0"/>
                  </a:lnTo>
                  <a:lnTo>
                    <a:pt x="105749" y="6047"/>
                  </a:lnTo>
                  <a:lnTo>
                    <a:pt x="81073" y="18142"/>
                  </a:lnTo>
                  <a:lnTo>
                    <a:pt x="43380" y="54302"/>
                  </a:lnTo>
                  <a:lnTo>
                    <a:pt x="23720" y="86626"/>
                  </a:lnTo>
                  <a:lnTo>
                    <a:pt x="9338" y="123570"/>
                  </a:lnTo>
                  <a:lnTo>
                    <a:pt x="594" y="165860"/>
                  </a:lnTo>
                  <a:lnTo>
                    <a:pt x="0" y="204881"/>
                  </a:lnTo>
                  <a:lnTo>
                    <a:pt x="5146" y="239628"/>
                  </a:lnTo>
                  <a:lnTo>
                    <a:pt x="14488" y="269182"/>
                  </a:lnTo>
                  <a:lnTo>
                    <a:pt x="38390" y="302878"/>
                  </a:lnTo>
                  <a:lnTo>
                    <a:pt x="74654" y="314226"/>
                  </a:lnTo>
                  <a:lnTo>
                    <a:pt x="120875" y="317859"/>
                  </a:lnTo>
                  <a:lnTo>
                    <a:pt x="164936" y="314770"/>
                  </a:lnTo>
                  <a:lnTo>
                    <a:pt x="204275" y="306812"/>
                  </a:lnTo>
                  <a:lnTo>
                    <a:pt x="239868" y="296219"/>
                  </a:lnTo>
                  <a:lnTo>
                    <a:pt x="282734" y="280472"/>
                  </a:lnTo>
                  <a:lnTo>
                    <a:pt x="303902" y="272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94"/>
          <p:cNvGrpSpPr/>
          <p:nvPr/>
        </p:nvGrpSpPr>
        <p:grpSpPr>
          <a:xfrm>
            <a:off x="1981539" y="297974"/>
            <a:ext cx="395337" cy="1000423"/>
            <a:chOff x="1981539" y="297974"/>
            <a:chExt cx="395337" cy="1000423"/>
          </a:xfrm>
        </p:grpSpPr>
        <p:sp>
          <p:nvSpPr>
            <p:cNvPr id="10" name="SMARTInkShape-2319"/>
            <p:cNvSpPr/>
            <p:nvPr>
              <p:custDataLst>
                <p:tags r:id="rId31"/>
              </p:custDataLst>
            </p:nvPr>
          </p:nvSpPr>
          <p:spPr>
            <a:xfrm>
              <a:off x="2127250" y="297974"/>
              <a:ext cx="106734" cy="165340"/>
            </a:xfrm>
            <a:custGeom>
              <a:avLst/>
              <a:gdLst/>
              <a:ahLst/>
              <a:cxnLst/>
              <a:rect l="0" t="0" r="0" b="0"/>
              <a:pathLst>
                <a:path w="106734" h="165340">
                  <a:moveTo>
                    <a:pt x="76200" y="19526"/>
                  </a:moveTo>
                  <a:lnTo>
                    <a:pt x="76200" y="19526"/>
                  </a:lnTo>
                  <a:lnTo>
                    <a:pt x="61273" y="4599"/>
                  </a:lnTo>
                  <a:lnTo>
                    <a:pt x="58488" y="3930"/>
                  </a:lnTo>
                  <a:lnTo>
                    <a:pt x="51630" y="5069"/>
                  </a:lnTo>
                  <a:lnTo>
                    <a:pt x="36464" y="16418"/>
                  </a:lnTo>
                  <a:lnTo>
                    <a:pt x="21936" y="39929"/>
                  </a:lnTo>
                  <a:lnTo>
                    <a:pt x="8695" y="75979"/>
                  </a:lnTo>
                  <a:lnTo>
                    <a:pt x="2576" y="114570"/>
                  </a:lnTo>
                  <a:lnTo>
                    <a:pt x="4908" y="134440"/>
                  </a:lnTo>
                  <a:lnTo>
                    <a:pt x="7505" y="142702"/>
                  </a:lnTo>
                  <a:lnTo>
                    <a:pt x="17917" y="155645"/>
                  </a:lnTo>
                  <a:lnTo>
                    <a:pt x="24645" y="161072"/>
                  </a:lnTo>
                  <a:lnTo>
                    <a:pt x="39646" y="165220"/>
                  </a:lnTo>
                  <a:lnTo>
                    <a:pt x="47597" y="165339"/>
                  </a:lnTo>
                  <a:lnTo>
                    <a:pt x="63958" y="159826"/>
                  </a:lnTo>
                  <a:lnTo>
                    <a:pt x="79931" y="149615"/>
                  </a:lnTo>
                  <a:lnTo>
                    <a:pt x="94086" y="135669"/>
                  </a:lnTo>
                  <a:lnTo>
                    <a:pt x="101788" y="120064"/>
                  </a:lnTo>
                  <a:lnTo>
                    <a:pt x="106733" y="83679"/>
                  </a:lnTo>
                  <a:lnTo>
                    <a:pt x="97476" y="46217"/>
                  </a:lnTo>
                  <a:lnTo>
                    <a:pt x="77957" y="13950"/>
                  </a:lnTo>
                  <a:lnTo>
                    <a:pt x="60518" y="2937"/>
                  </a:lnTo>
                  <a:lnTo>
                    <a:pt x="50929" y="0"/>
                  </a:lnTo>
                  <a:lnTo>
                    <a:pt x="41008" y="1570"/>
                  </a:lnTo>
                  <a:lnTo>
                    <a:pt x="0" y="25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20"/>
            <p:cNvSpPr/>
            <p:nvPr>
              <p:custDataLst>
                <p:tags r:id="rId32"/>
              </p:custDataLst>
            </p:nvPr>
          </p:nvSpPr>
          <p:spPr>
            <a:xfrm>
              <a:off x="2220843" y="1209695"/>
              <a:ext cx="156033" cy="88702"/>
            </a:xfrm>
            <a:custGeom>
              <a:avLst/>
              <a:gdLst/>
              <a:ahLst/>
              <a:cxnLst/>
              <a:rect l="0" t="0" r="0" b="0"/>
              <a:pathLst>
                <a:path w="156033" h="88702">
                  <a:moveTo>
                    <a:pt x="71507" y="15855"/>
                  </a:moveTo>
                  <a:lnTo>
                    <a:pt x="71507" y="15855"/>
                  </a:lnTo>
                  <a:lnTo>
                    <a:pt x="66040" y="15855"/>
                  </a:lnTo>
                  <a:lnTo>
                    <a:pt x="61863" y="36903"/>
                  </a:lnTo>
                  <a:lnTo>
                    <a:pt x="44202" y="65064"/>
                  </a:lnTo>
                  <a:lnTo>
                    <a:pt x="27198" y="83117"/>
                  </a:lnTo>
                  <a:lnTo>
                    <a:pt x="17477" y="88082"/>
                  </a:lnTo>
                  <a:lnTo>
                    <a:pt x="13615" y="88701"/>
                  </a:lnTo>
                  <a:lnTo>
                    <a:pt x="7442" y="87507"/>
                  </a:lnTo>
                  <a:lnTo>
                    <a:pt x="2346" y="78980"/>
                  </a:lnTo>
                  <a:lnTo>
                    <a:pt x="0" y="72755"/>
                  </a:lnTo>
                  <a:lnTo>
                    <a:pt x="69" y="50510"/>
                  </a:lnTo>
                  <a:lnTo>
                    <a:pt x="4557" y="32787"/>
                  </a:lnTo>
                  <a:lnTo>
                    <a:pt x="10237" y="25026"/>
                  </a:lnTo>
                  <a:lnTo>
                    <a:pt x="13727" y="21969"/>
                  </a:lnTo>
                  <a:lnTo>
                    <a:pt x="18170" y="20637"/>
                  </a:lnTo>
                  <a:lnTo>
                    <a:pt x="28752" y="21038"/>
                  </a:lnTo>
                  <a:lnTo>
                    <a:pt x="40510" y="27331"/>
                  </a:lnTo>
                  <a:lnTo>
                    <a:pt x="87975" y="55729"/>
                  </a:lnTo>
                  <a:lnTo>
                    <a:pt x="121262" y="79458"/>
                  </a:lnTo>
                  <a:lnTo>
                    <a:pt x="131485" y="82929"/>
                  </a:lnTo>
                  <a:lnTo>
                    <a:pt x="140732" y="82589"/>
                  </a:lnTo>
                  <a:lnTo>
                    <a:pt x="145174" y="81511"/>
                  </a:lnTo>
                  <a:lnTo>
                    <a:pt x="148840" y="78676"/>
                  </a:lnTo>
                  <a:lnTo>
                    <a:pt x="154796" y="69881"/>
                  </a:lnTo>
                  <a:lnTo>
                    <a:pt x="156032" y="57035"/>
                  </a:lnTo>
                  <a:lnTo>
                    <a:pt x="153524" y="41918"/>
                  </a:lnTo>
                  <a:lnTo>
                    <a:pt x="147705" y="25792"/>
                  </a:lnTo>
                  <a:lnTo>
                    <a:pt x="136652" y="12981"/>
                  </a:lnTo>
                  <a:lnTo>
                    <a:pt x="122333" y="3994"/>
                  </a:lnTo>
                  <a:lnTo>
                    <a:pt x="106561" y="0"/>
                  </a:lnTo>
                  <a:lnTo>
                    <a:pt x="90144" y="1988"/>
                  </a:lnTo>
                  <a:lnTo>
                    <a:pt x="81815" y="4494"/>
                  </a:lnTo>
                  <a:lnTo>
                    <a:pt x="75557" y="8986"/>
                  </a:lnTo>
                  <a:lnTo>
                    <a:pt x="58807" y="3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21"/>
            <p:cNvSpPr/>
            <p:nvPr>
              <p:custDataLst>
                <p:tags r:id="rId33"/>
              </p:custDataLst>
            </p:nvPr>
          </p:nvSpPr>
          <p:spPr>
            <a:xfrm>
              <a:off x="1981539" y="438150"/>
              <a:ext cx="75862" cy="787401"/>
            </a:xfrm>
            <a:custGeom>
              <a:avLst/>
              <a:gdLst/>
              <a:ahLst/>
              <a:cxnLst/>
              <a:rect l="0" t="0" r="0" b="0"/>
              <a:pathLst>
                <a:path w="75862" h="787401">
                  <a:moveTo>
                    <a:pt x="12361" y="0"/>
                  </a:moveTo>
                  <a:lnTo>
                    <a:pt x="12361" y="0"/>
                  </a:lnTo>
                  <a:lnTo>
                    <a:pt x="7291" y="5775"/>
                  </a:lnTo>
                  <a:lnTo>
                    <a:pt x="3522" y="12209"/>
                  </a:lnTo>
                  <a:lnTo>
                    <a:pt x="424" y="52349"/>
                  </a:lnTo>
                  <a:lnTo>
                    <a:pt x="0" y="91705"/>
                  </a:lnTo>
                  <a:lnTo>
                    <a:pt x="1298" y="118287"/>
                  </a:lnTo>
                  <a:lnTo>
                    <a:pt x="3575" y="148708"/>
                  </a:lnTo>
                  <a:lnTo>
                    <a:pt x="6503" y="181689"/>
                  </a:lnTo>
                  <a:lnTo>
                    <a:pt x="10573" y="217787"/>
                  </a:lnTo>
                  <a:lnTo>
                    <a:pt x="15402" y="255963"/>
                  </a:lnTo>
                  <a:lnTo>
                    <a:pt x="20738" y="295526"/>
                  </a:lnTo>
                  <a:lnTo>
                    <a:pt x="26412" y="337423"/>
                  </a:lnTo>
                  <a:lnTo>
                    <a:pt x="32312" y="380876"/>
                  </a:lnTo>
                  <a:lnTo>
                    <a:pt x="38362" y="425367"/>
                  </a:lnTo>
                  <a:lnTo>
                    <a:pt x="43806" y="469139"/>
                  </a:lnTo>
                  <a:lnTo>
                    <a:pt x="48846" y="512432"/>
                  </a:lnTo>
                  <a:lnTo>
                    <a:pt x="53618" y="555404"/>
                  </a:lnTo>
                  <a:lnTo>
                    <a:pt x="57505" y="593931"/>
                  </a:lnTo>
                  <a:lnTo>
                    <a:pt x="60801" y="629493"/>
                  </a:lnTo>
                  <a:lnTo>
                    <a:pt x="63704" y="663079"/>
                  </a:lnTo>
                  <a:lnTo>
                    <a:pt x="66345" y="690408"/>
                  </a:lnTo>
                  <a:lnTo>
                    <a:pt x="71161" y="733944"/>
                  </a:lnTo>
                  <a:lnTo>
                    <a:pt x="75242" y="779385"/>
                  </a:lnTo>
                  <a:lnTo>
                    <a:pt x="75861" y="78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95"/>
          <p:cNvGrpSpPr/>
          <p:nvPr/>
        </p:nvGrpSpPr>
        <p:grpSpPr>
          <a:xfrm>
            <a:off x="3193658" y="889000"/>
            <a:ext cx="171843" cy="139701"/>
            <a:chOff x="3193658" y="889000"/>
            <a:chExt cx="171843" cy="139701"/>
          </a:xfrm>
        </p:grpSpPr>
        <p:sp>
          <p:nvSpPr>
            <p:cNvPr id="14" name="SMARTInkShape-2322"/>
            <p:cNvSpPr/>
            <p:nvPr>
              <p:custDataLst>
                <p:tags r:id="rId29"/>
              </p:custDataLst>
            </p:nvPr>
          </p:nvSpPr>
          <p:spPr>
            <a:xfrm>
              <a:off x="3225800" y="8890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47010" y="2160"/>
                  </a:lnTo>
                  <a:lnTo>
                    <a:pt x="87463" y="6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23"/>
            <p:cNvSpPr/>
            <p:nvPr>
              <p:custDataLst>
                <p:tags r:id="rId30"/>
              </p:custDataLst>
            </p:nvPr>
          </p:nvSpPr>
          <p:spPr>
            <a:xfrm>
              <a:off x="3193658" y="1016000"/>
              <a:ext cx="171843" cy="12701"/>
            </a:xfrm>
            <a:custGeom>
              <a:avLst/>
              <a:gdLst/>
              <a:ahLst/>
              <a:cxnLst/>
              <a:rect l="0" t="0" r="0" b="0"/>
              <a:pathLst>
                <a:path w="171843" h="12701">
                  <a:moveTo>
                    <a:pt x="6742" y="0"/>
                  </a:moveTo>
                  <a:lnTo>
                    <a:pt x="6742" y="0"/>
                  </a:lnTo>
                  <a:lnTo>
                    <a:pt x="0" y="3371"/>
                  </a:lnTo>
                  <a:lnTo>
                    <a:pt x="1542" y="5070"/>
                  </a:lnTo>
                  <a:lnTo>
                    <a:pt x="12662" y="8838"/>
                  </a:lnTo>
                  <a:lnTo>
                    <a:pt x="55611" y="11556"/>
                  </a:lnTo>
                  <a:lnTo>
                    <a:pt x="98782" y="12192"/>
                  </a:lnTo>
                  <a:lnTo>
                    <a:pt x="139371" y="12474"/>
                  </a:lnTo>
                  <a:lnTo>
                    <a:pt x="17184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324"/>
          <p:cNvSpPr/>
          <p:nvPr>
            <p:custDataLst>
              <p:tags r:id="rId1"/>
            </p:custDataLst>
          </p:nvPr>
        </p:nvSpPr>
        <p:spPr>
          <a:xfrm>
            <a:off x="3994266" y="686944"/>
            <a:ext cx="37985" cy="354457"/>
          </a:xfrm>
          <a:custGeom>
            <a:avLst/>
            <a:gdLst/>
            <a:ahLst/>
            <a:cxnLst/>
            <a:rect l="0" t="0" r="0" b="0"/>
            <a:pathLst>
              <a:path w="37985" h="354457">
                <a:moveTo>
                  <a:pt x="6234" y="11556"/>
                </a:moveTo>
                <a:lnTo>
                  <a:pt x="6234" y="11556"/>
                </a:lnTo>
                <a:lnTo>
                  <a:pt x="2863" y="8185"/>
                </a:lnTo>
                <a:lnTo>
                  <a:pt x="1208" y="4648"/>
                </a:lnTo>
                <a:lnTo>
                  <a:pt x="145" y="0"/>
                </a:lnTo>
                <a:lnTo>
                  <a:pt x="0" y="1246"/>
                </a:lnTo>
                <a:lnTo>
                  <a:pt x="641" y="6268"/>
                </a:lnTo>
                <a:lnTo>
                  <a:pt x="4920" y="41896"/>
                </a:lnTo>
                <a:lnTo>
                  <a:pt x="6356" y="75840"/>
                </a:lnTo>
                <a:lnTo>
                  <a:pt x="9345" y="119149"/>
                </a:lnTo>
                <a:lnTo>
                  <a:pt x="13026" y="166620"/>
                </a:lnTo>
                <a:lnTo>
                  <a:pt x="17719" y="213823"/>
                </a:lnTo>
                <a:lnTo>
                  <a:pt x="24508" y="255969"/>
                </a:lnTo>
                <a:lnTo>
                  <a:pt x="30349" y="290223"/>
                </a:lnTo>
                <a:lnTo>
                  <a:pt x="36476" y="333223"/>
                </a:lnTo>
                <a:lnTo>
                  <a:pt x="37984" y="3544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2325"/>
          <p:cNvSpPr/>
          <p:nvPr>
            <p:custDataLst>
              <p:tags r:id="rId2"/>
            </p:custDataLst>
          </p:nvPr>
        </p:nvSpPr>
        <p:spPr>
          <a:xfrm>
            <a:off x="4324689" y="863868"/>
            <a:ext cx="196512" cy="12433"/>
          </a:xfrm>
          <a:custGeom>
            <a:avLst/>
            <a:gdLst/>
            <a:ahLst/>
            <a:cxnLst/>
            <a:rect l="0" t="0" r="0" b="0"/>
            <a:pathLst>
              <a:path w="196512" h="12433">
                <a:moveTo>
                  <a:pt x="12361" y="12432"/>
                </a:moveTo>
                <a:lnTo>
                  <a:pt x="12361" y="12432"/>
                </a:lnTo>
                <a:lnTo>
                  <a:pt x="0" y="12432"/>
                </a:lnTo>
                <a:lnTo>
                  <a:pt x="41634" y="8068"/>
                </a:lnTo>
                <a:lnTo>
                  <a:pt x="86024" y="6670"/>
                </a:lnTo>
                <a:lnTo>
                  <a:pt x="130064" y="5551"/>
                </a:lnTo>
                <a:lnTo>
                  <a:pt x="175703" y="1090"/>
                </a:lnTo>
                <a:lnTo>
                  <a:pt x="192401" y="0"/>
                </a:lnTo>
                <a:lnTo>
                  <a:pt x="193771" y="1322"/>
                </a:lnTo>
                <a:lnTo>
                  <a:pt x="196511" y="124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498"/>
          <p:cNvGrpSpPr/>
          <p:nvPr/>
        </p:nvGrpSpPr>
        <p:grpSpPr>
          <a:xfrm>
            <a:off x="4879779" y="629533"/>
            <a:ext cx="697507" cy="928604"/>
            <a:chOff x="4879779" y="629533"/>
            <a:chExt cx="697507" cy="928604"/>
          </a:xfrm>
        </p:grpSpPr>
        <p:sp>
          <p:nvSpPr>
            <p:cNvPr id="19" name="SMARTInkShape-2326"/>
            <p:cNvSpPr/>
            <p:nvPr>
              <p:custDataLst>
                <p:tags r:id="rId20"/>
              </p:custDataLst>
            </p:nvPr>
          </p:nvSpPr>
          <p:spPr>
            <a:xfrm>
              <a:off x="5439944" y="1416050"/>
              <a:ext cx="137342" cy="67277"/>
            </a:xfrm>
            <a:custGeom>
              <a:avLst/>
              <a:gdLst/>
              <a:ahLst/>
              <a:cxnLst/>
              <a:rect l="0" t="0" r="0" b="0"/>
              <a:pathLst>
                <a:path w="137342" h="67277">
                  <a:moveTo>
                    <a:pt x="116306" y="6350"/>
                  </a:moveTo>
                  <a:lnTo>
                    <a:pt x="116306" y="6350"/>
                  </a:lnTo>
                  <a:lnTo>
                    <a:pt x="112935" y="6350"/>
                  </a:lnTo>
                  <a:lnTo>
                    <a:pt x="104097" y="9721"/>
                  </a:lnTo>
                  <a:lnTo>
                    <a:pt x="63003" y="43340"/>
                  </a:lnTo>
                  <a:lnTo>
                    <a:pt x="28301" y="65990"/>
                  </a:lnTo>
                  <a:lnTo>
                    <a:pt x="23769" y="67276"/>
                  </a:lnTo>
                  <a:lnTo>
                    <a:pt x="14971" y="66825"/>
                  </a:lnTo>
                  <a:lnTo>
                    <a:pt x="10649" y="65717"/>
                  </a:lnTo>
                  <a:lnTo>
                    <a:pt x="7062" y="62861"/>
                  </a:lnTo>
                  <a:lnTo>
                    <a:pt x="1196" y="54044"/>
                  </a:lnTo>
                  <a:lnTo>
                    <a:pt x="0" y="43070"/>
                  </a:lnTo>
                  <a:lnTo>
                    <a:pt x="3293" y="26872"/>
                  </a:lnTo>
                  <a:lnTo>
                    <a:pt x="4981" y="22148"/>
                  </a:lnTo>
                  <a:lnTo>
                    <a:pt x="7517" y="18999"/>
                  </a:lnTo>
                  <a:lnTo>
                    <a:pt x="14098" y="15500"/>
                  </a:lnTo>
                  <a:lnTo>
                    <a:pt x="17828" y="15977"/>
                  </a:lnTo>
                  <a:lnTo>
                    <a:pt x="41493" y="30622"/>
                  </a:lnTo>
                  <a:lnTo>
                    <a:pt x="83931" y="63675"/>
                  </a:lnTo>
                  <a:lnTo>
                    <a:pt x="93921" y="67106"/>
                  </a:lnTo>
                  <a:lnTo>
                    <a:pt x="110849" y="65666"/>
                  </a:lnTo>
                  <a:lnTo>
                    <a:pt x="119290" y="60700"/>
                  </a:lnTo>
                  <a:lnTo>
                    <a:pt x="125393" y="53083"/>
                  </a:lnTo>
                  <a:lnTo>
                    <a:pt x="137276" y="28235"/>
                  </a:lnTo>
                  <a:lnTo>
                    <a:pt x="137341" y="23763"/>
                  </a:lnTo>
                  <a:lnTo>
                    <a:pt x="133651" y="15030"/>
                  </a:lnTo>
                  <a:lnTo>
                    <a:pt x="125426" y="8326"/>
                  </a:lnTo>
                  <a:lnTo>
                    <a:pt x="114715" y="3701"/>
                  </a:lnTo>
                  <a:lnTo>
                    <a:pt x="84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27"/>
            <p:cNvSpPr/>
            <p:nvPr>
              <p:custDataLst>
                <p:tags r:id="rId21"/>
              </p:custDataLst>
            </p:nvPr>
          </p:nvSpPr>
          <p:spPr>
            <a:xfrm>
              <a:off x="5245100" y="1390727"/>
              <a:ext cx="75784" cy="120574"/>
            </a:xfrm>
            <a:custGeom>
              <a:avLst/>
              <a:gdLst/>
              <a:ahLst/>
              <a:cxnLst/>
              <a:rect l="0" t="0" r="0" b="0"/>
              <a:pathLst>
                <a:path w="75784" h="120574">
                  <a:moveTo>
                    <a:pt x="0" y="6273"/>
                  </a:moveTo>
                  <a:lnTo>
                    <a:pt x="0" y="6273"/>
                  </a:lnTo>
                  <a:lnTo>
                    <a:pt x="0" y="806"/>
                  </a:lnTo>
                  <a:lnTo>
                    <a:pt x="24418" y="0"/>
                  </a:lnTo>
                  <a:lnTo>
                    <a:pt x="44159" y="3317"/>
                  </a:lnTo>
                  <a:lnTo>
                    <a:pt x="63414" y="12139"/>
                  </a:lnTo>
                  <a:lnTo>
                    <a:pt x="72399" y="23462"/>
                  </a:lnTo>
                  <a:lnTo>
                    <a:pt x="75783" y="30432"/>
                  </a:lnTo>
                  <a:lnTo>
                    <a:pt x="75779" y="45703"/>
                  </a:lnTo>
                  <a:lnTo>
                    <a:pt x="70369" y="61192"/>
                  </a:lnTo>
                  <a:lnTo>
                    <a:pt x="42079" y="100835"/>
                  </a:lnTo>
                  <a:lnTo>
                    <a:pt x="40753" y="105298"/>
                  </a:lnTo>
                  <a:lnTo>
                    <a:pt x="40574" y="108978"/>
                  </a:lnTo>
                  <a:lnTo>
                    <a:pt x="44450" y="12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28"/>
            <p:cNvSpPr/>
            <p:nvPr>
              <p:custDataLst>
                <p:tags r:id="rId22"/>
              </p:custDataLst>
            </p:nvPr>
          </p:nvSpPr>
          <p:spPr>
            <a:xfrm>
              <a:off x="5080000" y="145415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6350"/>
                  </a:moveTo>
                  <a:lnTo>
                    <a:pt x="0" y="6350"/>
                  </a:lnTo>
                  <a:lnTo>
                    <a:pt x="45466" y="6350"/>
                  </a:lnTo>
                  <a:lnTo>
                    <a:pt x="79709" y="4468"/>
                  </a:lnTo>
                  <a:lnTo>
                    <a:pt x="118682" y="1986"/>
                  </a:lnTo>
                  <a:lnTo>
                    <a:pt x="154818" y="883"/>
                  </a:lnTo>
                  <a:lnTo>
                    <a:pt x="196783" y="26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29"/>
            <p:cNvSpPr/>
            <p:nvPr>
              <p:custDataLst>
                <p:tags r:id="rId23"/>
              </p:custDataLst>
            </p:nvPr>
          </p:nvSpPr>
          <p:spPr>
            <a:xfrm>
              <a:off x="4879779" y="1447800"/>
              <a:ext cx="104972" cy="12701"/>
            </a:xfrm>
            <a:custGeom>
              <a:avLst/>
              <a:gdLst/>
              <a:ahLst/>
              <a:cxnLst/>
              <a:rect l="0" t="0" r="0" b="0"/>
              <a:pathLst>
                <a:path w="1049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6308" y="7630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30"/>
            <p:cNvSpPr/>
            <p:nvPr>
              <p:custDataLst>
                <p:tags r:id="rId24"/>
              </p:custDataLst>
            </p:nvPr>
          </p:nvSpPr>
          <p:spPr>
            <a:xfrm>
              <a:off x="4953630" y="1289050"/>
              <a:ext cx="62871" cy="269087"/>
            </a:xfrm>
            <a:custGeom>
              <a:avLst/>
              <a:gdLst/>
              <a:ahLst/>
              <a:cxnLst/>
              <a:rect l="0" t="0" r="0" b="0"/>
              <a:pathLst>
                <a:path w="62871" h="269087">
                  <a:moveTo>
                    <a:pt x="31120" y="0"/>
                  </a:moveTo>
                  <a:lnTo>
                    <a:pt x="31120" y="0"/>
                  </a:lnTo>
                  <a:lnTo>
                    <a:pt x="29238" y="12552"/>
                  </a:lnTo>
                  <a:lnTo>
                    <a:pt x="22281" y="51555"/>
                  </a:lnTo>
                  <a:lnTo>
                    <a:pt x="16193" y="92495"/>
                  </a:lnTo>
                  <a:lnTo>
                    <a:pt x="10139" y="125070"/>
                  </a:lnTo>
                  <a:lnTo>
                    <a:pt x="4156" y="160009"/>
                  </a:lnTo>
                  <a:lnTo>
                    <a:pt x="1497" y="194352"/>
                  </a:lnTo>
                  <a:lnTo>
                    <a:pt x="0" y="235307"/>
                  </a:lnTo>
                  <a:lnTo>
                    <a:pt x="2928" y="259672"/>
                  </a:lnTo>
                  <a:lnTo>
                    <a:pt x="5270" y="264131"/>
                  </a:lnTo>
                  <a:lnTo>
                    <a:pt x="8242" y="267104"/>
                  </a:lnTo>
                  <a:lnTo>
                    <a:pt x="11635" y="269086"/>
                  </a:lnTo>
                  <a:lnTo>
                    <a:pt x="22930" y="267525"/>
                  </a:lnTo>
                  <a:lnTo>
                    <a:pt x="35947" y="261422"/>
                  </a:lnTo>
                  <a:lnTo>
                    <a:pt x="46436" y="251654"/>
                  </a:lnTo>
                  <a:lnTo>
                    <a:pt x="6287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31"/>
            <p:cNvSpPr/>
            <p:nvPr>
              <p:custDataLst>
                <p:tags r:id="rId25"/>
              </p:custDataLst>
            </p:nvPr>
          </p:nvSpPr>
          <p:spPr>
            <a:xfrm>
              <a:off x="5189716" y="869490"/>
              <a:ext cx="195085" cy="174332"/>
            </a:xfrm>
            <a:custGeom>
              <a:avLst/>
              <a:gdLst/>
              <a:ahLst/>
              <a:cxnLst/>
              <a:rect l="0" t="0" r="0" b="0"/>
              <a:pathLst>
                <a:path w="195085" h="174332">
                  <a:moveTo>
                    <a:pt x="10934" y="25860"/>
                  </a:moveTo>
                  <a:lnTo>
                    <a:pt x="10934" y="25860"/>
                  </a:lnTo>
                  <a:lnTo>
                    <a:pt x="4192" y="29231"/>
                  </a:lnTo>
                  <a:lnTo>
                    <a:pt x="2206" y="31635"/>
                  </a:lnTo>
                  <a:lnTo>
                    <a:pt x="0" y="38069"/>
                  </a:lnTo>
                  <a:lnTo>
                    <a:pt x="348" y="85454"/>
                  </a:lnTo>
                  <a:lnTo>
                    <a:pt x="5210" y="121834"/>
                  </a:lnTo>
                  <a:lnTo>
                    <a:pt x="14544" y="167380"/>
                  </a:lnTo>
                  <a:lnTo>
                    <a:pt x="16472" y="174331"/>
                  </a:lnTo>
                  <a:lnTo>
                    <a:pt x="16742" y="174229"/>
                  </a:lnTo>
                  <a:lnTo>
                    <a:pt x="16923" y="173456"/>
                  </a:lnTo>
                  <a:lnTo>
                    <a:pt x="11785" y="129950"/>
                  </a:lnTo>
                  <a:lnTo>
                    <a:pt x="11186" y="84454"/>
                  </a:lnTo>
                  <a:lnTo>
                    <a:pt x="14809" y="62250"/>
                  </a:lnTo>
                  <a:lnTo>
                    <a:pt x="21891" y="43239"/>
                  </a:lnTo>
                  <a:lnTo>
                    <a:pt x="23177" y="41680"/>
                  </a:lnTo>
                  <a:lnTo>
                    <a:pt x="26489" y="39946"/>
                  </a:lnTo>
                  <a:lnTo>
                    <a:pt x="34075" y="44821"/>
                  </a:lnTo>
                  <a:lnTo>
                    <a:pt x="77099" y="91171"/>
                  </a:lnTo>
                  <a:lnTo>
                    <a:pt x="78328" y="91273"/>
                  </a:lnTo>
                  <a:lnTo>
                    <a:pt x="79146" y="90635"/>
                  </a:lnTo>
                  <a:lnTo>
                    <a:pt x="92849" y="50748"/>
                  </a:lnTo>
                  <a:lnTo>
                    <a:pt x="112957" y="13346"/>
                  </a:lnTo>
                  <a:lnTo>
                    <a:pt x="122365" y="3130"/>
                  </a:lnTo>
                  <a:lnTo>
                    <a:pt x="126143" y="829"/>
                  </a:lnTo>
                  <a:lnTo>
                    <a:pt x="129368" y="0"/>
                  </a:lnTo>
                  <a:lnTo>
                    <a:pt x="132223" y="154"/>
                  </a:lnTo>
                  <a:lnTo>
                    <a:pt x="146355" y="10482"/>
                  </a:lnTo>
                  <a:lnTo>
                    <a:pt x="163947" y="37061"/>
                  </a:lnTo>
                  <a:lnTo>
                    <a:pt x="179195" y="75118"/>
                  </a:lnTo>
                  <a:lnTo>
                    <a:pt x="191214" y="122086"/>
                  </a:lnTo>
                  <a:lnTo>
                    <a:pt x="195084" y="16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32"/>
            <p:cNvSpPr/>
            <p:nvPr>
              <p:custDataLst>
                <p:tags r:id="rId26"/>
              </p:custDataLst>
            </p:nvPr>
          </p:nvSpPr>
          <p:spPr>
            <a:xfrm>
              <a:off x="5080883" y="8128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33"/>
            <p:cNvSpPr/>
            <p:nvPr>
              <p:custDataLst>
                <p:tags r:id="rId27"/>
              </p:custDataLst>
            </p:nvPr>
          </p:nvSpPr>
          <p:spPr>
            <a:xfrm>
              <a:off x="5118100" y="92075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0" y="43338"/>
                  </a:lnTo>
                  <a:lnTo>
                    <a:pt x="1882" y="88053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34"/>
            <p:cNvSpPr/>
            <p:nvPr>
              <p:custDataLst>
                <p:tags r:id="rId28"/>
              </p:custDataLst>
            </p:nvPr>
          </p:nvSpPr>
          <p:spPr>
            <a:xfrm>
              <a:off x="5013475" y="629533"/>
              <a:ext cx="22076" cy="462668"/>
            </a:xfrm>
            <a:custGeom>
              <a:avLst/>
              <a:gdLst/>
              <a:ahLst/>
              <a:cxnLst/>
              <a:rect l="0" t="0" r="0" b="0"/>
              <a:pathLst>
                <a:path w="22076" h="462668">
                  <a:moveTo>
                    <a:pt x="22075" y="5467"/>
                  </a:moveTo>
                  <a:lnTo>
                    <a:pt x="22075" y="5467"/>
                  </a:lnTo>
                  <a:lnTo>
                    <a:pt x="16608" y="0"/>
                  </a:lnTo>
                  <a:lnTo>
                    <a:pt x="15608" y="411"/>
                  </a:lnTo>
                  <a:lnTo>
                    <a:pt x="12615" y="2749"/>
                  </a:lnTo>
                  <a:lnTo>
                    <a:pt x="6964" y="21517"/>
                  </a:lnTo>
                  <a:lnTo>
                    <a:pt x="4192" y="66275"/>
                  </a:lnTo>
                  <a:lnTo>
                    <a:pt x="1662" y="111750"/>
                  </a:lnTo>
                  <a:lnTo>
                    <a:pt x="0" y="137706"/>
                  </a:lnTo>
                  <a:lnTo>
                    <a:pt x="303" y="164887"/>
                  </a:lnTo>
                  <a:lnTo>
                    <a:pt x="1916" y="192886"/>
                  </a:lnTo>
                  <a:lnTo>
                    <a:pt x="4402" y="221430"/>
                  </a:lnTo>
                  <a:lnTo>
                    <a:pt x="6765" y="248925"/>
                  </a:lnTo>
                  <a:lnTo>
                    <a:pt x="9046" y="275723"/>
                  </a:lnTo>
                  <a:lnTo>
                    <a:pt x="11272" y="302054"/>
                  </a:lnTo>
                  <a:lnTo>
                    <a:pt x="15628" y="346363"/>
                  </a:lnTo>
                  <a:lnTo>
                    <a:pt x="19210" y="383460"/>
                  </a:lnTo>
                  <a:lnTo>
                    <a:pt x="20520" y="426028"/>
                  </a:lnTo>
                  <a:lnTo>
                    <a:pt x="18165" y="450870"/>
                  </a:lnTo>
                  <a:lnTo>
                    <a:pt x="18763" y="454802"/>
                  </a:lnTo>
                  <a:lnTo>
                    <a:pt x="22075" y="46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99"/>
          <p:cNvGrpSpPr/>
          <p:nvPr/>
        </p:nvGrpSpPr>
        <p:grpSpPr>
          <a:xfrm>
            <a:off x="5821161" y="393700"/>
            <a:ext cx="547890" cy="593291"/>
            <a:chOff x="5821161" y="393700"/>
            <a:chExt cx="547890" cy="593291"/>
          </a:xfrm>
        </p:grpSpPr>
        <p:sp>
          <p:nvSpPr>
            <p:cNvPr id="29" name="SMARTInkShape-2335"/>
            <p:cNvSpPr/>
            <p:nvPr>
              <p:custDataLst>
                <p:tags r:id="rId14"/>
              </p:custDataLst>
            </p:nvPr>
          </p:nvSpPr>
          <p:spPr>
            <a:xfrm>
              <a:off x="5821161" y="805398"/>
              <a:ext cx="224040" cy="181593"/>
            </a:xfrm>
            <a:custGeom>
              <a:avLst/>
              <a:gdLst/>
              <a:ahLst/>
              <a:cxnLst/>
              <a:rect l="0" t="0" r="0" b="0"/>
              <a:pathLst>
                <a:path w="224040" h="181593">
                  <a:moveTo>
                    <a:pt x="27189" y="64552"/>
                  </a:moveTo>
                  <a:lnTo>
                    <a:pt x="27189" y="64552"/>
                  </a:lnTo>
                  <a:lnTo>
                    <a:pt x="23818" y="67923"/>
                  </a:lnTo>
                  <a:lnTo>
                    <a:pt x="22163" y="73341"/>
                  </a:lnTo>
                  <a:lnTo>
                    <a:pt x="21722" y="76761"/>
                  </a:lnTo>
                  <a:lnTo>
                    <a:pt x="24471" y="88317"/>
                  </a:lnTo>
                  <a:lnTo>
                    <a:pt x="33507" y="96516"/>
                  </a:lnTo>
                  <a:lnTo>
                    <a:pt x="39868" y="100678"/>
                  </a:lnTo>
                  <a:lnTo>
                    <a:pt x="56342" y="103421"/>
                  </a:lnTo>
                  <a:lnTo>
                    <a:pt x="87332" y="99117"/>
                  </a:lnTo>
                  <a:lnTo>
                    <a:pt x="119562" y="87023"/>
                  </a:lnTo>
                  <a:lnTo>
                    <a:pt x="136682" y="75245"/>
                  </a:lnTo>
                  <a:lnTo>
                    <a:pt x="148994" y="60602"/>
                  </a:lnTo>
                  <a:lnTo>
                    <a:pt x="153527" y="46569"/>
                  </a:lnTo>
                  <a:lnTo>
                    <a:pt x="153748" y="39863"/>
                  </a:lnTo>
                  <a:lnTo>
                    <a:pt x="148348" y="24887"/>
                  </a:lnTo>
                  <a:lnTo>
                    <a:pt x="138893" y="10940"/>
                  </a:lnTo>
                  <a:lnTo>
                    <a:pt x="127636" y="2389"/>
                  </a:lnTo>
                  <a:lnTo>
                    <a:pt x="111813" y="0"/>
                  </a:lnTo>
                  <a:lnTo>
                    <a:pt x="102655" y="351"/>
                  </a:lnTo>
                  <a:lnTo>
                    <a:pt x="69540" y="14328"/>
                  </a:lnTo>
                  <a:lnTo>
                    <a:pt x="36288" y="39715"/>
                  </a:lnTo>
                  <a:lnTo>
                    <a:pt x="10835" y="72950"/>
                  </a:lnTo>
                  <a:lnTo>
                    <a:pt x="0" y="106238"/>
                  </a:lnTo>
                  <a:lnTo>
                    <a:pt x="1229" y="125883"/>
                  </a:lnTo>
                  <a:lnTo>
                    <a:pt x="7890" y="144021"/>
                  </a:lnTo>
                  <a:lnTo>
                    <a:pt x="20258" y="161490"/>
                  </a:lnTo>
                  <a:lnTo>
                    <a:pt x="38926" y="173017"/>
                  </a:lnTo>
                  <a:lnTo>
                    <a:pt x="75116" y="181592"/>
                  </a:lnTo>
                  <a:lnTo>
                    <a:pt x="104228" y="181481"/>
                  </a:lnTo>
                  <a:lnTo>
                    <a:pt x="138335" y="174376"/>
                  </a:lnTo>
                  <a:lnTo>
                    <a:pt x="172778" y="166044"/>
                  </a:lnTo>
                  <a:lnTo>
                    <a:pt x="224039" y="15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36"/>
            <p:cNvSpPr/>
            <p:nvPr>
              <p:custDataLst>
                <p:tags r:id="rId15"/>
              </p:custDataLst>
            </p:nvPr>
          </p:nvSpPr>
          <p:spPr>
            <a:xfrm>
              <a:off x="5882791" y="609600"/>
              <a:ext cx="117960" cy="19051"/>
            </a:xfrm>
            <a:custGeom>
              <a:avLst/>
              <a:gdLst/>
              <a:ahLst/>
              <a:cxnLst/>
              <a:rect l="0" t="0" r="0" b="0"/>
              <a:pathLst>
                <a:path w="1179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0253" y="17168"/>
                  </a:lnTo>
                  <a:lnTo>
                    <a:pt x="48942" y="10212"/>
                  </a:lnTo>
                  <a:lnTo>
                    <a:pt x="89826" y="4123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37"/>
            <p:cNvSpPr/>
            <p:nvPr>
              <p:custDataLst>
                <p:tags r:id="rId16"/>
              </p:custDataLst>
            </p:nvPr>
          </p:nvSpPr>
          <p:spPr>
            <a:xfrm>
              <a:off x="6115050" y="502533"/>
              <a:ext cx="82551" cy="132468"/>
            </a:xfrm>
            <a:custGeom>
              <a:avLst/>
              <a:gdLst/>
              <a:ahLst/>
              <a:cxnLst/>
              <a:rect l="0" t="0" r="0" b="0"/>
              <a:pathLst>
                <a:path w="82551" h="132468">
                  <a:moveTo>
                    <a:pt x="82550" y="5467"/>
                  </a:moveTo>
                  <a:lnTo>
                    <a:pt x="82550" y="5467"/>
                  </a:lnTo>
                  <a:lnTo>
                    <a:pt x="82550" y="2096"/>
                  </a:lnTo>
                  <a:lnTo>
                    <a:pt x="81845" y="1103"/>
                  </a:lnTo>
                  <a:lnTo>
                    <a:pt x="80668" y="441"/>
                  </a:lnTo>
                  <a:lnTo>
                    <a:pt x="79179" y="0"/>
                  </a:lnTo>
                  <a:lnTo>
                    <a:pt x="78186" y="1116"/>
                  </a:lnTo>
                  <a:lnTo>
                    <a:pt x="72829" y="14930"/>
                  </a:lnTo>
                  <a:lnTo>
                    <a:pt x="45478" y="57098"/>
                  </a:lnTo>
                  <a:lnTo>
                    <a:pt x="23418" y="101663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38"/>
            <p:cNvSpPr/>
            <p:nvPr>
              <p:custDataLst>
                <p:tags r:id="rId17"/>
              </p:custDataLst>
            </p:nvPr>
          </p:nvSpPr>
          <p:spPr>
            <a:xfrm>
              <a:off x="6096600" y="413822"/>
              <a:ext cx="141998" cy="202129"/>
            </a:xfrm>
            <a:custGeom>
              <a:avLst/>
              <a:gdLst/>
              <a:ahLst/>
              <a:cxnLst/>
              <a:rect l="0" t="0" r="0" b="0"/>
              <a:pathLst>
                <a:path w="141998" h="202129">
                  <a:moveTo>
                    <a:pt x="18450" y="87828"/>
                  </a:moveTo>
                  <a:lnTo>
                    <a:pt x="18450" y="87828"/>
                  </a:lnTo>
                  <a:lnTo>
                    <a:pt x="15079" y="87828"/>
                  </a:lnTo>
                  <a:lnTo>
                    <a:pt x="6241" y="81086"/>
                  </a:lnTo>
                  <a:lnTo>
                    <a:pt x="2440" y="74013"/>
                  </a:lnTo>
                  <a:lnTo>
                    <a:pt x="0" y="47861"/>
                  </a:lnTo>
                  <a:lnTo>
                    <a:pt x="2949" y="29027"/>
                  </a:lnTo>
                  <a:lnTo>
                    <a:pt x="11662" y="11139"/>
                  </a:lnTo>
                  <a:lnTo>
                    <a:pt x="19196" y="4355"/>
                  </a:lnTo>
                  <a:lnTo>
                    <a:pt x="27954" y="1340"/>
                  </a:lnTo>
                  <a:lnTo>
                    <a:pt x="38901" y="0"/>
                  </a:lnTo>
                  <a:lnTo>
                    <a:pt x="52704" y="5049"/>
                  </a:lnTo>
                  <a:lnTo>
                    <a:pt x="68246" y="15759"/>
                  </a:lnTo>
                  <a:lnTo>
                    <a:pt x="101219" y="53262"/>
                  </a:lnTo>
                  <a:lnTo>
                    <a:pt x="124584" y="88875"/>
                  </a:lnTo>
                  <a:lnTo>
                    <a:pt x="136176" y="112988"/>
                  </a:lnTo>
                  <a:lnTo>
                    <a:pt x="141997" y="145691"/>
                  </a:lnTo>
                  <a:lnTo>
                    <a:pt x="138742" y="192516"/>
                  </a:lnTo>
                  <a:lnTo>
                    <a:pt x="137450" y="195720"/>
                  </a:lnTo>
                  <a:lnTo>
                    <a:pt x="132750" y="20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39"/>
            <p:cNvSpPr/>
            <p:nvPr>
              <p:custDataLst>
                <p:tags r:id="rId18"/>
              </p:custDataLst>
            </p:nvPr>
          </p:nvSpPr>
          <p:spPr>
            <a:xfrm>
              <a:off x="6307508" y="393700"/>
              <a:ext cx="48843" cy="224787"/>
            </a:xfrm>
            <a:custGeom>
              <a:avLst/>
              <a:gdLst/>
              <a:ahLst/>
              <a:cxnLst/>
              <a:rect l="0" t="0" r="0" b="0"/>
              <a:pathLst>
                <a:path w="48843" h="224787">
                  <a:moveTo>
                    <a:pt x="29792" y="0"/>
                  </a:moveTo>
                  <a:lnTo>
                    <a:pt x="29792" y="0"/>
                  </a:lnTo>
                  <a:lnTo>
                    <a:pt x="26421" y="3371"/>
                  </a:lnTo>
                  <a:lnTo>
                    <a:pt x="24766" y="6907"/>
                  </a:lnTo>
                  <a:lnTo>
                    <a:pt x="11625" y="50492"/>
                  </a:lnTo>
                  <a:lnTo>
                    <a:pt x="4653" y="92572"/>
                  </a:lnTo>
                  <a:lnTo>
                    <a:pt x="0" y="137025"/>
                  </a:lnTo>
                  <a:lnTo>
                    <a:pt x="504" y="175126"/>
                  </a:lnTo>
                  <a:lnTo>
                    <a:pt x="5292" y="218109"/>
                  </a:lnTo>
                  <a:lnTo>
                    <a:pt x="7813" y="221606"/>
                  </a:lnTo>
                  <a:lnTo>
                    <a:pt x="10907" y="223937"/>
                  </a:lnTo>
                  <a:lnTo>
                    <a:pt x="15085" y="224786"/>
                  </a:lnTo>
                  <a:lnTo>
                    <a:pt x="25373" y="223847"/>
                  </a:lnTo>
                  <a:lnTo>
                    <a:pt x="35119" y="217316"/>
                  </a:lnTo>
                  <a:lnTo>
                    <a:pt x="4884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40"/>
            <p:cNvSpPr/>
            <p:nvPr>
              <p:custDataLst>
                <p:tags r:id="rId19"/>
              </p:custDataLst>
            </p:nvPr>
          </p:nvSpPr>
          <p:spPr>
            <a:xfrm>
              <a:off x="6237629" y="508000"/>
              <a:ext cx="131422" cy="12701"/>
            </a:xfrm>
            <a:custGeom>
              <a:avLst/>
              <a:gdLst/>
              <a:ahLst/>
              <a:cxnLst/>
              <a:rect l="0" t="0" r="0" b="0"/>
              <a:pathLst>
                <a:path w="131422" h="12701">
                  <a:moveTo>
                    <a:pt x="29821" y="12700"/>
                  </a:moveTo>
                  <a:lnTo>
                    <a:pt x="29821" y="12700"/>
                  </a:lnTo>
                  <a:lnTo>
                    <a:pt x="0" y="12700"/>
                  </a:lnTo>
                  <a:lnTo>
                    <a:pt x="38507" y="10818"/>
                  </a:lnTo>
                  <a:lnTo>
                    <a:pt x="83194" y="5792"/>
                  </a:lnTo>
                  <a:lnTo>
                    <a:pt x="131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00"/>
          <p:cNvGrpSpPr/>
          <p:nvPr/>
        </p:nvGrpSpPr>
        <p:grpSpPr>
          <a:xfrm>
            <a:off x="7443965" y="933450"/>
            <a:ext cx="150636" cy="120651"/>
            <a:chOff x="7443965" y="933450"/>
            <a:chExt cx="150636" cy="120651"/>
          </a:xfrm>
        </p:grpSpPr>
        <p:sp>
          <p:nvSpPr>
            <p:cNvPr id="36" name="SMARTInkShape-2341"/>
            <p:cNvSpPr/>
            <p:nvPr>
              <p:custDataLst>
                <p:tags r:id="rId12"/>
              </p:custDataLst>
            </p:nvPr>
          </p:nvSpPr>
          <p:spPr>
            <a:xfrm>
              <a:off x="7443965" y="933450"/>
              <a:ext cx="150636" cy="19051"/>
            </a:xfrm>
            <a:custGeom>
              <a:avLst/>
              <a:gdLst/>
              <a:ahLst/>
              <a:cxnLst/>
              <a:rect l="0" t="0" r="0" b="0"/>
              <a:pathLst>
                <a:path w="150636" h="190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3371"/>
                  </a:lnTo>
                  <a:lnTo>
                    <a:pt x="43493" y="2813"/>
                  </a:lnTo>
                  <a:lnTo>
                    <a:pt x="81025" y="7184"/>
                  </a:lnTo>
                  <a:lnTo>
                    <a:pt x="128261" y="14981"/>
                  </a:lnTo>
                  <a:lnTo>
                    <a:pt x="1506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42"/>
            <p:cNvSpPr/>
            <p:nvPr>
              <p:custDataLst>
                <p:tags r:id="rId13"/>
              </p:custDataLst>
            </p:nvPr>
          </p:nvSpPr>
          <p:spPr>
            <a:xfrm>
              <a:off x="7461250" y="10477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7350" y="4469"/>
                  </a:lnTo>
                  <a:lnTo>
                    <a:pt x="73390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01"/>
          <p:cNvGrpSpPr/>
          <p:nvPr/>
        </p:nvGrpSpPr>
        <p:grpSpPr>
          <a:xfrm>
            <a:off x="8130691" y="812800"/>
            <a:ext cx="295760" cy="241301"/>
            <a:chOff x="8130691" y="812800"/>
            <a:chExt cx="295760" cy="241301"/>
          </a:xfrm>
        </p:grpSpPr>
        <p:sp>
          <p:nvSpPr>
            <p:cNvPr id="39" name="SMARTInkShape-2343"/>
            <p:cNvSpPr/>
            <p:nvPr>
              <p:custDataLst>
                <p:tags r:id="rId10"/>
              </p:custDataLst>
            </p:nvPr>
          </p:nvSpPr>
          <p:spPr>
            <a:xfrm>
              <a:off x="8130691" y="812800"/>
              <a:ext cx="10010" cy="241301"/>
            </a:xfrm>
            <a:custGeom>
              <a:avLst/>
              <a:gdLst/>
              <a:ahLst/>
              <a:cxnLst/>
              <a:rect l="0" t="0" r="0" b="0"/>
              <a:pathLst>
                <a:path w="10010" h="2413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0" y="16606"/>
                  </a:lnTo>
                  <a:lnTo>
                    <a:pt x="3037" y="58448"/>
                  </a:lnTo>
                  <a:lnTo>
                    <a:pt x="6845" y="99006"/>
                  </a:lnTo>
                  <a:lnTo>
                    <a:pt x="5701" y="142302"/>
                  </a:lnTo>
                  <a:lnTo>
                    <a:pt x="4264" y="186411"/>
                  </a:lnTo>
                  <a:lnTo>
                    <a:pt x="1000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44"/>
            <p:cNvSpPr/>
            <p:nvPr>
              <p:custDataLst>
                <p:tags r:id="rId11"/>
              </p:custDataLst>
            </p:nvPr>
          </p:nvSpPr>
          <p:spPr>
            <a:xfrm>
              <a:off x="8287632" y="939800"/>
              <a:ext cx="138819" cy="25401"/>
            </a:xfrm>
            <a:custGeom>
              <a:avLst/>
              <a:gdLst/>
              <a:ahLst/>
              <a:cxnLst/>
              <a:rect l="0" t="0" r="0" b="0"/>
              <a:pathLst>
                <a:path w="1388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9492" y="18658"/>
                  </a:lnTo>
                  <a:lnTo>
                    <a:pt x="46166" y="13877"/>
                  </a:lnTo>
                  <a:lnTo>
                    <a:pt x="93756" y="9169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2345"/>
          <p:cNvSpPr/>
          <p:nvPr>
            <p:custDataLst>
              <p:tags r:id="rId3"/>
            </p:custDataLst>
          </p:nvPr>
        </p:nvSpPr>
        <p:spPr>
          <a:xfrm>
            <a:off x="8784375" y="835050"/>
            <a:ext cx="129673" cy="179595"/>
          </a:xfrm>
          <a:custGeom>
            <a:avLst/>
            <a:gdLst/>
            <a:ahLst/>
            <a:cxnLst/>
            <a:rect l="0" t="0" r="0" b="0"/>
            <a:pathLst>
              <a:path w="129673" h="179595">
                <a:moveTo>
                  <a:pt x="80225" y="28550"/>
                </a:moveTo>
                <a:lnTo>
                  <a:pt x="80225" y="28550"/>
                </a:lnTo>
                <a:lnTo>
                  <a:pt x="76854" y="25179"/>
                </a:lnTo>
                <a:lnTo>
                  <a:pt x="73318" y="23524"/>
                </a:lnTo>
                <a:lnTo>
                  <a:pt x="65298" y="22461"/>
                </a:lnTo>
                <a:lnTo>
                  <a:pt x="59244" y="26079"/>
                </a:lnTo>
                <a:lnTo>
                  <a:pt x="37118" y="50013"/>
                </a:lnTo>
                <a:lnTo>
                  <a:pt x="11346" y="93781"/>
                </a:lnTo>
                <a:lnTo>
                  <a:pt x="1164" y="118219"/>
                </a:lnTo>
                <a:lnTo>
                  <a:pt x="0" y="129252"/>
                </a:lnTo>
                <a:lnTo>
                  <a:pt x="4353" y="149036"/>
                </a:lnTo>
                <a:lnTo>
                  <a:pt x="18704" y="172670"/>
                </a:lnTo>
                <a:lnTo>
                  <a:pt x="25100" y="176841"/>
                </a:lnTo>
                <a:lnTo>
                  <a:pt x="39732" y="179594"/>
                </a:lnTo>
                <a:lnTo>
                  <a:pt x="53761" y="176584"/>
                </a:lnTo>
                <a:lnTo>
                  <a:pt x="90127" y="156412"/>
                </a:lnTo>
                <a:lnTo>
                  <a:pt x="115614" y="133384"/>
                </a:lnTo>
                <a:lnTo>
                  <a:pt x="124176" y="117006"/>
                </a:lnTo>
                <a:lnTo>
                  <a:pt x="129672" y="70012"/>
                </a:lnTo>
                <a:lnTo>
                  <a:pt x="123881" y="29546"/>
                </a:lnTo>
                <a:lnTo>
                  <a:pt x="118501" y="20042"/>
                </a:lnTo>
                <a:lnTo>
                  <a:pt x="103116" y="7600"/>
                </a:lnTo>
                <a:lnTo>
                  <a:pt x="77993" y="0"/>
                </a:lnTo>
                <a:lnTo>
                  <a:pt x="61123" y="1985"/>
                </a:lnTo>
                <a:lnTo>
                  <a:pt x="35775" y="9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503"/>
          <p:cNvGrpSpPr/>
          <p:nvPr/>
        </p:nvGrpSpPr>
        <p:grpSpPr>
          <a:xfrm>
            <a:off x="9470829" y="755650"/>
            <a:ext cx="619322" cy="393701"/>
            <a:chOff x="9470829" y="755650"/>
            <a:chExt cx="619322" cy="393701"/>
          </a:xfrm>
        </p:grpSpPr>
        <p:sp>
          <p:nvSpPr>
            <p:cNvPr id="43" name="SMARTInkShape-2346"/>
            <p:cNvSpPr/>
            <p:nvPr>
              <p:custDataLst>
                <p:tags r:id="rId5"/>
              </p:custDataLst>
            </p:nvPr>
          </p:nvSpPr>
          <p:spPr>
            <a:xfrm>
              <a:off x="9470829" y="857250"/>
              <a:ext cx="104972" cy="12701"/>
            </a:xfrm>
            <a:custGeom>
              <a:avLst/>
              <a:gdLst/>
              <a:ahLst/>
              <a:cxnLst/>
              <a:rect l="0" t="0" r="0" b="0"/>
              <a:pathLst>
                <a:path w="1049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252" y="7630"/>
                  </a:lnTo>
                  <a:lnTo>
                    <a:pt x="83269" y="2574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47"/>
            <p:cNvSpPr/>
            <p:nvPr>
              <p:custDataLst>
                <p:tags r:id="rId6"/>
              </p:custDataLst>
            </p:nvPr>
          </p:nvSpPr>
          <p:spPr>
            <a:xfrm>
              <a:off x="9480550" y="9334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1160" y="13191"/>
                  </a:lnTo>
                  <a:lnTo>
                    <a:pt x="75319" y="50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48"/>
            <p:cNvSpPr/>
            <p:nvPr>
              <p:custDataLst>
                <p:tags r:id="rId7"/>
              </p:custDataLst>
            </p:nvPr>
          </p:nvSpPr>
          <p:spPr>
            <a:xfrm>
              <a:off x="9906000" y="7556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3763"/>
                  </a:lnTo>
                  <a:lnTo>
                    <a:pt x="10212" y="6742"/>
                  </a:lnTo>
                  <a:lnTo>
                    <a:pt x="2749" y="43351"/>
                  </a:lnTo>
                  <a:lnTo>
                    <a:pt x="814" y="88183"/>
                  </a:lnTo>
                  <a:lnTo>
                    <a:pt x="240" y="135019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49"/>
            <p:cNvSpPr/>
            <p:nvPr>
              <p:custDataLst>
                <p:tags r:id="rId8"/>
              </p:custDataLst>
            </p:nvPr>
          </p:nvSpPr>
          <p:spPr>
            <a:xfrm>
              <a:off x="9775629" y="1063904"/>
              <a:ext cx="276422" cy="15597"/>
            </a:xfrm>
            <a:custGeom>
              <a:avLst/>
              <a:gdLst/>
              <a:ahLst/>
              <a:cxnLst/>
              <a:rect l="0" t="0" r="0" b="0"/>
              <a:pathLst>
                <a:path w="276422" h="15597">
                  <a:moveTo>
                    <a:pt x="3371" y="15596"/>
                  </a:moveTo>
                  <a:lnTo>
                    <a:pt x="3371" y="15596"/>
                  </a:lnTo>
                  <a:lnTo>
                    <a:pt x="0" y="15596"/>
                  </a:lnTo>
                  <a:lnTo>
                    <a:pt x="418" y="14890"/>
                  </a:lnTo>
                  <a:lnTo>
                    <a:pt x="4646" y="12225"/>
                  </a:lnTo>
                  <a:lnTo>
                    <a:pt x="48439" y="4765"/>
                  </a:lnTo>
                  <a:lnTo>
                    <a:pt x="91370" y="669"/>
                  </a:lnTo>
                  <a:lnTo>
                    <a:pt x="116365" y="0"/>
                  </a:lnTo>
                  <a:lnTo>
                    <a:pt x="142905" y="260"/>
                  </a:lnTo>
                  <a:lnTo>
                    <a:pt x="170478" y="1139"/>
                  </a:lnTo>
                  <a:lnTo>
                    <a:pt x="216164" y="5878"/>
                  </a:lnTo>
                  <a:lnTo>
                    <a:pt x="276421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50"/>
            <p:cNvSpPr/>
            <p:nvPr>
              <p:custDataLst>
                <p:tags r:id="rId9"/>
              </p:custDataLst>
            </p:nvPr>
          </p:nvSpPr>
          <p:spPr>
            <a:xfrm>
              <a:off x="9851829" y="1143000"/>
              <a:ext cx="238322" cy="6351"/>
            </a:xfrm>
            <a:custGeom>
              <a:avLst/>
              <a:gdLst/>
              <a:ahLst/>
              <a:cxnLst/>
              <a:rect l="0" t="0" r="0" b="0"/>
              <a:pathLst>
                <a:path w="2383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3239" y="6350"/>
                  </a:lnTo>
                  <a:lnTo>
                    <a:pt x="89529" y="5644"/>
                  </a:lnTo>
                  <a:lnTo>
                    <a:pt x="123604" y="4468"/>
                  </a:lnTo>
                  <a:lnTo>
                    <a:pt x="161843" y="2979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2351"/>
          <p:cNvSpPr/>
          <p:nvPr>
            <p:custDataLst>
              <p:tags r:id="rId4"/>
            </p:custDataLst>
          </p:nvPr>
        </p:nvSpPr>
        <p:spPr>
          <a:xfrm>
            <a:off x="1477975" y="2058048"/>
            <a:ext cx="9348776" cy="458686"/>
          </a:xfrm>
          <a:custGeom>
            <a:avLst/>
            <a:gdLst/>
            <a:ahLst/>
            <a:cxnLst/>
            <a:rect l="0" t="0" r="0" b="0"/>
            <a:pathLst>
              <a:path w="9348776" h="458686">
                <a:moveTo>
                  <a:pt x="26975" y="431152"/>
                </a:moveTo>
                <a:lnTo>
                  <a:pt x="26975" y="431152"/>
                </a:lnTo>
                <a:lnTo>
                  <a:pt x="1735" y="431152"/>
                </a:lnTo>
                <a:lnTo>
                  <a:pt x="270" y="432563"/>
                </a:lnTo>
                <a:lnTo>
                  <a:pt x="0" y="434915"/>
                </a:lnTo>
                <a:lnTo>
                  <a:pt x="525" y="437894"/>
                </a:lnTo>
                <a:lnTo>
                  <a:pt x="24861" y="448829"/>
                </a:lnTo>
                <a:lnTo>
                  <a:pt x="61078" y="455001"/>
                </a:lnTo>
                <a:lnTo>
                  <a:pt x="83577" y="457634"/>
                </a:lnTo>
                <a:lnTo>
                  <a:pt x="112687" y="458685"/>
                </a:lnTo>
                <a:lnTo>
                  <a:pt x="146205" y="458679"/>
                </a:lnTo>
                <a:lnTo>
                  <a:pt x="182662" y="457970"/>
                </a:lnTo>
                <a:lnTo>
                  <a:pt x="224605" y="456792"/>
                </a:lnTo>
                <a:lnTo>
                  <a:pt x="270206" y="455301"/>
                </a:lnTo>
                <a:lnTo>
                  <a:pt x="318246" y="453601"/>
                </a:lnTo>
                <a:lnTo>
                  <a:pt x="374261" y="449646"/>
                </a:lnTo>
                <a:lnTo>
                  <a:pt x="435593" y="444186"/>
                </a:lnTo>
                <a:lnTo>
                  <a:pt x="500471" y="437725"/>
                </a:lnTo>
                <a:lnTo>
                  <a:pt x="572650" y="429890"/>
                </a:lnTo>
                <a:lnTo>
                  <a:pt x="649697" y="421138"/>
                </a:lnTo>
                <a:lnTo>
                  <a:pt x="729990" y="411776"/>
                </a:lnTo>
                <a:lnTo>
                  <a:pt x="820207" y="399890"/>
                </a:lnTo>
                <a:lnTo>
                  <a:pt x="917041" y="386322"/>
                </a:lnTo>
                <a:lnTo>
                  <a:pt x="1018285" y="371632"/>
                </a:lnTo>
                <a:lnTo>
                  <a:pt x="1126704" y="355488"/>
                </a:lnTo>
                <a:lnTo>
                  <a:pt x="1239906" y="338376"/>
                </a:lnTo>
                <a:lnTo>
                  <a:pt x="1356295" y="320618"/>
                </a:lnTo>
                <a:lnTo>
                  <a:pt x="1476928" y="303135"/>
                </a:lnTo>
                <a:lnTo>
                  <a:pt x="1600388" y="285835"/>
                </a:lnTo>
                <a:lnTo>
                  <a:pt x="1725734" y="268657"/>
                </a:lnTo>
                <a:lnTo>
                  <a:pt x="1858686" y="251561"/>
                </a:lnTo>
                <a:lnTo>
                  <a:pt x="1996710" y="234519"/>
                </a:lnTo>
                <a:lnTo>
                  <a:pt x="2138115" y="217513"/>
                </a:lnTo>
                <a:lnTo>
                  <a:pt x="2281774" y="200532"/>
                </a:lnTo>
                <a:lnTo>
                  <a:pt x="2426935" y="183566"/>
                </a:lnTo>
                <a:lnTo>
                  <a:pt x="2573099" y="166612"/>
                </a:lnTo>
                <a:lnTo>
                  <a:pt x="2722047" y="150369"/>
                </a:lnTo>
                <a:lnTo>
                  <a:pt x="2872850" y="134602"/>
                </a:lnTo>
                <a:lnTo>
                  <a:pt x="3024892" y="119152"/>
                </a:lnTo>
                <a:lnTo>
                  <a:pt x="3182697" y="104619"/>
                </a:lnTo>
                <a:lnTo>
                  <a:pt x="3344345" y="90697"/>
                </a:lnTo>
                <a:lnTo>
                  <a:pt x="3508555" y="77182"/>
                </a:lnTo>
                <a:lnTo>
                  <a:pt x="3673768" y="65350"/>
                </a:lnTo>
                <a:lnTo>
                  <a:pt x="3839647" y="54639"/>
                </a:lnTo>
                <a:lnTo>
                  <a:pt x="4005973" y="44677"/>
                </a:lnTo>
                <a:lnTo>
                  <a:pt x="4175418" y="35919"/>
                </a:lnTo>
                <a:lnTo>
                  <a:pt x="4346943" y="27963"/>
                </a:lnTo>
                <a:lnTo>
                  <a:pt x="4519853" y="20543"/>
                </a:lnTo>
                <a:lnTo>
                  <a:pt x="4691572" y="14890"/>
                </a:lnTo>
                <a:lnTo>
                  <a:pt x="4862495" y="10416"/>
                </a:lnTo>
                <a:lnTo>
                  <a:pt x="5032888" y="6728"/>
                </a:lnTo>
                <a:lnTo>
                  <a:pt x="5207867" y="4270"/>
                </a:lnTo>
                <a:lnTo>
                  <a:pt x="5385903" y="2630"/>
                </a:lnTo>
                <a:lnTo>
                  <a:pt x="5565977" y="1538"/>
                </a:lnTo>
                <a:lnTo>
                  <a:pt x="5743882" y="809"/>
                </a:lnTo>
                <a:lnTo>
                  <a:pt x="5920341" y="323"/>
                </a:lnTo>
                <a:lnTo>
                  <a:pt x="6095836" y="0"/>
                </a:lnTo>
                <a:lnTo>
                  <a:pt x="6268571" y="489"/>
                </a:lnTo>
                <a:lnTo>
                  <a:pt x="6439467" y="1521"/>
                </a:lnTo>
                <a:lnTo>
                  <a:pt x="6609136" y="2915"/>
                </a:lnTo>
                <a:lnTo>
                  <a:pt x="6778693" y="5255"/>
                </a:lnTo>
                <a:lnTo>
                  <a:pt x="6948176" y="8226"/>
                </a:lnTo>
                <a:lnTo>
                  <a:pt x="7117609" y="11618"/>
                </a:lnTo>
                <a:lnTo>
                  <a:pt x="7278542" y="13879"/>
                </a:lnTo>
                <a:lnTo>
                  <a:pt x="7433809" y="15387"/>
                </a:lnTo>
                <a:lnTo>
                  <a:pt x="7585297" y="16392"/>
                </a:lnTo>
                <a:lnTo>
                  <a:pt x="7727917" y="17062"/>
                </a:lnTo>
                <a:lnTo>
                  <a:pt x="7864625" y="17509"/>
                </a:lnTo>
                <a:lnTo>
                  <a:pt x="7997392" y="17806"/>
                </a:lnTo>
                <a:lnTo>
                  <a:pt x="8124709" y="18711"/>
                </a:lnTo>
                <a:lnTo>
                  <a:pt x="8248392" y="20019"/>
                </a:lnTo>
                <a:lnTo>
                  <a:pt x="8369653" y="21597"/>
                </a:lnTo>
                <a:lnTo>
                  <a:pt x="8482243" y="24059"/>
                </a:lnTo>
                <a:lnTo>
                  <a:pt x="8589053" y="27113"/>
                </a:lnTo>
                <a:lnTo>
                  <a:pt x="8692011" y="30559"/>
                </a:lnTo>
                <a:lnTo>
                  <a:pt x="8784637" y="35679"/>
                </a:lnTo>
                <a:lnTo>
                  <a:pt x="8870377" y="41914"/>
                </a:lnTo>
                <a:lnTo>
                  <a:pt x="8951526" y="48893"/>
                </a:lnTo>
                <a:lnTo>
                  <a:pt x="9023265" y="55663"/>
                </a:lnTo>
                <a:lnTo>
                  <a:pt x="9088729" y="62293"/>
                </a:lnTo>
                <a:lnTo>
                  <a:pt x="9150011" y="68829"/>
                </a:lnTo>
                <a:lnTo>
                  <a:pt x="9199332" y="73892"/>
                </a:lnTo>
                <a:lnTo>
                  <a:pt x="9240680" y="77973"/>
                </a:lnTo>
                <a:lnTo>
                  <a:pt x="9276711" y="81400"/>
                </a:lnTo>
                <a:lnTo>
                  <a:pt x="9348775" y="882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6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7" name="SMARTInkShape-2576"/>
          <p:cNvSpPr/>
          <p:nvPr>
            <p:custDataLst>
              <p:tags r:id="rId1"/>
            </p:custDataLst>
          </p:nvPr>
        </p:nvSpPr>
        <p:spPr>
          <a:xfrm>
            <a:off x="3473450" y="4299244"/>
            <a:ext cx="6756401" cy="1282123"/>
          </a:xfrm>
          <a:custGeom>
            <a:avLst/>
            <a:gdLst/>
            <a:ahLst/>
            <a:cxnLst/>
            <a:rect l="0" t="0" r="0" b="0"/>
            <a:pathLst>
              <a:path w="6756401" h="1282123">
                <a:moveTo>
                  <a:pt x="0" y="1269706"/>
                </a:moveTo>
                <a:lnTo>
                  <a:pt x="0" y="1269706"/>
                </a:lnTo>
                <a:lnTo>
                  <a:pt x="5467" y="1269706"/>
                </a:lnTo>
                <a:lnTo>
                  <a:pt x="5761" y="1270411"/>
                </a:lnTo>
                <a:lnTo>
                  <a:pt x="6088" y="1273077"/>
                </a:lnTo>
                <a:lnTo>
                  <a:pt x="6881" y="1274070"/>
                </a:lnTo>
                <a:lnTo>
                  <a:pt x="21907" y="1279166"/>
                </a:lnTo>
                <a:lnTo>
                  <a:pt x="51933" y="1282122"/>
                </a:lnTo>
                <a:lnTo>
                  <a:pt x="96514" y="1275461"/>
                </a:lnTo>
                <a:lnTo>
                  <a:pt x="141204" y="1267472"/>
                </a:lnTo>
                <a:lnTo>
                  <a:pt x="186433" y="1259100"/>
                </a:lnTo>
                <a:lnTo>
                  <a:pt x="233519" y="1250651"/>
                </a:lnTo>
                <a:lnTo>
                  <a:pt x="277001" y="1245559"/>
                </a:lnTo>
                <a:lnTo>
                  <a:pt x="323219" y="1243848"/>
                </a:lnTo>
                <a:lnTo>
                  <a:pt x="369776" y="1238871"/>
                </a:lnTo>
                <a:lnTo>
                  <a:pt x="415810" y="1236195"/>
                </a:lnTo>
                <a:lnTo>
                  <a:pt x="463357" y="1231875"/>
                </a:lnTo>
                <a:lnTo>
                  <a:pt x="505004" y="1228259"/>
                </a:lnTo>
                <a:lnTo>
                  <a:pt x="546263" y="1225652"/>
                </a:lnTo>
                <a:lnTo>
                  <a:pt x="589160" y="1224603"/>
                </a:lnTo>
                <a:lnTo>
                  <a:pt x="636236" y="1219796"/>
                </a:lnTo>
                <a:lnTo>
                  <a:pt x="681216" y="1213997"/>
                </a:lnTo>
                <a:lnTo>
                  <a:pt x="727530" y="1213451"/>
                </a:lnTo>
                <a:lnTo>
                  <a:pt x="770387" y="1218048"/>
                </a:lnTo>
                <a:lnTo>
                  <a:pt x="814671" y="1223819"/>
                </a:lnTo>
                <a:lnTo>
                  <a:pt x="861599" y="1225066"/>
                </a:lnTo>
                <a:lnTo>
                  <a:pt x="909206" y="1225230"/>
                </a:lnTo>
                <a:lnTo>
                  <a:pt x="954255" y="1225253"/>
                </a:lnTo>
                <a:lnTo>
                  <a:pt x="1001283" y="1225255"/>
                </a:lnTo>
                <a:lnTo>
                  <a:pt x="1041838" y="1225256"/>
                </a:lnTo>
                <a:lnTo>
                  <a:pt x="1089304" y="1224550"/>
                </a:lnTo>
                <a:lnTo>
                  <a:pt x="1136451" y="1219494"/>
                </a:lnTo>
                <a:lnTo>
                  <a:pt x="1180432" y="1218958"/>
                </a:lnTo>
                <a:lnTo>
                  <a:pt x="1206368" y="1217034"/>
                </a:lnTo>
                <a:lnTo>
                  <a:pt x="1250942" y="1212818"/>
                </a:lnTo>
                <a:lnTo>
                  <a:pt x="1291741" y="1206104"/>
                </a:lnTo>
                <a:lnTo>
                  <a:pt x="1337177" y="1196770"/>
                </a:lnTo>
                <a:lnTo>
                  <a:pt x="1379563" y="1187230"/>
                </a:lnTo>
                <a:lnTo>
                  <a:pt x="1423757" y="1174336"/>
                </a:lnTo>
                <a:lnTo>
                  <a:pt x="1466418" y="1159632"/>
                </a:lnTo>
                <a:lnTo>
                  <a:pt x="1510569" y="1139060"/>
                </a:lnTo>
                <a:lnTo>
                  <a:pt x="1554817" y="1118665"/>
                </a:lnTo>
                <a:lnTo>
                  <a:pt x="1572642" y="1109477"/>
                </a:lnTo>
                <a:lnTo>
                  <a:pt x="1588742" y="1099699"/>
                </a:lnTo>
                <a:lnTo>
                  <a:pt x="1623827" y="1083801"/>
                </a:lnTo>
                <a:lnTo>
                  <a:pt x="1639657" y="1074218"/>
                </a:lnTo>
                <a:lnTo>
                  <a:pt x="1686200" y="1049281"/>
                </a:lnTo>
                <a:lnTo>
                  <a:pt x="1729016" y="1030047"/>
                </a:lnTo>
                <a:lnTo>
                  <a:pt x="1772604" y="998671"/>
                </a:lnTo>
                <a:lnTo>
                  <a:pt x="1800995" y="978831"/>
                </a:lnTo>
                <a:lnTo>
                  <a:pt x="1841613" y="935027"/>
                </a:lnTo>
                <a:lnTo>
                  <a:pt x="1849312" y="929048"/>
                </a:lnTo>
                <a:lnTo>
                  <a:pt x="1890261" y="884450"/>
                </a:lnTo>
                <a:lnTo>
                  <a:pt x="1922197" y="840904"/>
                </a:lnTo>
                <a:lnTo>
                  <a:pt x="1957243" y="793466"/>
                </a:lnTo>
                <a:lnTo>
                  <a:pt x="2001381" y="747882"/>
                </a:lnTo>
                <a:lnTo>
                  <a:pt x="2048958" y="705764"/>
                </a:lnTo>
                <a:lnTo>
                  <a:pt x="2095631" y="670789"/>
                </a:lnTo>
                <a:lnTo>
                  <a:pt x="2140720" y="649581"/>
                </a:lnTo>
                <a:lnTo>
                  <a:pt x="2169609" y="631179"/>
                </a:lnTo>
                <a:lnTo>
                  <a:pt x="2182942" y="627032"/>
                </a:lnTo>
                <a:lnTo>
                  <a:pt x="2228888" y="597919"/>
                </a:lnTo>
                <a:lnTo>
                  <a:pt x="2273858" y="569751"/>
                </a:lnTo>
                <a:lnTo>
                  <a:pt x="2316474" y="543796"/>
                </a:lnTo>
                <a:lnTo>
                  <a:pt x="2360764" y="512555"/>
                </a:lnTo>
                <a:lnTo>
                  <a:pt x="2407081" y="480850"/>
                </a:lnTo>
                <a:lnTo>
                  <a:pt x="2449040" y="451070"/>
                </a:lnTo>
                <a:lnTo>
                  <a:pt x="2491324" y="424248"/>
                </a:lnTo>
                <a:lnTo>
                  <a:pt x="2538677" y="400194"/>
                </a:lnTo>
                <a:lnTo>
                  <a:pt x="2582158" y="374283"/>
                </a:lnTo>
                <a:lnTo>
                  <a:pt x="2624644" y="351342"/>
                </a:lnTo>
                <a:lnTo>
                  <a:pt x="2666997" y="333086"/>
                </a:lnTo>
                <a:lnTo>
                  <a:pt x="2710038" y="309158"/>
                </a:lnTo>
                <a:lnTo>
                  <a:pt x="2757134" y="287628"/>
                </a:lnTo>
                <a:lnTo>
                  <a:pt x="2796073" y="270650"/>
                </a:lnTo>
                <a:lnTo>
                  <a:pt x="2843654" y="249474"/>
                </a:lnTo>
                <a:lnTo>
                  <a:pt x="2888820" y="228306"/>
                </a:lnTo>
                <a:lnTo>
                  <a:pt x="2933105" y="207932"/>
                </a:lnTo>
                <a:lnTo>
                  <a:pt x="2980113" y="176043"/>
                </a:lnTo>
                <a:lnTo>
                  <a:pt x="3022861" y="150272"/>
                </a:lnTo>
                <a:lnTo>
                  <a:pt x="3066237" y="115365"/>
                </a:lnTo>
                <a:lnTo>
                  <a:pt x="3098733" y="99269"/>
                </a:lnTo>
                <a:lnTo>
                  <a:pt x="3142545" y="90099"/>
                </a:lnTo>
                <a:lnTo>
                  <a:pt x="3155741" y="87167"/>
                </a:lnTo>
                <a:lnTo>
                  <a:pt x="3165030" y="84438"/>
                </a:lnTo>
                <a:lnTo>
                  <a:pt x="3210100" y="77244"/>
                </a:lnTo>
                <a:lnTo>
                  <a:pt x="3252286" y="68186"/>
                </a:lnTo>
                <a:lnTo>
                  <a:pt x="3299084" y="60126"/>
                </a:lnTo>
                <a:lnTo>
                  <a:pt x="3340272" y="50379"/>
                </a:lnTo>
                <a:lnTo>
                  <a:pt x="3383162" y="44270"/>
                </a:lnTo>
                <a:lnTo>
                  <a:pt x="3425095" y="37410"/>
                </a:lnTo>
                <a:lnTo>
                  <a:pt x="3461473" y="31339"/>
                </a:lnTo>
                <a:lnTo>
                  <a:pt x="3499064" y="25071"/>
                </a:lnTo>
                <a:lnTo>
                  <a:pt x="3546322" y="16632"/>
                </a:lnTo>
                <a:lnTo>
                  <a:pt x="3582295" y="10287"/>
                </a:lnTo>
                <a:lnTo>
                  <a:pt x="3627307" y="6185"/>
                </a:lnTo>
                <a:lnTo>
                  <a:pt x="3670170" y="1195"/>
                </a:lnTo>
                <a:lnTo>
                  <a:pt x="3712607" y="0"/>
                </a:lnTo>
                <a:lnTo>
                  <a:pt x="3754961" y="470"/>
                </a:lnTo>
                <a:lnTo>
                  <a:pt x="3795417" y="4743"/>
                </a:lnTo>
                <a:lnTo>
                  <a:pt x="3834164" y="5797"/>
                </a:lnTo>
                <a:lnTo>
                  <a:pt x="3881290" y="11048"/>
                </a:lnTo>
                <a:lnTo>
                  <a:pt x="3922468" y="15509"/>
                </a:lnTo>
                <a:lnTo>
                  <a:pt x="3964573" y="18820"/>
                </a:lnTo>
                <a:lnTo>
                  <a:pt x="4006861" y="23655"/>
                </a:lnTo>
                <a:lnTo>
                  <a:pt x="4049185" y="28190"/>
                </a:lnTo>
                <a:lnTo>
                  <a:pt x="4092928" y="31516"/>
                </a:lnTo>
                <a:lnTo>
                  <a:pt x="4132700" y="36334"/>
                </a:lnTo>
                <a:lnTo>
                  <a:pt x="4171609" y="41525"/>
                </a:lnTo>
                <a:lnTo>
                  <a:pt x="4210654" y="44082"/>
                </a:lnTo>
                <a:lnTo>
                  <a:pt x="4252484" y="48289"/>
                </a:lnTo>
                <a:lnTo>
                  <a:pt x="4292709" y="49849"/>
                </a:lnTo>
                <a:lnTo>
                  <a:pt x="4335593" y="51016"/>
                </a:lnTo>
                <a:lnTo>
                  <a:pt x="4378873" y="54812"/>
                </a:lnTo>
                <a:lnTo>
                  <a:pt x="4418822" y="56956"/>
                </a:lnTo>
                <a:lnTo>
                  <a:pt x="4458175" y="61041"/>
                </a:lnTo>
                <a:lnTo>
                  <a:pt x="4499390" y="63270"/>
                </a:lnTo>
                <a:lnTo>
                  <a:pt x="4535277" y="67381"/>
                </a:lnTo>
                <a:lnTo>
                  <a:pt x="4572408" y="69616"/>
                </a:lnTo>
                <a:lnTo>
                  <a:pt x="4610221" y="73729"/>
                </a:lnTo>
                <a:lnTo>
                  <a:pt x="4648236" y="75966"/>
                </a:lnTo>
                <a:lnTo>
                  <a:pt x="4685604" y="80079"/>
                </a:lnTo>
                <a:lnTo>
                  <a:pt x="4720744" y="82316"/>
                </a:lnTo>
                <a:lnTo>
                  <a:pt x="4761103" y="86429"/>
                </a:lnTo>
                <a:lnTo>
                  <a:pt x="4800187" y="88666"/>
                </a:lnTo>
                <a:lnTo>
                  <a:pt x="4838578" y="92779"/>
                </a:lnTo>
                <a:lnTo>
                  <a:pt x="4876763" y="95016"/>
                </a:lnTo>
                <a:lnTo>
                  <a:pt x="4914183" y="99129"/>
                </a:lnTo>
                <a:lnTo>
                  <a:pt x="4949338" y="101366"/>
                </a:lnTo>
                <a:lnTo>
                  <a:pt x="4990407" y="105479"/>
                </a:lnTo>
                <a:lnTo>
                  <a:pt x="5033855" y="107011"/>
                </a:lnTo>
                <a:lnTo>
                  <a:pt x="5078714" y="107465"/>
                </a:lnTo>
                <a:lnTo>
                  <a:pt x="5110942" y="107571"/>
                </a:lnTo>
                <a:lnTo>
                  <a:pt x="5157450" y="111002"/>
                </a:lnTo>
                <a:lnTo>
                  <a:pt x="5202510" y="113116"/>
                </a:lnTo>
                <a:lnTo>
                  <a:pt x="5247141" y="113742"/>
                </a:lnTo>
                <a:lnTo>
                  <a:pt x="5291644" y="113928"/>
                </a:lnTo>
                <a:lnTo>
                  <a:pt x="5323170" y="113971"/>
                </a:lnTo>
                <a:lnTo>
                  <a:pt x="5370773" y="113996"/>
                </a:lnTo>
                <a:lnTo>
                  <a:pt x="5418038" y="114003"/>
                </a:lnTo>
                <a:lnTo>
                  <a:pt x="5451077" y="114710"/>
                </a:lnTo>
                <a:lnTo>
                  <a:pt x="5484578" y="117376"/>
                </a:lnTo>
                <a:lnTo>
                  <a:pt x="5518281" y="119032"/>
                </a:lnTo>
                <a:lnTo>
                  <a:pt x="5552074" y="120473"/>
                </a:lnTo>
                <a:lnTo>
                  <a:pt x="5585908" y="123465"/>
                </a:lnTo>
                <a:lnTo>
                  <a:pt x="5621644" y="125266"/>
                </a:lnTo>
                <a:lnTo>
                  <a:pt x="5658691" y="126065"/>
                </a:lnTo>
                <a:lnTo>
                  <a:pt x="5696324" y="126422"/>
                </a:lnTo>
                <a:lnTo>
                  <a:pt x="5736099" y="128461"/>
                </a:lnTo>
                <a:lnTo>
                  <a:pt x="5777293" y="131013"/>
                </a:lnTo>
                <a:lnTo>
                  <a:pt x="5819121" y="132148"/>
                </a:lnTo>
                <a:lnTo>
                  <a:pt x="5863112" y="132652"/>
                </a:lnTo>
                <a:lnTo>
                  <a:pt x="5908533" y="132171"/>
                </a:lnTo>
                <a:lnTo>
                  <a:pt x="5954591" y="129605"/>
                </a:lnTo>
                <a:lnTo>
                  <a:pt x="5980561" y="128639"/>
                </a:lnTo>
                <a:lnTo>
                  <a:pt x="6008457" y="127995"/>
                </a:lnTo>
                <a:lnTo>
                  <a:pt x="6037638" y="127565"/>
                </a:lnTo>
                <a:lnTo>
                  <a:pt x="6069791" y="127278"/>
                </a:lnTo>
                <a:lnTo>
                  <a:pt x="6103928" y="127089"/>
                </a:lnTo>
                <a:lnTo>
                  <a:pt x="6139386" y="126959"/>
                </a:lnTo>
                <a:lnTo>
                  <a:pt x="6177840" y="127582"/>
                </a:lnTo>
                <a:lnTo>
                  <a:pt x="6218294" y="128701"/>
                </a:lnTo>
                <a:lnTo>
                  <a:pt x="6260079" y="130152"/>
                </a:lnTo>
                <a:lnTo>
                  <a:pt x="6304165" y="131826"/>
                </a:lnTo>
                <a:lnTo>
                  <a:pt x="6349781" y="133647"/>
                </a:lnTo>
                <a:lnTo>
                  <a:pt x="6396420" y="135567"/>
                </a:lnTo>
                <a:lnTo>
                  <a:pt x="6443741" y="138257"/>
                </a:lnTo>
                <a:lnTo>
                  <a:pt x="6491517" y="141463"/>
                </a:lnTo>
                <a:lnTo>
                  <a:pt x="6539595" y="145010"/>
                </a:lnTo>
                <a:lnTo>
                  <a:pt x="6585052" y="149492"/>
                </a:lnTo>
                <a:lnTo>
                  <a:pt x="6628762" y="154597"/>
                </a:lnTo>
                <a:lnTo>
                  <a:pt x="6671309" y="160116"/>
                </a:lnTo>
                <a:lnTo>
                  <a:pt x="6756400" y="17115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Shape-2577"/>
          <p:cNvSpPr/>
          <p:nvPr>
            <p:custDataLst>
              <p:tags r:id="rId2"/>
            </p:custDataLst>
          </p:nvPr>
        </p:nvSpPr>
        <p:spPr>
          <a:xfrm>
            <a:off x="3124461" y="5588392"/>
            <a:ext cx="380740" cy="74801"/>
          </a:xfrm>
          <a:custGeom>
            <a:avLst/>
            <a:gdLst/>
            <a:ahLst/>
            <a:cxnLst/>
            <a:rect l="0" t="0" r="0" b="0"/>
            <a:pathLst>
              <a:path w="380740" h="74801">
                <a:moveTo>
                  <a:pt x="6089" y="50408"/>
                </a:moveTo>
                <a:lnTo>
                  <a:pt x="6089" y="50408"/>
                </a:lnTo>
                <a:lnTo>
                  <a:pt x="2718" y="47037"/>
                </a:lnTo>
                <a:lnTo>
                  <a:pt x="1063" y="43500"/>
                </a:lnTo>
                <a:lnTo>
                  <a:pt x="0" y="38852"/>
                </a:lnTo>
                <a:lnTo>
                  <a:pt x="3188" y="34676"/>
                </a:lnTo>
                <a:lnTo>
                  <a:pt x="18713" y="32341"/>
                </a:lnTo>
                <a:lnTo>
                  <a:pt x="65863" y="30848"/>
                </a:lnTo>
                <a:lnTo>
                  <a:pt x="98978" y="28073"/>
                </a:lnTo>
                <a:lnTo>
                  <a:pt x="138625" y="22607"/>
                </a:lnTo>
                <a:lnTo>
                  <a:pt x="180705" y="16179"/>
                </a:lnTo>
                <a:lnTo>
                  <a:pt x="220574" y="10970"/>
                </a:lnTo>
                <a:lnTo>
                  <a:pt x="255697" y="6304"/>
                </a:lnTo>
                <a:lnTo>
                  <a:pt x="301633" y="931"/>
                </a:lnTo>
                <a:lnTo>
                  <a:pt x="312615" y="0"/>
                </a:lnTo>
                <a:lnTo>
                  <a:pt x="267996" y="11851"/>
                </a:lnTo>
                <a:lnTo>
                  <a:pt x="222058" y="20012"/>
                </a:lnTo>
                <a:lnTo>
                  <a:pt x="179441" y="26899"/>
                </a:lnTo>
                <a:lnTo>
                  <a:pt x="138134" y="30966"/>
                </a:lnTo>
                <a:lnTo>
                  <a:pt x="139275" y="31803"/>
                </a:lnTo>
                <a:lnTo>
                  <a:pt x="148067" y="34612"/>
                </a:lnTo>
                <a:lnTo>
                  <a:pt x="189111" y="33420"/>
                </a:lnTo>
                <a:lnTo>
                  <a:pt x="222429" y="30393"/>
                </a:lnTo>
                <a:lnTo>
                  <a:pt x="269156" y="24722"/>
                </a:lnTo>
                <a:lnTo>
                  <a:pt x="302645" y="19856"/>
                </a:lnTo>
                <a:lnTo>
                  <a:pt x="303276" y="20162"/>
                </a:lnTo>
                <a:lnTo>
                  <a:pt x="298334" y="22384"/>
                </a:lnTo>
                <a:lnTo>
                  <a:pt x="260053" y="30972"/>
                </a:lnTo>
                <a:lnTo>
                  <a:pt x="221738" y="40359"/>
                </a:lnTo>
                <a:lnTo>
                  <a:pt x="180955" y="50175"/>
                </a:lnTo>
                <a:lnTo>
                  <a:pt x="144015" y="56889"/>
                </a:lnTo>
                <a:lnTo>
                  <a:pt x="96703" y="66243"/>
                </a:lnTo>
                <a:lnTo>
                  <a:pt x="85637" y="68029"/>
                </a:lnTo>
                <a:lnTo>
                  <a:pt x="83816" y="69211"/>
                </a:lnTo>
                <a:lnTo>
                  <a:pt x="84012" y="70704"/>
                </a:lnTo>
                <a:lnTo>
                  <a:pt x="85555" y="72405"/>
                </a:lnTo>
                <a:lnTo>
                  <a:pt x="114692" y="74800"/>
                </a:lnTo>
                <a:lnTo>
                  <a:pt x="158544" y="69715"/>
                </a:lnTo>
                <a:lnTo>
                  <a:pt x="186043" y="65395"/>
                </a:lnTo>
                <a:lnTo>
                  <a:pt x="213547" y="60400"/>
                </a:lnTo>
                <a:lnTo>
                  <a:pt x="241056" y="54952"/>
                </a:lnTo>
                <a:lnTo>
                  <a:pt x="268567" y="49204"/>
                </a:lnTo>
                <a:lnTo>
                  <a:pt x="312305" y="39054"/>
                </a:lnTo>
                <a:lnTo>
                  <a:pt x="355288" y="27288"/>
                </a:lnTo>
                <a:lnTo>
                  <a:pt x="380739" y="1865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569"/>
          <p:cNvGrpSpPr/>
          <p:nvPr/>
        </p:nvGrpSpPr>
        <p:grpSpPr>
          <a:xfrm>
            <a:off x="8591550" y="5340350"/>
            <a:ext cx="279401" cy="44451"/>
            <a:chOff x="8591550" y="5340350"/>
            <a:chExt cx="279401" cy="44451"/>
          </a:xfrm>
        </p:grpSpPr>
        <p:sp>
          <p:nvSpPr>
            <p:cNvPr id="99" name="SMARTInkShape-2578"/>
            <p:cNvSpPr/>
            <p:nvPr>
              <p:custDataLst>
                <p:tags r:id="rId146"/>
              </p:custDataLst>
            </p:nvPr>
          </p:nvSpPr>
          <p:spPr>
            <a:xfrm>
              <a:off x="8591550" y="53403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46996" y="22199"/>
                  </a:lnTo>
                  <a:lnTo>
                    <a:pt x="88984" y="801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79"/>
            <p:cNvSpPr/>
            <p:nvPr>
              <p:custDataLst>
                <p:tags r:id="rId147"/>
              </p:custDataLst>
            </p:nvPr>
          </p:nvSpPr>
          <p:spPr>
            <a:xfrm>
              <a:off x="8763000" y="53530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30288" y="24564"/>
                  </a:lnTo>
                  <a:lnTo>
                    <a:pt x="67788" y="1279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2580"/>
          <p:cNvSpPr/>
          <p:nvPr>
            <p:custDataLst>
              <p:tags r:id="rId3"/>
            </p:custDataLst>
          </p:nvPr>
        </p:nvSpPr>
        <p:spPr>
          <a:xfrm>
            <a:off x="8045450" y="5340350"/>
            <a:ext cx="88901" cy="38101"/>
          </a:xfrm>
          <a:custGeom>
            <a:avLst/>
            <a:gdLst/>
            <a:ahLst/>
            <a:cxnLst/>
            <a:rect l="0" t="0" r="0" b="0"/>
            <a:pathLst>
              <a:path w="88901" h="38101">
                <a:moveTo>
                  <a:pt x="0" y="38100"/>
                </a:moveTo>
                <a:lnTo>
                  <a:pt x="0" y="38100"/>
                </a:lnTo>
                <a:lnTo>
                  <a:pt x="6480" y="37394"/>
                </a:lnTo>
                <a:lnTo>
                  <a:pt x="21675" y="31621"/>
                </a:lnTo>
                <a:lnTo>
                  <a:pt x="66634" y="8868"/>
                </a:lnTo>
                <a:lnTo>
                  <a:pt x="889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571"/>
          <p:cNvGrpSpPr/>
          <p:nvPr/>
        </p:nvGrpSpPr>
        <p:grpSpPr>
          <a:xfrm>
            <a:off x="6419850" y="4430526"/>
            <a:ext cx="1371601" cy="954275"/>
            <a:chOff x="6419850" y="4430526"/>
            <a:chExt cx="1371601" cy="954275"/>
          </a:xfrm>
        </p:grpSpPr>
        <p:sp>
          <p:nvSpPr>
            <p:cNvPr id="103" name="SMARTInkShape-2581"/>
            <p:cNvSpPr/>
            <p:nvPr>
              <p:custDataLst>
                <p:tags r:id="rId141"/>
              </p:custDataLst>
            </p:nvPr>
          </p:nvSpPr>
          <p:spPr>
            <a:xfrm>
              <a:off x="6667500" y="4921250"/>
              <a:ext cx="533401" cy="406401"/>
            </a:xfrm>
            <a:custGeom>
              <a:avLst/>
              <a:gdLst/>
              <a:ahLst/>
              <a:cxnLst/>
              <a:rect l="0" t="0" r="0" b="0"/>
              <a:pathLst>
                <a:path w="533401" h="406401">
                  <a:moveTo>
                    <a:pt x="0" y="406400"/>
                  </a:moveTo>
                  <a:lnTo>
                    <a:pt x="0" y="406400"/>
                  </a:lnTo>
                  <a:lnTo>
                    <a:pt x="44044" y="364473"/>
                  </a:lnTo>
                  <a:lnTo>
                    <a:pt x="83527" y="336670"/>
                  </a:lnTo>
                  <a:lnTo>
                    <a:pt x="114500" y="311674"/>
                  </a:lnTo>
                  <a:lnTo>
                    <a:pt x="154605" y="278457"/>
                  </a:lnTo>
                  <a:lnTo>
                    <a:pt x="200652" y="240881"/>
                  </a:lnTo>
                  <a:lnTo>
                    <a:pt x="224784" y="221971"/>
                  </a:lnTo>
                  <a:lnTo>
                    <a:pt x="249339" y="203014"/>
                  </a:lnTo>
                  <a:lnTo>
                    <a:pt x="273470" y="184731"/>
                  </a:lnTo>
                  <a:lnTo>
                    <a:pt x="320980" y="149366"/>
                  </a:lnTo>
                  <a:lnTo>
                    <a:pt x="364202" y="116715"/>
                  </a:lnTo>
                  <a:lnTo>
                    <a:pt x="403873" y="86445"/>
                  </a:lnTo>
                  <a:lnTo>
                    <a:pt x="440319" y="58881"/>
                  </a:lnTo>
                  <a:lnTo>
                    <a:pt x="479087" y="29676"/>
                  </a:lnTo>
                  <a:lnTo>
                    <a:pt x="511696" y="7326"/>
                  </a:lnTo>
                  <a:lnTo>
                    <a:pt x="533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82"/>
            <p:cNvSpPr/>
            <p:nvPr>
              <p:custDataLst>
                <p:tags r:id="rId142"/>
              </p:custDataLst>
            </p:nvPr>
          </p:nvSpPr>
          <p:spPr>
            <a:xfrm>
              <a:off x="7620000" y="5283200"/>
              <a:ext cx="171451" cy="101601"/>
            </a:xfrm>
            <a:custGeom>
              <a:avLst/>
              <a:gdLst/>
              <a:ahLst/>
              <a:cxnLst/>
              <a:rect l="0" t="0" r="0" b="0"/>
              <a:pathLst>
                <a:path w="171451" h="101601">
                  <a:moveTo>
                    <a:pt x="0" y="101600"/>
                  </a:moveTo>
                  <a:lnTo>
                    <a:pt x="0" y="101600"/>
                  </a:lnTo>
                  <a:lnTo>
                    <a:pt x="38724" y="71714"/>
                  </a:lnTo>
                  <a:lnTo>
                    <a:pt x="83927" y="40453"/>
                  </a:lnTo>
                  <a:lnTo>
                    <a:pt x="121058" y="2045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83"/>
            <p:cNvSpPr/>
            <p:nvPr>
              <p:custDataLst>
                <p:tags r:id="rId143"/>
              </p:custDataLst>
            </p:nvPr>
          </p:nvSpPr>
          <p:spPr>
            <a:xfrm>
              <a:off x="7108629" y="5187950"/>
              <a:ext cx="327222" cy="196851"/>
            </a:xfrm>
            <a:custGeom>
              <a:avLst/>
              <a:gdLst/>
              <a:ahLst/>
              <a:cxnLst/>
              <a:rect l="0" t="0" r="0" b="0"/>
              <a:pathLst>
                <a:path w="327222" h="196851">
                  <a:moveTo>
                    <a:pt x="3371" y="196850"/>
                  </a:moveTo>
                  <a:lnTo>
                    <a:pt x="3371" y="196850"/>
                  </a:lnTo>
                  <a:lnTo>
                    <a:pt x="0" y="196850"/>
                  </a:lnTo>
                  <a:lnTo>
                    <a:pt x="41377" y="172051"/>
                  </a:lnTo>
                  <a:lnTo>
                    <a:pt x="78837" y="153284"/>
                  </a:lnTo>
                  <a:lnTo>
                    <a:pt x="110289" y="134448"/>
                  </a:lnTo>
                  <a:lnTo>
                    <a:pt x="145434" y="111966"/>
                  </a:lnTo>
                  <a:lnTo>
                    <a:pt x="185985" y="84100"/>
                  </a:lnTo>
                  <a:lnTo>
                    <a:pt x="227760" y="55722"/>
                  </a:lnTo>
                  <a:lnTo>
                    <a:pt x="265142" y="33703"/>
                  </a:lnTo>
                  <a:lnTo>
                    <a:pt x="312031" y="8120"/>
                  </a:lnTo>
                  <a:lnTo>
                    <a:pt x="3272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84"/>
            <p:cNvSpPr/>
            <p:nvPr>
              <p:custDataLst>
                <p:tags r:id="rId144"/>
              </p:custDataLst>
            </p:nvPr>
          </p:nvSpPr>
          <p:spPr>
            <a:xfrm>
              <a:off x="6454291" y="4660712"/>
              <a:ext cx="422760" cy="304106"/>
            </a:xfrm>
            <a:custGeom>
              <a:avLst/>
              <a:gdLst/>
              <a:ahLst/>
              <a:cxnLst/>
              <a:rect l="0" t="0" r="0" b="0"/>
              <a:pathLst>
                <a:path w="422760" h="304106">
                  <a:moveTo>
                    <a:pt x="3659" y="298638"/>
                  </a:moveTo>
                  <a:lnTo>
                    <a:pt x="3659" y="298638"/>
                  </a:lnTo>
                  <a:lnTo>
                    <a:pt x="288" y="302009"/>
                  </a:lnTo>
                  <a:lnTo>
                    <a:pt x="0" y="303002"/>
                  </a:lnTo>
                  <a:lnTo>
                    <a:pt x="514" y="303664"/>
                  </a:lnTo>
                  <a:lnTo>
                    <a:pt x="1563" y="304105"/>
                  </a:lnTo>
                  <a:lnTo>
                    <a:pt x="13151" y="297985"/>
                  </a:lnTo>
                  <a:lnTo>
                    <a:pt x="59130" y="260879"/>
                  </a:lnTo>
                  <a:lnTo>
                    <a:pt x="97222" y="229645"/>
                  </a:lnTo>
                  <a:lnTo>
                    <a:pt x="143785" y="192715"/>
                  </a:lnTo>
                  <a:lnTo>
                    <a:pt x="169043" y="172989"/>
                  </a:lnTo>
                  <a:lnTo>
                    <a:pt x="194348" y="152784"/>
                  </a:lnTo>
                  <a:lnTo>
                    <a:pt x="219685" y="132257"/>
                  </a:lnTo>
                  <a:lnTo>
                    <a:pt x="245043" y="111518"/>
                  </a:lnTo>
                  <a:lnTo>
                    <a:pt x="290152" y="75302"/>
                  </a:lnTo>
                  <a:lnTo>
                    <a:pt x="329955" y="44860"/>
                  </a:lnTo>
                  <a:lnTo>
                    <a:pt x="377309" y="13972"/>
                  </a:lnTo>
                  <a:lnTo>
                    <a:pt x="404588" y="822"/>
                  </a:lnTo>
                  <a:lnTo>
                    <a:pt x="414212" y="0"/>
                  </a:lnTo>
                  <a:lnTo>
                    <a:pt x="417062" y="1474"/>
                  </a:lnTo>
                  <a:lnTo>
                    <a:pt x="418960" y="3867"/>
                  </a:lnTo>
                  <a:lnTo>
                    <a:pt x="422759" y="1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85"/>
            <p:cNvSpPr/>
            <p:nvPr>
              <p:custDataLst>
                <p:tags r:id="rId145"/>
              </p:custDataLst>
            </p:nvPr>
          </p:nvSpPr>
          <p:spPr>
            <a:xfrm>
              <a:off x="6419850" y="4430526"/>
              <a:ext cx="285681" cy="262125"/>
            </a:xfrm>
            <a:custGeom>
              <a:avLst/>
              <a:gdLst/>
              <a:ahLst/>
              <a:cxnLst/>
              <a:rect l="0" t="0" r="0" b="0"/>
              <a:pathLst>
                <a:path w="285681" h="262125">
                  <a:moveTo>
                    <a:pt x="0" y="262124"/>
                  </a:moveTo>
                  <a:lnTo>
                    <a:pt x="0" y="262124"/>
                  </a:lnTo>
                  <a:lnTo>
                    <a:pt x="7891" y="249869"/>
                  </a:lnTo>
                  <a:lnTo>
                    <a:pt x="44259" y="211908"/>
                  </a:lnTo>
                  <a:lnTo>
                    <a:pt x="90019" y="167753"/>
                  </a:lnTo>
                  <a:lnTo>
                    <a:pt x="128201" y="132692"/>
                  </a:lnTo>
                  <a:lnTo>
                    <a:pt x="168692" y="95943"/>
                  </a:lnTo>
                  <a:lnTo>
                    <a:pt x="204560" y="64088"/>
                  </a:lnTo>
                  <a:lnTo>
                    <a:pt x="248758" y="26117"/>
                  </a:lnTo>
                  <a:lnTo>
                    <a:pt x="281814" y="1486"/>
                  </a:lnTo>
                  <a:lnTo>
                    <a:pt x="284537" y="171"/>
                  </a:lnTo>
                  <a:lnTo>
                    <a:pt x="285647" y="0"/>
                  </a:lnTo>
                  <a:lnTo>
                    <a:pt x="285680" y="591"/>
                  </a:lnTo>
                  <a:lnTo>
                    <a:pt x="266700" y="27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2586"/>
          <p:cNvSpPr/>
          <p:nvPr>
            <p:custDataLst>
              <p:tags r:id="rId4"/>
            </p:custDataLst>
          </p:nvPr>
        </p:nvSpPr>
        <p:spPr>
          <a:xfrm>
            <a:off x="6420117" y="3492500"/>
            <a:ext cx="44184" cy="1822451"/>
          </a:xfrm>
          <a:custGeom>
            <a:avLst/>
            <a:gdLst/>
            <a:ahLst/>
            <a:cxnLst/>
            <a:rect l="0" t="0" r="0" b="0"/>
            <a:pathLst>
              <a:path w="44184" h="1822451">
                <a:moveTo>
                  <a:pt x="44183" y="1822450"/>
                </a:moveTo>
                <a:lnTo>
                  <a:pt x="44183" y="1822450"/>
                </a:lnTo>
                <a:lnTo>
                  <a:pt x="35344" y="1804774"/>
                </a:lnTo>
                <a:lnTo>
                  <a:pt x="29435" y="1798601"/>
                </a:lnTo>
                <a:lnTo>
                  <a:pt x="22812" y="1792801"/>
                </a:lnTo>
                <a:lnTo>
                  <a:pt x="15116" y="1780896"/>
                </a:lnTo>
                <a:lnTo>
                  <a:pt x="10568" y="1770115"/>
                </a:lnTo>
                <a:lnTo>
                  <a:pt x="9958" y="1758268"/>
                </a:lnTo>
                <a:lnTo>
                  <a:pt x="11402" y="1711196"/>
                </a:lnTo>
                <a:lnTo>
                  <a:pt x="7972" y="1669149"/>
                </a:lnTo>
                <a:lnTo>
                  <a:pt x="6922" y="1635078"/>
                </a:lnTo>
                <a:lnTo>
                  <a:pt x="6457" y="1595005"/>
                </a:lnTo>
                <a:lnTo>
                  <a:pt x="5543" y="1549209"/>
                </a:lnTo>
                <a:lnTo>
                  <a:pt x="4311" y="1523166"/>
                </a:lnTo>
                <a:lnTo>
                  <a:pt x="2786" y="1495927"/>
                </a:lnTo>
                <a:lnTo>
                  <a:pt x="1769" y="1466480"/>
                </a:lnTo>
                <a:lnTo>
                  <a:pt x="1089" y="1435559"/>
                </a:lnTo>
                <a:lnTo>
                  <a:pt x="637" y="1403656"/>
                </a:lnTo>
                <a:lnTo>
                  <a:pt x="336" y="1370393"/>
                </a:lnTo>
                <a:lnTo>
                  <a:pt x="135" y="1336223"/>
                </a:lnTo>
                <a:lnTo>
                  <a:pt x="0" y="1301448"/>
                </a:lnTo>
                <a:lnTo>
                  <a:pt x="616" y="1265565"/>
                </a:lnTo>
                <a:lnTo>
                  <a:pt x="1732" y="1228943"/>
                </a:lnTo>
                <a:lnTo>
                  <a:pt x="3183" y="1191829"/>
                </a:lnTo>
                <a:lnTo>
                  <a:pt x="4150" y="1153680"/>
                </a:lnTo>
                <a:lnTo>
                  <a:pt x="4795" y="1114842"/>
                </a:lnTo>
                <a:lnTo>
                  <a:pt x="5225" y="1075545"/>
                </a:lnTo>
                <a:lnTo>
                  <a:pt x="6215" y="1038058"/>
                </a:lnTo>
                <a:lnTo>
                  <a:pt x="7582" y="1001778"/>
                </a:lnTo>
                <a:lnTo>
                  <a:pt x="9199" y="966301"/>
                </a:lnTo>
                <a:lnTo>
                  <a:pt x="10983" y="930658"/>
                </a:lnTo>
                <a:lnTo>
                  <a:pt x="12878" y="894898"/>
                </a:lnTo>
                <a:lnTo>
                  <a:pt x="14846" y="859066"/>
                </a:lnTo>
                <a:lnTo>
                  <a:pt x="16863" y="823888"/>
                </a:lnTo>
                <a:lnTo>
                  <a:pt x="18915" y="789148"/>
                </a:lnTo>
                <a:lnTo>
                  <a:pt x="20988" y="754699"/>
                </a:lnTo>
                <a:lnTo>
                  <a:pt x="23076" y="721149"/>
                </a:lnTo>
                <a:lnTo>
                  <a:pt x="25172" y="688199"/>
                </a:lnTo>
                <a:lnTo>
                  <a:pt x="27276" y="655649"/>
                </a:lnTo>
                <a:lnTo>
                  <a:pt x="28678" y="624778"/>
                </a:lnTo>
                <a:lnTo>
                  <a:pt x="29613" y="595024"/>
                </a:lnTo>
                <a:lnTo>
                  <a:pt x="30236" y="566016"/>
                </a:lnTo>
                <a:lnTo>
                  <a:pt x="30652" y="536799"/>
                </a:lnTo>
                <a:lnTo>
                  <a:pt x="30929" y="507444"/>
                </a:lnTo>
                <a:lnTo>
                  <a:pt x="31114" y="477996"/>
                </a:lnTo>
                <a:lnTo>
                  <a:pt x="30531" y="449192"/>
                </a:lnTo>
                <a:lnTo>
                  <a:pt x="29437" y="420817"/>
                </a:lnTo>
                <a:lnTo>
                  <a:pt x="28002" y="392728"/>
                </a:lnTo>
                <a:lnTo>
                  <a:pt x="27046" y="365535"/>
                </a:lnTo>
                <a:lnTo>
                  <a:pt x="26409" y="338940"/>
                </a:lnTo>
                <a:lnTo>
                  <a:pt x="25983" y="312743"/>
                </a:lnTo>
                <a:lnTo>
                  <a:pt x="25700" y="287518"/>
                </a:lnTo>
                <a:lnTo>
                  <a:pt x="25510" y="262939"/>
                </a:lnTo>
                <a:lnTo>
                  <a:pt x="26006" y="215640"/>
                </a:lnTo>
                <a:lnTo>
                  <a:pt x="28579" y="171099"/>
                </a:lnTo>
                <a:lnTo>
                  <a:pt x="30192" y="131547"/>
                </a:lnTo>
                <a:lnTo>
                  <a:pt x="31615" y="96565"/>
                </a:lnTo>
                <a:lnTo>
                  <a:pt x="36383" y="53071"/>
                </a:lnTo>
                <a:lnTo>
                  <a:pt x="4418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2587"/>
          <p:cNvSpPr/>
          <p:nvPr>
            <p:custDataLst>
              <p:tags r:id="rId5"/>
            </p:custDataLst>
          </p:nvPr>
        </p:nvSpPr>
        <p:spPr>
          <a:xfrm>
            <a:off x="3384550" y="4241800"/>
            <a:ext cx="3048001" cy="1314451"/>
          </a:xfrm>
          <a:custGeom>
            <a:avLst/>
            <a:gdLst/>
            <a:ahLst/>
            <a:cxnLst/>
            <a:rect l="0" t="0" r="0" b="0"/>
            <a:pathLst>
              <a:path w="3048001" h="1314451">
                <a:moveTo>
                  <a:pt x="3048000" y="0"/>
                </a:moveTo>
                <a:lnTo>
                  <a:pt x="3048000" y="0"/>
                </a:lnTo>
                <a:lnTo>
                  <a:pt x="3047998" y="6350"/>
                </a:lnTo>
                <a:lnTo>
                  <a:pt x="3047998" y="883"/>
                </a:lnTo>
                <a:lnTo>
                  <a:pt x="3047295" y="588"/>
                </a:lnTo>
                <a:lnTo>
                  <a:pt x="3006900" y="0"/>
                </a:lnTo>
                <a:lnTo>
                  <a:pt x="3005783" y="705"/>
                </a:lnTo>
                <a:lnTo>
                  <a:pt x="3005040" y="1882"/>
                </a:lnTo>
                <a:lnTo>
                  <a:pt x="3004541" y="3371"/>
                </a:lnTo>
                <a:lnTo>
                  <a:pt x="3003506" y="4364"/>
                </a:lnTo>
                <a:lnTo>
                  <a:pt x="2998170" y="6088"/>
                </a:lnTo>
                <a:lnTo>
                  <a:pt x="2976831" y="6343"/>
                </a:lnTo>
                <a:lnTo>
                  <a:pt x="2975154" y="7052"/>
                </a:lnTo>
                <a:lnTo>
                  <a:pt x="2974037" y="8228"/>
                </a:lnTo>
                <a:lnTo>
                  <a:pt x="2973291" y="9719"/>
                </a:lnTo>
                <a:lnTo>
                  <a:pt x="2972090" y="10713"/>
                </a:lnTo>
                <a:lnTo>
                  <a:pt x="2968870" y="11817"/>
                </a:lnTo>
                <a:lnTo>
                  <a:pt x="2956692" y="13231"/>
                </a:lnTo>
                <a:lnTo>
                  <a:pt x="2946760" y="17692"/>
                </a:lnTo>
                <a:lnTo>
                  <a:pt x="2941376" y="18782"/>
                </a:lnTo>
                <a:lnTo>
                  <a:pt x="2935243" y="23361"/>
                </a:lnTo>
                <a:lnTo>
                  <a:pt x="2929296" y="25501"/>
                </a:lnTo>
                <a:lnTo>
                  <a:pt x="2923067" y="29585"/>
                </a:lnTo>
                <a:lnTo>
                  <a:pt x="2916751" y="31814"/>
                </a:lnTo>
                <a:lnTo>
                  <a:pt x="2903360" y="41819"/>
                </a:lnTo>
                <a:lnTo>
                  <a:pt x="2890573" y="45812"/>
                </a:lnTo>
                <a:lnTo>
                  <a:pt x="2874477" y="54507"/>
                </a:lnTo>
                <a:lnTo>
                  <a:pt x="2866607" y="57072"/>
                </a:lnTo>
                <a:lnTo>
                  <a:pt x="2832896" y="80311"/>
                </a:lnTo>
                <a:lnTo>
                  <a:pt x="2828220" y="82260"/>
                </a:lnTo>
                <a:lnTo>
                  <a:pt x="2800749" y="99750"/>
                </a:lnTo>
                <a:lnTo>
                  <a:pt x="2798499" y="100367"/>
                </a:lnTo>
                <a:lnTo>
                  <a:pt x="2751857" y="131274"/>
                </a:lnTo>
                <a:lnTo>
                  <a:pt x="2714272" y="169333"/>
                </a:lnTo>
                <a:lnTo>
                  <a:pt x="2712704" y="173567"/>
                </a:lnTo>
                <a:lnTo>
                  <a:pt x="2708245" y="177800"/>
                </a:lnTo>
                <a:lnTo>
                  <a:pt x="2702970" y="182033"/>
                </a:lnTo>
                <a:lnTo>
                  <a:pt x="2698590" y="188383"/>
                </a:lnTo>
                <a:lnTo>
                  <a:pt x="2689687" y="195438"/>
                </a:lnTo>
                <a:lnTo>
                  <a:pt x="2663882" y="227160"/>
                </a:lnTo>
                <a:lnTo>
                  <a:pt x="2660676" y="232899"/>
                </a:lnTo>
                <a:lnTo>
                  <a:pt x="2622970" y="279528"/>
                </a:lnTo>
                <a:lnTo>
                  <a:pt x="2618206" y="290257"/>
                </a:lnTo>
                <a:lnTo>
                  <a:pt x="2617538" y="292988"/>
                </a:lnTo>
                <a:lnTo>
                  <a:pt x="2598980" y="319087"/>
                </a:lnTo>
                <a:lnTo>
                  <a:pt x="2585856" y="331558"/>
                </a:lnTo>
                <a:lnTo>
                  <a:pt x="2560478" y="376782"/>
                </a:lnTo>
                <a:lnTo>
                  <a:pt x="2538144" y="410634"/>
                </a:lnTo>
                <a:lnTo>
                  <a:pt x="2524928" y="454201"/>
                </a:lnTo>
                <a:lnTo>
                  <a:pt x="2520324" y="471842"/>
                </a:lnTo>
                <a:lnTo>
                  <a:pt x="2495631" y="519373"/>
                </a:lnTo>
                <a:lnTo>
                  <a:pt x="2487342" y="533007"/>
                </a:lnTo>
                <a:lnTo>
                  <a:pt x="2477831" y="547865"/>
                </a:lnTo>
                <a:lnTo>
                  <a:pt x="2468662" y="563792"/>
                </a:lnTo>
                <a:lnTo>
                  <a:pt x="2458891" y="579329"/>
                </a:lnTo>
                <a:lnTo>
                  <a:pt x="2449645" y="595457"/>
                </a:lnTo>
                <a:lnTo>
                  <a:pt x="2424753" y="631916"/>
                </a:lnTo>
                <a:lnTo>
                  <a:pt x="2403765" y="673291"/>
                </a:lnTo>
                <a:lnTo>
                  <a:pt x="2374007" y="718440"/>
                </a:lnTo>
                <a:lnTo>
                  <a:pt x="2341446" y="762052"/>
                </a:lnTo>
                <a:lnTo>
                  <a:pt x="2316450" y="806453"/>
                </a:lnTo>
                <a:lnTo>
                  <a:pt x="2281498" y="852616"/>
                </a:lnTo>
                <a:lnTo>
                  <a:pt x="2271966" y="868577"/>
                </a:lnTo>
                <a:lnTo>
                  <a:pt x="2262086" y="884125"/>
                </a:lnTo>
                <a:lnTo>
                  <a:pt x="2252809" y="900256"/>
                </a:lnTo>
                <a:lnTo>
                  <a:pt x="2221138" y="945720"/>
                </a:lnTo>
                <a:lnTo>
                  <a:pt x="2187163" y="992007"/>
                </a:lnTo>
                <a:lnTo>
                  <a:pt x="2168804" y="1011649"/>
                </a:lnTo>
                <a:lnTo>
                  <a:pt x="2123007" y="1052068"/>
                </a:lnTo>
                <a:lnTo>
                  <a:pt x="2078828" y="1080626"/>
                </a:lnTo>
                <a:lnTo>
                  <a:pt x="2033884" y="1111122"/>
                </a:lnTo>
                <a:lnTo>
                  <a:pt x="2020534" y="1119691"/>
                </a:lnTo>
                <a:lnTo>
                  <a:pt x="1976698" y="1135473"/>
                </a:lnTo>
                <a:lnTo>
                  <a:pt x="1930265" y="1152931"/>
                </a:lnTo>
                <a:lnTo>
                  <a:pt x="1889976" y="1162446"/>
                </a:lnTo>
                <a:lnTo>
                  <a:pt x="1846323" y="1169759"/>
                </a:lnTo>
                <a:lnTo>
                  <a:pt x="1805315" y="1179163"/>
                </a:lnTo>
                <a:lnTo>
                  <a:pt x="1758357" y="1191699"/>
                </a:lnTo>
                <a:lnTo>
                  <a:pt x="1713002" y="1198897"/>
                </a:lnTo>
                <a:lnTo>
                  <a:pt x="1674275" y="1204973"/>
                </a:lnTo>
                <a:lnTo>
                  <a:pt x="1626740" y="1211673"/>
                </a:lnTo>
                <a:lnTo>
                  <a:pt x="1579416" y="1216981"/>
                </a:lnTo>
                <a:lnTo>
                  <a:pt x="1539087" y="1219248"/>
                </a:lnTo>
                <a:lnTo>
                  <a:pt x="1503462" y="1223369"/>
                </a:lnTo>
                <a:lnTo>
                  <a:pt x="1466409" y="1224904"/>
                </a:lnTo>
                <a:lnTo>
                  <a:pt x="1427914" y="1225359"/>
                </a:lnTo>
                <a:lnTo>
                  <a:pt x="1385542" y="1226199"/>
                </a:lnTo>
                <a:lnTo>
                  <a:pt x="1341708" y="1229897"/>
                </a:lnTo>
                <a:lnTo>
                  <a:pt x="1296029" y="1231307"/>
                </a:lnTo>
                <a:lnTo>
                  <a:pt x="1261107" y="1231636"/>
                </a:lnTo>
                <a:lnTo>
                  <a:pt x="1226302" y="1231782"/>
                </a:lnTo>
                <a:lnTo>
                  <a:pt x="1191311" y="1231848"/>
                </a:lnTo>
                <a:lnTo>
                  <a:pt x="1154594" y="1231876"/>
                </a:lnTo>
                <a:lnTo>
                  <a:pt x="1117109" y="1233771"/>
                </a:lnTo>
                <a:lnTo>
                  <a:pt x="1078576" y="1236259"/>
                </a:lnTo>
                <a:lnTo>
                  <a:pt x="1037932" y="1237366"/>
                </a:lnTo>
                <a:lnTo>
                  <a:pt x="996349" y="1239738"/>
                </a:lnTo>
                <a:lnTo>
                  <a:pt x="954349" y="1242439"/>
                </a:lnTo>
                <a:lnTo>
                  <a:pt x="912164" y="1243640"/>
                </a:lnTo>
                <a:lnTo>
                  <a:pt x="869897" y="1244173"/>
                </a:lnTo>
                <a:lnTo>
                  <a:pt x="827593" y="1244410"/>
                </a:lnTo>
                <a:lnTo>
                  <a:pt x="785273" y="1244516"/>
                </a:lnTo>
                <a:lnTo>
                  <a:pt x="739182" y="1244564"/>
                </a:lnTo>
                <a:lnTo>
                  <a:pt x="715038" y="1244574"/>
                </a:lnTo>
                <a:lnTo>
                  <a:pt x="667515" y="1242707"/>
                </a:lnTo>
                <a:lnTo>
                  <a:pt x="620523" y="1240231"/>
                </a:lnTo>
                <a:lnTo>
                  <a:pt x="573768" y="1239130"/>
                </a:lnTo>
                <a:lnTo>
                  <a:pt x="527117" y="1238641"/>
                </a:lnTo>
                <a:lnTo>
                  <a:pt x="503811" y="1238511"/>
                </a:lnTo>
                <a:lnTo>
                  <a:pt x="479102" y="1239129"/>
                </a:lnTo>
                <a:lnTo>
                  <a:pt x="453456" y="1240248"/>
                </a:lnTo>
                <a:lnTo>
                  <a:pt x="427187" y="1241698"/>
                </a:lnTo>
                <a:lnTo>
                  <a:pt x="401208" y="1244076"/>
                </a:lnTo>
                <a:lnTo>
                  <a:pt x="375422" y="1247073"/>
                </a:lnTo>
                <a:lnTo>
                  <a:pt x="349765" y="1250482"/>
                </a:lnTo>
                <a:lnTo>
                  <a:pt x="324898" y="1254166"/>
                </a:lnTo>
                <a:lnTo>
                  <a:pt x="300560" y="1258033"/>
                </a:lnTo>
                <a:lnTo>
                  <a:pt x="276573" y="1262021"/>
                </a:lnTo>
                <a:lnTo>
                  <a:pt x="251410" y="1266092"/>
                </a:lnTo>
                <a:lnTo>
                  <a:pt x="225461" y="1270217"/>
                </a:lnTo>
                <a:lnTo>
                  <a:pt x="198991" y="1274378"/>
                </a:lnTo>
                <a:lnTo>
                  <a:pt x="172877" y="1278563"/>
                </a:lnTo>
                <a:lnTo>
                  <a:pt x="147002" y="1282764"/>
                </a:lnTo>
                <a:lnTo>
                  <a:pt x="121284" y="1286976"/>
                </a:lnTo>
                <a:lnTo>
                  <a:pt x="96378" y="1291901"/>
                </a:lnTo>
                <a:lnTo>
                  <a:pt x="72013" y="1297301"/>
                </a:lnTo>
                <a:lnTo>
                  <a:pt x="32006" y="1306828"/>
                </a:lnTo>
                <a:lnTo>
                  <a:pt x="0" y="13144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2588"/>
          <p:cNvSpPr/>
          <p:nvPr>
            <p:custDataLst>
              <p:tags r:id="rId6"/>
            </p:custDataLst>
          </p:nvPr>
        </p:nvSpPr>
        <p:spPr>
          <a:xfrm>
            <a:off x="6419850" y="4241802"/>
            <a:ext cx="3219451" cy="1104892"/>
          </a:xfrm>
          <a:custGeom>
            <a:avLst/>
            <a:gdLst/>
            <a:ahLst/>
            <a:cxnLst/>
            <a:rect l="0" t="0" r="0" b="0"/>
            <a:pathLst>
              <a:path w="3219451" h="1104892">
                <a:moveTo>
                  <a:pt x="0" y="19048"/>
                </a:moveTo>
                <a:lnTo>
                  <a:pt x="0" y="19048"/>
                </a:lnTo>
                <a:lnTo>
                  <a:pt x="6273" y="12776"/>
                </a:lnTo>
                <a:lnTo>
                  <a:pt x="9699" y="12721"/>
                </a:lnTo>
                <a:lnTo>
                  <a:pt x="10699" y="12007"/>
                </a:lnTo>
                <a:lnTo>
                  <a:pt x="11366" y="10826"/>
                </a:lnTo>
                <a:lnTo>
                  <a:pt x="11811" y="9333"/>
                </a:lnTo>
                <a:lnTo>
                  <a:pt x="12813" y="8338"/>
                </a:lnTo>
                <a:lnTo>
                  <a:pt x="19115" y="5817"/>
                </a:lnTo>
                <a:lnTo>
                  <a:pt x="22137" y="3054"/>
                </a:lnTo>
                <a:lnTo>
                  <a:pt x="27712" y="1356"/>
                </a:lnTo>
                <a:lnTo>
                  <a:pt x="65610" y="0"/>
                </a:lnTo>
                <a:lnTo>
                  <a:pt x="99426" y="6174"/>
                </a:lnTo>
                <a:lnTo>
                  <a:pt x="141301" y="7052"/>
                </a:lnTo>
                <a:lnTo>
                  <a:pt x="153761" y="11374"/>
                </a:lnTo>
                <a:lnTo>
                  <a:pt x="165504" y="14187"/>
                </a:lnTo>
                <a:lnTo>
                  <a:pt x="189290" y="22134"/>
                </a:lnTo>
                <a:lnTo>
                  <a:pt x="199134" y="22066"/>
                </a:lnTo>
                <a:lnTo>
                  <a:pt x="219330" y="19644"/>
                </a:lnTo>
                <a:lnTo>
                  <a:pt x="226361" y="21194"/>
                </a:lnTo>
                <a:lnTo>
                  <a:pt x="263103" y="41650"/>
                </a:lnTo>
                <a:lnTo>
                  <a:pt x="309614" y="57069"/>
                </a:lnTo>
                <a:lnTo>
                  <a:pt x="335717" y="64941"/>
                </a:lnTo>
                <a:lnTo>
                  <a:pt x="349177" y="74443"/>
                </a:lnTo>
                <a:lnTo>
                  <a:pt x="372900" y="84933"/>
                </a:lnTo>
                <a:lnTo>
                  <a:pt x="389127" y="97389"/>
                </a:lnTo>
                <a:lnTo>
                  <a:pt x="410975" y="115534"/>
                </a:lnTo>
                <a:lnTo>
                  <a:pt x="433819" y="126124"/>
                </a:lnTo>
                <a:lnTo>
                  <a:pt x="443138" y="135754"/>
                </a:lnTo>
                <a:lnTo>
                  <a:pt x="488871" y="160597"/>
                </a:lnTo>
                <a:lnTo>
                  <a:pt x="536221" y="199160"/>
                </a:lnTo>
                <a:lnTo>
                  <a:pt x="579792" y="237070"/>
                </a:lnTo>
                <a:lnTo>
                  <a:pt x="617356" y="275870"/>
                </a:lnTo>
                <a:lnTo>
                  <a:pt x="633765" y="301799"/>
                </a:lnTo>
                <a:lnTo>
                  <a:pt x="657310" y="325613"/>
                </a:lnTo>
                <a:lnTo>
                  <a:pt x="686277" y="370060"/>
                </a:lnTo>
                <a:lnTo>
                  <a:pt x="716585" y="416902"/>
                </a:lnTo>
                <a:lnTo>
                  <a:pt x="727525" y="434604"/>
                </a:lnTo>
                <a:lnTo>
                  <a:pt x="738363" y="455871"/>
                </a:lnTo>
                <a:lnTo>
                  <a:pt x="767409" y="502879"/>
                </a:lnTo>
                <a:lnTo>
                  <a:pt x="794905" y="549370"/>
                </a:lnTo>
                <a:lnTo>
                  <a:pt x="824678" y="595144"/>
                </a:lnTo>
                <a:lnTo>
                  <a:pt x="845034" y="627170"/>
                </a:lnTo>
                <a:lnTo>
                  <a:pt x="879142" y="673288"/>
                </a:lnTo>
                <a:lnTo>
                  <a:pt x="912127" y="712533"/>
                </a:lnTo>
                <a:lnTo>
                  <a:pt x="923840" y="730644"/>
                </a:lnTo>
                <a:lnTo>
                  <a:pt x="955784" y="774596"/>
                </a:lnTo>
                <a:lnTo>
                  <a:pt x="998199" y="820618"/>
                </a:lnTo>
                <a:lnTo>
                  <a:pt x="1008060" y="833773"/>
                </a:lnTo>
                <a:lnTo>
                  <a:pt x="1050448" y="875718"/>
                </a:lnTo>
                <a:lnTo>
                  <a:pt x="1071801" y="891810"/>
                </a:lnTo>
                <a:lnTo>
                  <a:pt x="1081722" y="901538"/>
                </a:lnTo>
                <a:lnTo>
                  <a:pt x="1124920" y="934902"/>
                </a:lnTo>
                <a:lnTo>
                  <a:pt x="1171666" y="969621"/>
                </a:lnTo>
                <a:lnTo>
                  <a:pt x="1213041" y="992609"/>
                </a:lnTo>
                <a:lnTo>
                  <a:pt x="1257776" y="1013824"/>
                </a:lnTo>
                <a:lnTo>
                  <a:pt x="1301721" y="1033166"/>
                </a:lnTo>
                <a:lnTo>
                  <a:pt x="1314441" y="1036371"/>
                </a:lnTo>
                <a:lnTo>
                  <a:pt x="1339848" y="1045983"/>
                </a:lnTo>
                <a:lnTo>
                  <a:pt x="1352550" y="1049106"/>
                </a:lnTo>
                <a:lnTo>
                  <a:pt x="1382976" y="1058686"/>
                </a:lnTo>
                <a:lnTo>
                  <a:pt x="1396608" y="1061807"/>
                </a:lnTo>
                <a:lnTo>
                  <a:pt x="1405998" y="1064580"/>
                </a:lnTo>
                <a:lnTo>
                  <a:pt x="1450442" y="1072502"/>
                </a:lnTo>
                <a:lnTo>
                  <a:pt x="1471840" y="1074902"/>
                </a:lnTo>
                <a:lnTo>
                  <a:pt x="1487378" y="1078136"/>
                </a:lnTo>
                <a:lnTo>
                  <a:pt x="1530437" y="1084886"/>
                </a:lnTo>
                <a:lnTo>
                  <a:pt x="1576203" y="1091553"/>
                </a:lnTo>
                <a:lnTo>
                  <a:pt x="1622283" y="1092172"/>
                </a:lnTo>
                <a:lnTo>
                  <a:pt x="1668932" y="1097253"/>
                </a:lnTo>
                <a:lnTo>
                  <a:pt x="1685320" y="1094715"/>
                </a:lnTo>
                <a:lnTo>
                  <a:pt x="1711663" y="1095700"/>
                </a:lnTo>
                <a:lnTo>
                  <a:pt x="1734246" y="1092890"/>
                </a:lnTo>
                <a:lnTo>
                  <a:pt x="1778040" y="1098000"/>
                </a:lnTo>
                <a:lnTo>
                  <a:pt x="1821174" y="1098500"/>
                </a:lnTo>
                <a:lnTo>
                  <a:pt x="1862777" y="1098541"/>
                </a:lnTo>
                <a:lnTo>
                  <a:pt x="1905014" y="1098547"/>
                </a:lnTo>
                <a:lnTo>
                  <a:pt x="1947335" y="1098548"/>
                </a:lnTo>
                <a:lnTo>
                  <a:pt x="1989667" y="1098548"/>
                </a:lnTo>
                <a:lnTo>
                  <a:pt x="2034999" y="1098548"/>
                </a:lnTo>
                <a:lnTo>
                  <a:pt x="2076156" y="1098548"/>
                </a:lnTo>
                <a:lnTo>
                  <a:pt x="2116950" y="1098548"/>
                </a:lnTo>
                <a:lnTo>
                  <a:pt x="2162713" y="1094184"/>
                </a:lnTo>
                <a:lnTo>
                  <a:pt x="2208868" y="1092460"/>
                </a:lnTo>
                <a:lnTo>
                  <a:pt x="2250251" y="1092249"/>
                </a:lnTo>
                <a:lnTo>
                  <a:pt x="2294276" y="1092208"/>
                </a:lnTo>
                <a:lnTo>
                  <a:pt x="2336789" y="1092200"/>
                </a:lnTo>
                <a:lnTo>
                  <a:pt x="2377432" y="1096562"/>
                </a:lnTo>
                <a:lnTo>
                  <a:pt x="2417549" y="1098156"/>
                </a:lnTo>
                <a:lnTo>
                  <a:pt x="2456232" y="1098470"/>
                </a:lnTo>
                <a:lnTo>
                  <a:pt x="2503343" y="1098538"/>
                </a:lnTo>
                <a:lnTo>
                  <a:pt x="2550643" y="1098546"/>
                </a:lnTo>
                <a:lnTo>
                  <a:pt x="2591230" y="1098548"/>
                </a:lnTo>
                <a:lnTo>
                  <a:pt x="2636588" y="1098548"/>
                </a:lnTo>
                <a:lnTo>
                  <a:pt x="2673745" y="1098548"/>
                </a:lnTo>
                <a:lnTo>
                  <a:pt x="2714938" y="1101919"/>
                </a:lnTo>
                <a:lnTo>
                  <a:pt x="2758422" y="1104015"/>
                </a:lnTo>
                <a:lnTo>
                  <a:pt x="2805957" y="1104637"/>
                </a:lnTo>
                <a:lnTo>
                  <a:pt x="2852419" y="1104820"/>
                </a:lnTo>
                <a:lnTo>
                  <a:pt x="2897464" y="1104875"/>
                </a:lnTo>
                <a:lnTo>
                  <a:pt x="2942093" y="1104891"/>
                </a:lnTo>
                <a:lnTo>
                  <a:pt x="2986594" y="1101525"/>
                </a:lnTo>
                <a:lnTo>
                  <a:pt x="3018120" y="1099871"/>
                </a:lnTo>
                <a:lnTo>
                  <a:pt x="3050949" y="1099136"/>
                </a:lnTo>
                <a:lnTo>
                  <a:pt x="3084354" y="1098809"/>
                </a:lnTo>
                <a:lnTo>
                  <a:pt x="3128151" y="1098626"/>
                </a:lnTo>
                <a:lnTo>
                  <a:pt x="3171310" y="1098571"/>
                </a:lnTo>
                <a:lnTo>
                  <a:pt x="3219450" y="10921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Shape-2589"/>
          <p:cNvSpPr/>
          <p:nvPr>
            <p:custDataLst>
              <p:tags r:id="rId7"/>
            </p:custDataLst>
          </p:nvPr>
        </p:nvSpPr>
        <p:spPr>
          <a:xfrm>
            <a:off x="6438052" y="4198472"/>
            <a:ext cx="57034" cy="87779"/>
          </a:xfrm>
          <a:custGeom>
            <a:avLst/>
            <a:gdLst/>
            <a:ahLst/>
            <a:cxnLst/>
            <a:rect l="0" t="0" r="0" b="0"/>
            <a:pathLst>
              <a:path w="57034" h="87779">
                <a:moveTo>
                  <a:pt x="51648" y="30628"/>
                </a:moveTo>
                <a:lnTo>
                  <a:pt x="51648" y="30628"/>
                </a:lnTo>
                <a:lnTo>
                  <a:pt x="42809" y="21790"/>
                </a:lnTo>
                <a:lnTo>
                  <a:pt x="40664" y="15881"/>
                </a:lnTo>
                <a:lnTo>
                  <a:pt x="40091" y="12330"/>
                </a:lnTo>
                <a:lnTo>
                  <a:pt x="38299" y="9963"/>
                </a:lnTo>
                <a:lnTo>
                  <a:pt x="32545" y="7332"/>
                </a:lnTo>
                <a:lnTo>
                  <a:pt x="24743" y="5852"/>
                </a:lnTo>
                <a:lnTo>
                  <a:pt x="18288" y="11149"/>
                </a:lnTo>
                <a:lnTo>
                  <a:pt x="2646" y="31798"/>
                </a:lnTo>
                <a:lnTo>
                  <a:pt x="0" y="43848"/>
                </a:lnTo>
                <a:lnTo>
                  <a:pt x="681" y="65460"/>
                </a:lnTo>
                <a:lnTo>
                  <a:pt x="2853" y="68665"/>
                </a:lnTo>
                <a:lnTo>
                  <a:pt x="6417" y="70803"/>
                </a:lnTo>
                <a:lnTo>
                  <a:pt x="23977" y="74233"/>
                </a:lnTo>
                <a:lnTo>
                  <a:pt x="32529" y="70939"/>
                </a:lnTo>
                <a:lnTo>
                  <a:pt x="36786" y="68086"/>
                </a:lnTo>
                <a:lnTo>
                  <a:pt x="39622" y="63361"/>
                </a:lnTo>
                <a:lnTo>
                  <a:pt x="44177" y="37381"/>
                </a:lnTo>
                <a:lnTo>
                  <a:pt x="44444" y="7398"/>
                </a:lnTo>
                <a:lnTo>
                  <a:pt x="43318" y="4557"/>
                </a:lnTo>
                <a:lnTo>
                  <a:pt x="41861" y="2665"/>
                </a:lnTo>
                <a:lnTo>
                  <a:pt x="36480" y="561"/>
                </a:lnTo>
                <a:lnTo>
                  <a:pt x="33069" y="0"/>
                </a:lnTo>
                <a:lnTo>
                  <a:pt x="30090" y="1037"/>
                </a:lnTo>
                <a:lnTo>
                  <a:pt x="24898" y="5952"/>
                </a:lnTo>
                <a:lnTo>
                  <a:pt x="18009" y="16653"/>
                </a:lnTo>
                <a:lnTo>
                  <a:pt x="17227" y="20606"/>
                </a:lnTo>
                <a:lnTo>
                  <a:pt x="19407" y="41285"/>
                </a:lnTo>
                <a:lnTo>
                  <a:pt x="20982" y="44083"/>
                </a:lnTo>
                <a:lnTo>
                  <a:pt x="23443" y="45948"/>
                </a:lnTo>
                <a:lnTo>
                  <a:pt x="31767" y="48573"/>
                </a:lnTo>
                <a:lnTo>
                  <a:pt x="37530" y="49459"/>
                </a:lnTo>
                <a:lnTo>
                  <a:pt x="38003" y="48827"/>
                </a:lnTo>
                <a:lnTo>
                  <a:pt x="44686" y="28317"/>
                </a:lnTo>
                <a:lnTo>
                  <a:pt x="44889" y="28382"/>
                </a:lnTo>
                <a:lnTo>
                  <a:pt x="45024" y="29130"/>
                </a:lnTo>
                <a:lnTo>
                  <a:pt x="41585" y="39766"/>
                </a:lnTo>
                <a:lnTo>
                  <a:pt x="44670" y="51605"/>
                </a:lnTo>
                <a:lnTo>
                  <a:pt x="45585" y="53079"/>
                </a:lnTo>
                <a:lnTo>
                  <a:pt x="46900" y="54061"/>
                </a:lnTo>
                <a:lnTo>
                  <a:pt x="48483" y="54717"/>
                </a:lnTo>
                <a:lnTo>
                  <a:pt x="49538" y="54449"/>
                </a:lnTo>
                <a:lnTo>
                  <a:pt x="50242" y="53564"/>
                </a:lnTo>
                <a:lnTo>
                  <a:pt x="56550" y="36204"/>
                </a:lnTo>
                <a:lnTo>
                  <a:pt x="57033" y="32228"/>
                </a:lnTo>
                <a:lnTo>
                  <a:pt x="55944" y="28873"/>
                </a:lnTo>
                <a:lnTo>
                  <a:pt x="46978" y="19509"/>
                </a:lnTo>
                <a:lnTo>
                  <a:pt x="45713" y="20393"/>
                </a:lnTo>
                <a:lnTo>
                  <a:pt x="33236" y="42485"/>
                </a:lnTo>
                <a:lnTo>
                  <a:pt x="22141" y="73085"/>
                </a:lnTo>
                <a:lnTo>
                  <a:pt x="19898" y="8777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576"/>
          <p:cNvGrpSpPr/>
          <p:nvPr/>
        </p:nvGrpSpPr>
        <p:grpSpPr>
          <a:xfrm>
            <a:off x="6419850" y="5350402"/>
            <a:ext cx="266701" cy="612249"/>
            <a:chOff x="6419850" y="5350402"/>
            <a:chExt cx="266701" cy="612249"/>
          </a:xfrm>
        </p:grpSpPr>
        <p:sp>
          <p:nvSpPr>
            <p:cNvPr id="113" name="SMARTInkShape-2590"/>
            <p:cNvSpPr/>
            <p:nvPr>
              <p:custDataLst>
                <p:tags r:id="rId139"/>
              </p:custDataLst>
            </p:nvPr>
          </p:nvSpPr>
          <p:spPr>
            <a:xfrm>
              <a:off x="6419850" y="5761581"/>
              <a:ext cx="266701" cy="201070"/>
            </a:xfrm>
            <a:custGeom>
              <a:avLst/>
              <a:gdLst/>
              <a:ahLst/>
              <a:cxnLst/>
              <a:rect l="0" t="0" r="0" b="0"/>
              <a:pathLst>
                <a:path w="266701" h="201070">
                  <a:moveTo>
                    <a:pt x="0" y="201069"/>
                  </a:moveTo>
                  <a:lnTo>
                    <a:pt x="0" y="201069"/>
                  </a:lnTo>
                  <a:lnTo>
                    <a:pt x="5070" y="195294"/>
                  </a:lnTo>
                  <a:lnTo>
                    <a:pt x="38876" y="149362"/>
                  </a:lnTo>
                  <a:lnTo>
                    <a:pt x="57877" y="103680"/>
                  </a:lnTo>
                  <a:lnTo>
                    <a:pt x="67400" y="64341"/>
                  </a:lnTo>
                  <a:lnTo>
                    <a:pt x="85397" y="17813"/>
                  </a:lnTo>
                  <a:lnTo>
                    <a:pt x="88592" y="1847"/>
                  </a:lnTo>
                  <a:lnTo>
                    <a:pt x="88695" y="1932"/>
                  </a:lnTo>
                  <a:lnTo>
                    <a:pt x="88765" y="2694"/>
                  </a:lnTo>
                  <a:lnTo>
                    <a:pt x="78766" y="46069"/>
                  </a:lnTo>
                  <a:lnTo>
                    <a:pt x="76255" y="82236"/>
                  </a:lnTo>
                  <a:lnTo>
                    <a:pt x="72766" y="121801"/>
                  </a:lnTo>
                  <a:lnTo>
                    <a:pt x="76280" y="151632"/>
                  </a:lnTo>
                  <a:lnTo>
                    <a:pt x="90330" y="184341"/>
                  </a:lnTo>
                  <a:lnTo>
                    <a:pt x="93381" y="187800"/>
                  </a:lnTo>
                  <a:lnTo>
                    <a:pt x="100535" y="191645"/>
                  </a:lnTo>
                  <a:lnTo>
                    <a:pt x="108417" y="191471"/>
                  </a:lnTo>
                  <a:lnTo>
                    <a:pt x="112495" y="190436"/>
                  </a:lnTo>
                  <a:lnTo>
                    <a:pt x="128346" y="178867"/>
                  </a:lnTo>
                  <a:lnTo>
                    <a:pt x="165218" y="131433"/>
                  </a:lnTo>
                  <a:lnTo>
                    <a:pt x="189818" y="90626"/>
                  </a:lnTo>
                  <a:lnTo>
                    <a:pt x="208997" y="50475"/>
                  </a:lnTo>
                  <a:lnTo>
                    <a:pt x="230313" y="5088"/>
                  </a:lnTo>
                  <a:lnTo>
                    <a:pt x="233576" y="8"/>
                  </a:lnTo>
                  <a:lnTo>
                    <a:pt x="233328" y="0"/>
                  </a:lnTo>
                  <a:lnTo>
                    <a:pt x="231171" y="1873"/>
                  </a:lnTo>
                  <a:lnTo>
                    <a:pt x="222031" y="42210"/>
                  </a:lnTo>
                  <a:lnTo>
                    <a:pt x="219598" y="84150"/>
                  </a:lnTo>
                  <a:lnTo>
                    <a:pt x="227109" y="128561"/>
                  </a:lnTo>
                  <a:lnTo>
                    <a:pt x="237815" y="154025"/>
                  </a:lnTo>
                  <a:lnTo>
                    <a:pt x="266700" y="194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91"/>
            <p:cNvSpPr/>
            <p:nvPr>
              <p:custDataLst>
                <p:tags r:id="rId140"/>
              </p:custDataLst>
            </p:nvPr>
          </p:nvSpPr>
          <p:spPr>
            <a:xfrm>
              <a:off x="6438900" y="5350402"/>
              <a:ext cx="86440" cy="129649"/>
            </a:xfrm>
            <a:custGeom>
              <a:avLst/>
              <a:gdLst/>
              <a:ahLst/>
              <a:cxnLst/>
              <a:rect l="0" t="0" r="0" b="0"/>
              <a:pathLst>
                <a:path w="86440" h="129649">
                  <a:moveTo>
                    <a:pt x="38100" y="72498"/>
                  </a:moveTo>
                  <a:lnTo>
                    <a:pt x="38100" y="72498"/>
                  </a:lnTo>
                  <a:lnTo>
                    <a:pt x="38100" y="65756"/>
                  </a:lnTo>
                  <a:lnTo>
                    <a:pt x="39981" y="60565"/>
                  </a:lnTo>
                  <a:lnTo>
                    <a:pt x="46939" y="51483"/>
                  </a:lnTo>
                  <a:lnTo>
                    <a:pt x="58765" y="42894"/>
                  </a:lnTo>
                  <a:lnTo>
                    <a:pt x="67449" y="30167"/>
                  </a:lnTo>
                  <a:lnTo>
                    <a:pt x="68782" y="25933"/>
                  </a:lnTo>
                  <a:lnTo>
                    <a:pt x="69756" y="7764"/>
                  </a:lnTo>
                  <a:lnTo>
                    <a:pt x="67926" y="3040"/>
                  </a:lnTo>
                  <a:lnTo>
                    <a:pt x="66452" y="793"/>
                  </a:lnTo>
                  <a:lnTo>
                    <a:pt x="64762" y="0"/>
                  </a:lnTo>
                  <a:lnTo>
                    <a:pt x="62930" y="177"/>
                  </a:lnTo>
                  <a:lnTo>
                    <a:pt x="61004" y="1000"/>
                  </a:lnTo>
                  <a:lnTo>
                    <a:pt x="51550" y="8901"/>
                  </a:lnTo>
                  <a:lnTo>
                    <a:pt x="39812" y="26921"/>
                  </a:lnTo>
                  <a:lnTo>
                    <a:pt x="34138" y="50136"/>
                  </a:lnTo>
                  <a:lnTo>
                    <a:pt x="33947" y="94813"/>
                  </a:lnTo>
                  <a:lnTo>
                    <a:pt x="40651" y="119318"/>
                  </a:lnTo>
                  <a:lnTo>
                    <a:pt x="43328" y="122762"/>
                  </a:lnTo>
                  <a:lnTo>
                    <a:pt x="50066" y="126587"/>
                  </a:lnTo>
                  <a:lnTo>
                    <a:pt x="53839" y="126196"/>
                  </a:lnTo>
                  <a:lnTo>
                    <a:pt x="61793" y="121999"/>
                  </a:lnTo>
                  <a:lnTo>
                    <a:pt x="74205" y="101590"/>
                  </a:lnTo>
                  <a:lnTo>
                    <a:pt x="80077" y="76571"/>
                  </a:lnTo>
                  <a:lnTo>
                    <a:pt x="78446" y="54655"/>
                  </a:lnTo>
                  <a:lnTo>
                    <a:pt x="73436" y="45048"/>
                  </a:lnTo>
                  <a:lnTo>
                    <a:pt x="62680" y="35672"/>
                  </a:lnTo>
                  <a:lnTo>
                    <a:pt x="58720" y="33130"/>
                  </a:lnTo>
                  <a:lnTo>
                    <a:pt x="55375" y="32142"/>
                  </a:lnTo>
                  <a:lnTo>
                    <a:pt x="52439" y="32188"/>
                  </a:lnTo>
                  <a:lnTo>
                    <a:pt x="49776" y="32924"/>
                  </a:lnTo>
                  <a:lnTo>
                    <a:pt x="44936" y="41269"/>
                  </a:lnTo>
                  <a:lnTo>
                    <a:pt x="36080" y="69622"/>
                  </a:lnTo>
                  <a:lnTo>
                    <a:pt x="35556" y="83920"/>
                  </a:lnTo>
                  <a:lnTo>
                    <a:pt x="38381" y="96625"/>
                  </a:lnTo>
                  <a:lnTo>
                    <a:pt x="44340" y="106975"/>
                  </a:lnTo>
                  <a:lnTo>
                    <a:pt x="47904" y="109595"/>
                  </a:lnTo>
                  <a:lnTo>
                    <a:pt x="51691" y="110634"/>
                  </a:lnTo>
                  <a:lnTo>
                    <a:pt x="55628" y="110622"/>
                  </a:lnTo>
                  <a:lnTo>
                    <a:pt x="58956" y="108497"/>
                  </a:lnTo>
                  <a:lnTo>
                    <a:pt x="64539" y="100492"/>
                  </a:lnTo>
                  <a:lnTo>
                    <a:pt x="73165" y="73036"/>
                  </a:lnTo>
                  <a:lnTo>
                    <a:pt x="74595" y="51569"/>
                  </a:lnTo>
                  <a:lnTo>
                    <a:pt x="73718" y="47962"/>
                  </a:lnTo>
                  <a:lnTo>
                    <a:pt x="72430" y="45557"/>
                  </a:lnTo>
                  <a:lnTo>
                    <a:pt x="70159" y="44660"/>
                  </a:lnTo>
                  <a:lnTo>
                    <a:pt x="63872" y="45543"/>
                  </a:lnTo>
                  <a:lnTo>
                    <a:pt x="56375" y="53933"/>
                  </a:lnTo>
                  <a:lnTo>
                    <a:pt x="52398" y="60121"/>
                  </a:lnTo>
                  <a:lnTo>
                    <a:pt x="49864" y="70761"/>
                  </a:lnTo>
                  <a:lnTo>
                    <a:pt x="51090" y="79487"/>
                  </a:lnTo>
                  <a:lnTo>
                    <a:pt x="53986" y="85717"/>
                  </a:lnTo>
                  <a:lnTo>
                    <a:pt x="57158" y="86956"/>
                  </a:lnTo>
                  <a:lnTo>
                    <a:pt x="66325" y="86449"/>
                  </a:lnTo>
                  <a:lnTo>
                    <a:pt x="71027" y="83210"/>
                  </a:lnTo>
                  <a:lnTo>
                    <a:pt x="80016" y="72084"/>
                  </a:lnTo>
                  <a:lnTo>
                    <a:pt x="84951" y="59614"/>
                  </a:lnTo>
                  <a:lnTo>
                    <a:pt x="86439" y="47722"/>
                  </a:lnTo>
                  <a:lnTo>
                    <a:pt x="84749" y="37732"/>
                  </a:lnTo>
                  <a:lnTo>
                    <a:pt x="81193" y="35916"/>
                  </a:lnTo>
                  <a:lnTo>
                    <a:pt x="69717" y="37659"/>
                  </a:lnTo>
                  <a:lnTo>
                    <a:pt x="26150" y="72997"/>
                  </a:lnTo>
                  <a:lnTo>
                    <a:pt x="17432" y="81297"/>
                  </a:lnTo>
                  <a:lnTo>
                    <a:pt x="7747" y="99928"/>
                  </a:lnTo>
                  <a:lnTo>
                    <a:pt x="0" y="129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77"/>
          <p:cNvGrpSpPr/>
          <p:nvPr/>
        </p:nvGrpSpPr>
        <p:grpSpPr>
          <a:xfrm>
            <a:off x="9359900" y="5776018"/>
            <a:ext cx="452424" cy="205683"/>
            <a:chOff x="9359900" y="5776018"/>
            <a:chExt cx="452424" cy="205683"/>
          </a:xfrm>
        </p:grpSpPr>
        <p:sp>
          <p:nvSpPr>
            <p:cNvPr id="116" name="SMARTInkShape-2592"/>
            <p:cNvSpPr/>
            <p:nvPr>
              <p:custDataLst>
                <p:tags r:id="rId137"/>
              </p:custDataLst>
            </p:nvPr>
          </p:nvSpPr>
          <p:spPr>
            <a:xfrm>
              <a:off x="9711621" y="5776018"/>
              <a:ext cx="100703" cy="205683"/>
            </a:xfrm>
            <a:custGeom>
              <a:avLst/>
              <a:gdLst/>
              <a:ahLst/>
              <a:cxnLst/>
              <a:rect l="0" t="0" r="0" b="0"/>
              <a:pathLst>
                <a:path w="100703" h="205683">
                  <a:moveTo>
                    <a:pt x="16579" y="15182"/>
                  </a:moveTo>
                  <a:lnTo>
                    <a:pt x="16579" y="15182"/>
                  </a:lnTo>
                  <a:lnTo>
                    <a:pt x="3488" y="5748"/>
                  </a:lnTo>
                  <a:lnTo>
                    <a:pt x="177" y="876"/>
                  </a:lnTo>
                  <a:lnTo>
                    <a:pt x="0" y="0"/>
                  </a:lnTo>
                  <a:lnTo>
                    <a:pt x="587" y="122"/>
                  </a:lnTo>
                  <a:lnTo>
                    <a:pt x="38227" y="18086"/>
                  </a:lnTo>
                  <a:lnTo>
                    <a:pt x="81298" y="47923"/>
                  </a:lnTo>
                  <a:lnTo>
                    <a:pt x="89358" y="56060"/>
                  </a:lnTo>
                  <a:lnTo>
                    <a:pt x="98314" y="74507"/>
                  </a:lnTo>
                  <a:lnTo>
                    <a:pt x="100702" y="84365"/>
                  </a:lnTo>
                  <a:lnTo>
                    <a:pt x="97711" y="106608"/>
                  </a:lnTo>
                  <a:lnTo>
                    <a:pt x="87915" y="129899"/>
                  </a:lnTo>
                  <a:lnTo>
                    <a:pt x="54763" y="173596"/>
                  </a:lnTo>
                  <a:lnTo>
                    <a:pt x="29279" y="205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93"/>
            <p:cNvSpPr/>
            <p:nvPr>
              <p:custDataLst>
                <p:tags r:id="rId138"/>
              </p:custDataLst>
            </p:nvPr>
          </p:nvSpPr>
          <p:spPr>
            <a:xfrm>
              <a:off x="9359900" y="5880100"/>
              <a:ext cx="450851" cy="24518"/>
            </a:xfrm>
            <a:custGeom>
              <a:avLst/>
              <a:gdLst/>
              <a:ahLst/>
              <a:cxnLst/>
              <a:rect l="0" t="0" r="0" b="0"/>
              <a:pathLst>
                <a:path w="450851" h="24518">
                  <a:moveTo>
                    <a:pt x="0" y="19050"/>
                  </a:moveTo>
                  <a:lnTo>
                    <a:pt x="0" y="19050"/>
                  </a:lnTo>
                  <a:lnTo>
                    <a:pt x="44790" y="19048"/>
                  </a:lnTo>
                  <a:lnTo>
                    <a:pt x="90932" y="19048"/>
                  </a:lnTo>
                  <a:lnTo>
                    <a:pt x="119888" y="19755"/>
                  </a:lnTo>
                  <a:lnTo>
                    <a:pt x="151893" y="20932"/>
                  </a:lnTo>
                  <a:lnTo>
                    <a:pt x="185927" y="22421"/>
                  </a:lnTo>
                  <a:lnTo>
                    <a:pt x="218496" y="23414"/>
                  </a:lnTo>
                  <a:lnTo>
                    <a:pt x="250086" y="24076"/>
                  </a:lnTo>
                  <a:lnTo>
                    <a:pt x="281022" y="24517"/>
                  </a:lnTo>
                  <a:lnTo>
                    <a:pt x="307997" y="24106"/>
                  </a:lnTo>
                  <a:lnTo>
                    <a:pt x="354904" y="21768"/>
                  </a:lnTo>
                  <a:lnTo>
                    <a:pt x="395037" y="14613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78"/>
          <p:cNvGrpSpPr/>
          <p:nvPr/>
        </p:nvGrpSpPr>
        <p:grpSpPr>
          <a:xfrm>
            <a:off x="3287499" y="5903019"/>
            <a:ext cx="382802" cy="164790"/>
            <a:chOff x="3287499" y="5903019"/>
            <a:chExt cx="382802" cy="164790"/>
          </a:xfrm>
        </p:grpSpPr>
        <p:sp>
          <p:nvSpPr>
            <p:cNvPr id="119" name="SMARTInkShape-2594"/>
            <p:cNvSpPr/>
            <p:nvPr>
              <p:custDataLst>
                <p:tags r:id="rId135"/>
              </p:custDataLst>
            </p:nvPr>
          </p:nvSpPr>
          <p:spPr>
            <a:xfrm>
              <a:off x="3287499" y="5903019"/>
              <a:ext cx="185952" cy="164790"/>
            </a:xfrm>
            <a:custGeom>
              <a:avLst/>
              <a:gdLst/>
              <a:ahLst/>
              <a:cxnLst/>
              <a:rect l="0" t="0" r="0" b="0"/>
              <a:pathLst>
                <a:path w="185952" h="164790">
                  <a:moveTo>
                    <a:pt x="78001" y="15181"/>
                  </a:moveTo>
                  <a:lnTo>
                    <a:pt x="78001" y="15181"/>
                  </a:lnTo>
                  <a:lnTo>
                    <a:pt x="83027" y="3248"/>
                  </a:lnTo>
                  <a:lnTo>
                    <a:pt x="83763" y="0"/>
                  </a:lnTo>
                  <a:lnTo>
                    <a:pt x="83959" y="120"/>
                  </a:lnTo>
                  <a:lnTo>
                    <a:pt x="84089" y="907"/>
                  </a:lnTo>
                  <a:lnTo>
                    <a:pt x="82353" y="3663"/>
                  </a:lnTo>
                  <a:lnTo>
                    <a:pt x="46990" y="41652"/>
                  </a:lnTo>
                  <a:lnTo>
                    <a:pt x="18483" y="78999"/>
                  </a:lnTo>
                  <a:lnTo>
                    <a:pt x="5687" y="102811"/>
                  </a:lnTo>
                  <a:lnTo>
                    <a:pt x="0" y="122802"/>
                  </a:lnTo>
                  <a:lnTo>
                    <a:pt x="1236" y="137330"/>
                  </a:lnTo>
                  <a:lnTo>
                    <a:pt x="3541" y="143181"/>
                  </a:lnTo>
                  <a:lnTo>
                    <a:pt x="15509" y="153444"/>
                  </a:lnTo>
                  <a:lnTo>
                    <a:pt x="23640" y="158157"/>
                  </a:lnTo>
                  <a:lnTo>
                    <a:pt x="68793" y="164789"/>
                  </a:lnTo>
                  <a:lnTo>
                    <a:pt x="112479" y="164458"/>
                  </a:lnTo>
                  <a:lnTo>
                    <a:pt x="153297" y="162665"/>
                  </a:lnTo>
                  <a:lnTo>
                    <a:pt x="185951" y="161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95"/>
            <p:cNvSpPr/>
            <p:nvPr>
              <p:custDataLst>
                <p:tags r:id="rId136"/>
              </p:custDataLst>
            </p:nvPr>
          </p:nvSpPr>
          <p:spPr>
            <a:xfrm>
              <a:off x="3314700" y="5975350"/>
              <a:ext cx="355601" cy="44451"/>
            </a:xfrm>
            <a:custGeom>
              <a:avLst/>
              <a:gdLst/>
              <a:ahLst/>
              <a:cxnLst/>
              <a:rect l="0" t="0" r="0" b="0"/>
              <a:pathLst>
                <a:path w="3556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3366" y="34311"/>
                  </a:lnTo>
                  <a:lnTo>
                    <a:pt x="78070" y="26774"/>
                  </a:lnTo>
                  <a:lnTo>
                    <a:pt x="122657" y="18719"/>
                  </a:lnTo>
                  <a:lnTo>
                    <a:pt x="147388" y="14596"/>
                  </a:lnTo>
                  <a:lnTo>
                    <a:pt x="171636" y="11847"/>
                  </a:lnTo>
                  <a:lnTo>
                    <a:pt x="195563" y="10015"/>
                  </a:lnTo>
                  <a:lnTo>
                    <a:pt x="240728" y="7979"/>
                  </a:lnTo>
                  <a:lnTo>
                    <a:pt x="279616" y="7074"/>
                  </a:lnTo>
                  <a:lnTo>
                    <a:pt x="323130" y="6564"/>
                  </a:lnTo>
                  <a:lnTo>
                    <a:pt x="352113" y="5686"/>
                  </a:lnTo>
                  <a:lnTo>
                    <a:pt x="353981" y="4497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2596"/>
          <p:cNvSpPr/>
          <p:nvPr>
            <p:custDataLst>
              <p:tags r:id="rId8"/>
            </p:custDataLst>
          </p:nvPr>
        </p:nvSpPr>
        <p:spPr>
          <a:xfrm>
            <a:off x="3219450" y="5410339"/>
            <a:ext cx="6527801" cy="234812"/>
          </a:xfrm>
          <a:custGeom>
            <a:avLst/>
            <a:gdLst/>
            <a:ahLst/>
            <a:cxnLst/>
            <a:rect l="0" t="0" r="0" b="0"/>
            <a:pathLst>
              <a:path w="6527801" h="234812">
                <a:moveTo>
                  <a:pt x="0" y="234811"/>
                </a:moveTo>
                <a:lnTo>
                  <a:pt x="0" y="234811"/>
                </a:lnTo>
                <a:lnTo>
                  <a:pt x="34532" y="222602"/>
                </a:lnTo>
                <a:lnTo>
                  <a:pt x="65911" y="215038"/>
                </a:lnTo>
                <a:lnTo>
                  <a:pt x="106200" y="206267"/>
                </a:lnTo>
                <a:lnTo>
                  <a:pt x="130772" y="200965"/>
                </a:lnTo>
                <a:lnTo>
                  <a:pt x="157032" y="195313"/>
                </a:lnTo>
                <a:lnTo>
                  <a:pt x="185121" y="190135"/>
                </a:lnTo>
                <a:lnTo>
                  <a:pt x="214430" y="185271"/>
                </a:lnTo>
                <a:lnTo>
                  <a:pt x="244554" y="180618"/>
                </a:lnTo>
                <a:lnTo>
                  <a:pt x="275925" y="176105"/>
                </a:lnTo>
                <a:lnTo>
                  <a:pt x="308127" y="171685"/>
                </a:lnTo>
                <a:lnTo>
                  <a:pt x="340885" y="167327"/>
                </a:lnTo>
                <a:lnTo>
                  <a:pt x="378246" y="163010"/>
                </a:lnTo>
                <a:lnTo>
                  <a:pt x="418675" y="158721"/>
                </a:lnTo>
                <a:lnTo>
                  <a:pt x="461150" y="154452"/>
                </a:lnTo>
                <a:lnTo>
                  <a:pt x="506400" y="149488"/>
                </a:lnTo>
                <a:lnTo>
                  <a:pt x="553500" y="144063"/>
                </a:lnTo>
                <a:lnTo>
                  <a:pt x="601833" y="138329"/>
                </a:lnTo>
                <a:lnTo>
                  <a:pt x="654517" y="132389"/>
                </a:lnTo>
                <a:lnTo>
                  <a:pt x="710100" y="126313"/>
                </a:lnTo>
                <a:lnTo>
                  <a:pt x="767617" y="120146"/>
                </a:lnTo>
                <a:lnTo>
                  <a:pt x="830655" y="113211"/>
                </a:lnTo>
                <a:lnTo>
                  <a:pt x="897376" y="105767"/>
                </a:lnTo>
                <a:lnTo>
                  <a:pt x="966550" y="97982"/>
                </a:lnTo>
                <a:lnTo>
                  <a:pt x="1040183" y="90674"/>
                </a:lnTo>
                <a:lnTo>
                  <a:pt x="1116789" y="83687"/>
                </a:lnTo>
                <a:lnTo>
                  <a:pt x="1195376" y="76911"/>
                </a:lnTo>
                <a:lnTo>
                  <a:pt x="1275990" y="70278"/>
                </a:lnTo>
                <a:lnTo>
                  <a:pt x="1357954" y="63738"/>
                </a:lnTo>
                <a:lnTo>
                  <a:pt x="1440819" y="57263"/>
                </a:lnTo>
                <a:lnTo>
                  <a:pt x="1527813" y="50829"/>
                </a:lnTo>
                <a:lnTo>
                  <a:pt x="1617558" y="44423"/>
                </a:lnTo>
                <a:lnTo>
                  <a:pt x="1709139" y="38037"/>
                </a:lnTo>
                <a:lnTo>
                  <a:pt x="1801943" y="33073"/>
                </a:lnTo>
                <a:lnTo>
                  <a:pt x="1895561" y="29057"/>
                </a:lnTo>
                <a:lnTo>
                  <a:pt x="1989724" y="25675"/>
                </a:lnTo>
                <a:lnTo>
                  <a:pt x="2084250" y="22009"/>
                </a:lnTo>
                <a:lnTo>
                  <a:pt x="2179016" y="18154"/>
                </a:lnTo>
                <a:lnTo>
                  <a:pt x="2273944" y="14173"/>
                </a:lnTo>
                <a:lnTo>
                  <a:pt x="2372508" y="10814"/>
                </a:lnTo>
                <a:lnTo>
                  <a:pt x="2473494" y="7868"/>
                </a:lnTo>
                <a:lnTo>
                  <a:pt x="2576096" y="5199"/>
                </a:lnTo>
                <a:lnTo>
                  <a:pt x="2680481" y="3420"/>
                </a:lnTo>
                <a:lnTo>
                  <a:pt x="2786054" y="2233"/>
                </a:lnTo>
                <a:lnTo>
                  <a:pt x="2892420" y="1443"/>
                </a:lnTo>
                <a:lnTo>
                  <a:pt x="2997902" y="916"/>
                </a:lnTo>
                <a:lnTo>
                  <a:pt x="3102795" y="564"/>
                </a:lnTo>
                <a:lnTo>
                  <a:pt x="3207297" y="330"/>
                </a:lnTo>
                <a:lnTo>
                  <a:pt x="3313654" y="173"/>
                </a:lnTo>
                <a:lnTo>
                  <a:pt x="3421247" y="69"/>
                </a:lnTo>
                <a:lnTo>
                  <a:pt x="3529664" y="0"/>
                </a:lnTo>
                <a:lnTo>
                  <a:pt x="3637220" y="659"/>
                </a:lnTo>
                <a:lnTo>
                  <a:pt x="3744202" y="1804"/>
                </a:lnTo>
                <a:lnTo>
                  <a:pt x="3850801" y="3274"/>
                </a:lnTo>
                <a:lnTo>
                  <a:pt x="3955735" y="4253"/>
                </a:lnTo>
                <a:lnTo>
                  <a:pt x="4059555" y="4904"/>
                </a:lnTo>
                <a:lnTo>
                  <a:pt x="4162637" y="5340"/>
                </a:lnTo>
                <a:lnTo>
                  <a:pt x="4269459" y="6336"/>
                </a:lnTo>
                <a:lnTo>
                  <a:pt x="4378773" y="7705"/>
                </a:lnTo>
                <a:lnTo>
                  <a:pt x="4489746" y="9324"/>
                </a:lnTo>
                <a:lnTo>
                  <a:pt x="4599715" y="11108"/>
                </a:lnTo>
                <a:lnTo>
                  <a:pt x="4709010" y="13004"/>
                </a:lnTo>
                <a:lnTo>
                  <a:pt x="4817857" y="14972"/>
                </a:lnTo>
                <a:lnTo>
                  <a:pt x="4925699" y="16991"/>
                </a:lnTo>
                <a:lnTo>
                  <a:pt x="5032873" y="19042"/>
                </a:lnTo>
                <a:lnTo>
                  <a:pt x="5139597" y="21115"/>
                </a:lnTo>
                <a:lnTo>
                  <a:pt x="5243204" y="23203"/>
                </a:lnTo>
                <a:lnTo>
                  <a:pt x="5344730" y="25300"/>
                </a:lnTo>
                <a:lnTo>
                  <a:pt x="5444870" y="27404"/>
                </a:lnTo>
                <a:lnTo>
                  <a:pt x="5544086" y="29512"/>
                </a:lnTo>
                <a:lnTo>
                  <a:pt x="5642685" y="31623"/>
                </a:lnTo>
                <a:lnTo>
                  <a:pt x="5740874" y="33736"/>
                </a:lnTo>
                <a:lnTo>
                  <a:pt x="5833849" y="35144"/>
                </a:lnTo>
                <a:lnTo>
                  <a:pt x="5923350" y="36083"/>
                </a:lnTo>
                <a:lnTo>
                  <a:pt x="6010533" y="36710"/>
                </a:lnTo>
                <a:lnTo>
                  <a:pt x="6090528" y="36421"/>
                </a:lnTo>
                <a:lnTo>
                  <a:pt x="6165730" y="35523"/>
                </a:lnTo>
                <a:lnTo>
                  <a:pt x="6237736" y="34219"/>
                </a:lnTo>
                <a:lnTo>
                  <a:pt x="6301969" y="34055"/>
                </a:lnTo>
                <a:lnTo>
                  <a:pt x="6361019" y="34652"/>
                </a:lnTo>
                <a:lnTo>
                  <a:pt x="6416611" y="35755"/>
                </a:lnTo>
                <a:lnTo>
                  <a:pt x="6453674" y="36490"/>
                </a:lnTo>
                <a:lnTo>
                  <a:pt x="6527800" y="379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580"/>
          <p:cNvGrpSpPr/>
          <p:nvPr/>
        </p:nvGrpSpPr>
        <p:grpSpPr>
          <a:xfrm>
            <a:off x="7484829" y="1209964"/>
            <a:ext cx="1570272" cy="714087"/>
            <a:chOff x="7484829" y="1209964"/>
            <a:chExt cx="1570272" cy="714087"/>
          </a:xfrm>
        </p:grpSpPr>
        <p:sp>
          <p:nvSpPr>
            <p:cNvPr id="123" name="SMARTInkShape-2597"/>
            <p:cNvSpPr/>
            <p:nvPr>
              <p:custDataLst>
                <p:tags r:id="rId127"/>
              </p:custDataLst>
            </p:nvPr>
          </p:nvSpPr>
          <p:spPr>
            <a:xfrm>
              <a:off x="7940479" y="1535151"/>
              <a:ext cx="225622" cy="157452"/>
            </a:xfrm>
            <a:custGeom>
              <a:avLst/>
              <a:gdLst/>
              <a:ahLst/>
              <a:cxnLst/>
              <a:rect l="0" t="0" r="0" b="0"/>
              <a:pathLst>
                <a:path w="225622" h="157452">
                  <a:moveTo>
                    <a:pt x="3371" y="39649"/>
                  </a:moveTo>
                  <a:lnTo>
                    <a:pt x="3371" y="39649"/>
                  </a:lnTo>
                  <a:lnTo>
                    <a:pt x="2666" y="28804"/>
                  </a:lnTo>
                  <a:lnTo>
                    <a:pt x="0" y="18601"/>
                  </a:lnTo>
                  <a:lnTo>
                    <a:pt x="418" y="14328"/>
                  </a:lnTo>
                  <a:lnTo>
                    <a:pt x="2108" y="10774"/>
                  </a:lnTo>
                  <a:lnTo>
                    <a:pt x="4645" y="7699"/>
                  </a:lnTo>
                  <a:lnTo>
                    <a:pt x="25072" y="0"/>
                  </a:lnTo>
                  <a:lnTo>
                    <a:pt x="31244" y="516"/>
                  </a:lnTo>
                  <a:lnTo>
                    <a:pt x="36065" y="2977"/>
                  </a:lnTo>
                  <a:lnTo>
                    <a:pt x="44006" y="12062"/>
                  </a:lnTo>
                  <a:lnTo>
                    <a:pt x="52240" y="25507"/>
                  </a:lnTo>
                  <a:lnTo>
                    <a:pt x="58068" y="59056"/>
                  </a:lnTo>
                  <a:lnTo>
                    <a:pt x="53052" y="96905"/>
                  </a:lnTo>
                  <a:lnTo>
                    <a:pt x="35057" y="139728"/>
                  </a:lnTo>
                  <a:lnTo>
                    <a:pt x="24224" y="157451"/>
                  </a:lnTo>
                  <a:lnTo>
                    <a:pt x="22916" y="156989"/>
                  </a:lnTo>
                  <a:lnTo>
                    <a:pt x="19583" y="152713"/>
                  </a:lnTo>
                  <a:lnTo>
                    <a:pt x="27039" y="138583"/>
                  </a:lnTo>
                  <a:lnTo>
                    <a:pt x="53828" y="95018"/>
                  </a:lnTo>
                  <a:lnTo>
                    <a:pt x="88231" y="51422"/>
                  </a:lnTo>
                  <a:lnTo>
                    <a:pt x="111228" y="18665"/>
                  </a:lnTo>
                  <a:lnTo>
                    <a:pt x="116398" y="1559"/>
                  </a:lnTo>
                  <a:lnTo>
                    <a:pt x="114705" y="1556"/>
                  </a:lnTo>
                  <a:lnTo>
                    <a:pt x="107181" y="7196"/>
                  </a:lnTo>
                  <a:lnTo>
                    <a:pt x="87674" y="32385"/>
                  </a:lnTo>
                  <a:lnTo>
                    <a:pt x="74132" y="66660"/>
                  </a:lnTo>
                  <a:lnTo>
                    <a:pt x="74534" y="78117"/>
                  </a:lnTo>
                  <a:lnTo>
                    <a:pt x="82506" y="100255"/>
                  </a:lnTo>
                  <a:lnTo>
                    <a:pt x="101100" y="118091"/>
                  </a:lnTo>
                  <a:lnTo>
                    <a:pt x="126534" y="131662"/>
                  </a:lnTo>
                  <a:lnTo>
                    <a:pt x="171175" y="142563"/>
                  </a:lnTo>
                  <a:lnTo>
                    <a:pt x="225621" y="14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98"/>
            <p:cNvSpPr/>
            <p:nvPr>
              <p:custDataLst>
                <p:tags r:id="rId128"/>
              </p:custDataLst>
            </p:nvPr>
          </p:nvSpPr>
          <p:spPr>
            <a:xfrm>
              <a:off x="7804858" y="1417010"/>
              <a:ext cx="113593" cy="365045"/>
            </a:xfrm>
            <a:custGeom>
              <a:avLst/>
              <a:gdLst/>
              <a:ahLst/>
              <a:cxnLst/>
              <a:rect l="0" t="0" r="0" b="0"/>
              <a:pathLst>
                <a:path w="113593" h="365045">
                  <a:moveTo>
                    <a:pt x="113592" y="11740"/>
                  </a:moveTo>
                  <a:lnTo>
                    <a:pt x="113592" y="11740"/>
                  </a:lnTo>
                  <a:lnTo>
                    <a:pt x="110221" y="8369"/>
                  </a:lnTo>
                  <a:lnTo>
                    <a:pt x="106685" y="6714"/>
                  </a:lnTo>
                  <a:lnTo>
                    <a:pt x="104753" y="6273"/>
                  </a:lnTo>
                  <a:lnTo>
                    <a:pt x="95173" y="1200"/>
                  </a:lnTo>
                  <a:lnTo>
                    <a:pt x="85651" y="0"/>
                  </a:lnTo>
                  <a:lnTo>
                    <a:pt x="76244" y="3230"/>
                  </a:lnTo>
                  <a:lnTo>
                    <a:pt x="71760" y="6067"/>
                  </a:lnTo>
                  <a:lnTo>
                    <a:pt x="43579" y="48928"/>
                  </a:lnTo>
                  <a:lnTo>
                    <a:pt x="24855" y="86594"/>
                  </a:lnTo>
                  <a:lnTo>
                    <a:pt x="10418" y="132968"/>
                  </a:lnTo>
                  <a:lnTo>
                    <a:pt x="4592" y="158175"/>
                  </a:lnTo>
                  <a:lnTo>
                    <a:pt x="1414" y="182741"/>
                  </a:lnTo>
                  <a:lnTo>
                    <a:pt x="0" y="206880"/>
                  </a:lnTo>
                  <a:lnTo>
                    <a:pt x="1724" y="252985"/>
                  </a:lnTo>
                  <a:lnTo>
                    <a:pt x="9544" y="294643"/>
                  </a:lnTo>
                  <a:lnTo>
                    <a:pt x="32590" y="340313"/>
                  </a:lnTo>
                  <a:lnTo>
                    <a:pt x="51721" y="357209"/>
                  </a:lnTo>
                  <a:lnTo>
                    <a:pt x="61761" y="362703"/>
                  </a:lnTo>
                  <a:lnTo>
                    <a:pt x="82324" y="365044"/>
                  </a:lnTo>
                  <a:lnTo>
                    <a:pt x="113592" y="36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99"/>
            <p:cNvSpPr/>
            <p:nvPr>
              <p:custDataLst>
                <p:tags r:id="rId129"/>
              </p:custDataLst>
            </p:nvPr>
          </p:nvSpPr>
          <p:spPr>
            <a:xfrm>
              <a:off x="8788400" y="1209964"/>
              <a:ext cx="234951" cy="131190"/>
            </a:xfrm>
            <a:custGeom>
              <a:avLst/>
              <a:gdLst/>
              <a:ahLst/>
              <a:cxnLst/>
              <a:rect l="0" t="0" r="0" b="0"/>
              <a:pathLst>
                <a:path w="234951" h="131190">
                  <a:moveTo>
                    <a:pt x="0" y="40986"/>
                  </a:moveTo>
                  <a:lnTo>
                    <a:pt x="0" y="40986"/>
                  </a:lnTo>
                  <a:lnTo>
                    <a:pt x="10831" y="14268"/>
                  </a:lnTo>
                  <a:lnTo>
                    <a:pt x="14927" y="8415"/>
                  </a:lnTo>
                  <a:lnTo>
                    <a:pt x="17713" y="6572"/>
                  </a:lnTo>
                  <a:lnTo>
                    <a:pt x="43107" y="0"/>
                  </a:lnTo>
                  <a:lnTo>
                    <a:pt x="49199" y="257"/>
                  </a:lnTo>
                  <a:lnTo>
                    <a:pt x="59730" y="4304"/>
                  </a:lnTo>
                  <a:lnTo>
                    <a:pt x="63105" y="8065"/>
                  </a:lnTo>
                  <a:lnTo>
                    <a:pt x="66852" y="17888"/>
                  </a:lnTo>
                  <a:lnTo>
                    <a:pt x="62219" y="42060"/>
                  </a:lnTo>
                  <a:lnTo>
                    <a:pt x="37094" y="85299"/>
                  </a:lnTo>
                  <a:lnTo>
                    <a:pt x="27070" y="101603"/>
                  </a:lnTo>
                  <a:lnTo>
                    <a:pt x="22613" y="115904"/>
                  </a:lnTo>
                  <a:lnTo>
                    <a:pt x="22837" y="121270"/>
                  </a:lnTo>
                  <a:lnTo>
                    <a:pt x="24397" y="125553"/>
                  </a:lnTo>
                  <a:lnTo>
                    <a:pt x="26847" y="129114"/>
                  </a:lnTo>
                  <a:lnTo>
                    <a:pt x="44621" y="131189"/>
                  </a:lnTo>
                  <a:lnTo>
                    <a:pt x="74162" y="129760"/>
                  </a:lnTo>
                  <a:lnTo>
                    <a:pt x="115510" y="126772"/>
                  </a:lnTo>
                  <a:lnTo>
                    <a:pt x="162109" y="124974"/>
                  </a:lnTo>
                  <a:lnTo>
                    <a:pt x="202577" y="124175"/>
                  </a:lnTo>
                  <a:lnTo>
                    <a:pt x="234950" y="123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00"/>
            <p:cNvSpPr/>
            <p:nvPr>
              <p:custDataLst>
                <p:tags r:id="rId130"/>
              </p:custDataLst>
            </p:nvPr>
          </p:nvSpPr>
          <p:spPr>
            <a:xfrm>
              <a:off x="8743950" y="1390650"/>
              <a:ext cx="53588" cy="311151"/>
            </a:xfrm>
            <a:custGeom>
              <a:avLst/>
              <a:gdLst/>
              <a:ahLst/>
              <a:cxnLst/>
              <a:rect l="0" t="0" r="0" b="0"/>
              <a:pathLst>
                <a:path w="53588" h="311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9459" y="42995"/>
                  </a:lnTo>
                  <a:lnTo>
                    <a:pt x="34754" y="76259"/>
                  </a:lnTo>
                  <a:lnTo>
                    <a:pt x="46255" y="116913"/>
                  </a:lnTo>
                  <a:lnTo>
                    <a:pt x="52308" y="158971"/>
                  </a:lnTo>
                  <a:lnTo>
                    <a:pt x="53587" y="200476"/>
                  </a:lnTo>
                  <a:lnTo>
                    <a:pt x="49451" y="240089"/>
                  </a:lnTo>
                  <a:lnTo>
                    <a:pt x="37265" y="271336"/>
                  </a:lnTo>
                  <a:lnTo>
                    <a:pt x="127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01"/>
            <p:cNvSpPr/>
            <p:nvPr>
              <p:custDataLst>
                <p:tags r:id="rId131"/>
              </p:custDataLst>
            </p:nvPr>
          </p:nvSpPr>
          <p:spPr>
            <a:xfrm>
              <a:off x="8432798" y="1495102"/>
              <a:ext cx="285753" cy="213049"/>
            </a:xfrm>
            <a:custGeom>
              <a:avLst/>
              <a:gdLst/>
              <a:ahLst/>
              <a:cxnLst/>
              <a:rect l="0" t="0" r="0" b="0"/>
              <a:pathLst>
                <a:path w="285753" h="213049">
                  <a:moveTo>
                    <a:pt x="2" y="213048"/>
                  </a:moveTo>
                  <a:lnTo>
                    <a:pt x="2" y="213048"/>
                  </a:lnTo>
                  <a:lnTo>
                    <a:pt x="0" y="209677"/>
                  </a:lnTo>
                  <a:lnTo>
                    <a:pt x="36715" y="164456"/>
                  </a:lnTo>
                  <a:lnTo>
                    <a:pt x="52272" y="129976"/>
                  </a:lnTo>
                  <a:lnTo>
                    <a:pt x="63451" y="99222"/>
                  </a:lnTo>
                  <a:lnTo>
                    <a:pt x="73122" y="64386"/>
                  </a:lnTo>
                  <a:lnTo>
                    <a:pt x="76324" y="17746"/>
                  </a:lnTo>
                  <a:lnTo>
                    <a:pt x="75534" y="3565"/>
                  </a:lnTo>
                  <a:lnTo>
                    <a:pt x="74346" y="1426"/>
                  </a:lnTo>
                  <a:lnTo>
                    <a:pt x="72848" y="0"/>
                  </a:lnTo>
                  <a:lnTo>
                    <a:pt x="71143" y="460"/>
                  </a:lnTo>
                  <a:lnTo>
                    <a:pt x="67368" y="4735"/>
                  </a:lnTo>
                  <a:lnTo>
                    <a:pt x="54831" y="40666"/>
                  </a:lnTo>
                  <a:lnTo>
                    <a:pt x="49252" y="83263"/>
                  </a:lnTo>
                  <a:lnTo>
                    <a:pt x="54890" y="122617"/>
                  </a:lnTo>
                  <a:lnTo>
                    <a:pt x="62753" y="156228"/>
                  </a:lnTo>
                  <a:lnTo>
                    <a:pt x="76450" y="181553"/>
                  </a:lnTo>
                  <a:lnTo>
                    <a:pt x="82898" y="188467"/>
                  </a:lnTo>
                  <a:lnTo>
                    <a:pt x="88427" y="188194"/>
                  </a:lnTo>
                  <a:lnTo>
                    <a:pt x="103978" y="182246"/>
                  </a:lnTo>
                  <a:lnTo>
                    <a:pt x="129196" y="160255"/>
                  </a:lnTo>
                  <a:lnTo>
                    <a:pt x="151170" y="121284"/>
                  </a:lnTo>
                  <a:lnTo>
                    <a:pt x="164554" y="86421"/>
                  </a:lnTo>
                  <a:lnTo>
                    <a:pt x="180227" y="40298"/>
                  </a:lnTo>
                  <a:lnTo>
                    <a:pt x="185576" y="22633"/>
                  </a:lnTo>
                  <a:lnTo>
                    <a:pt x="185102" y="22605"/>
                  </a:lnTo>
                  <a:lnTo>
                    <a:pt x="184235" y="64648"/>
                  </a:lnTo>
                  <a:lnTo>
                    <a:pt x="190917" y="103304"/>
                  </a:lnTo>
                  <a:lnTo>
                    <a:pt x="201740" y="124056"/>
                  </a:lnTo>
                  <a:lnTo>
                    <a:pt x="208577" y="132553"/>
                  </a:lnTo>
                  <a:lnTo>
                    <a:pt x="225582" y="143876"/>
                  </a:lnTo>
                  <a:lnTo>
                    <a:pt x="235055" y="147883"/>
                  </a:lnTo>
                  <a:lnTo>
                    <a:pt x="244897" y="148438"/>
                  </a:lnTo>
                  <a:lnTo>
                    <a:pt x="285752" y="136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02"/>
            <p:cNvSpPr/>
            <p:nvPr>
              <p:custDataLst>
                <p:tags r:id="rId132"/>
              </p:custDataLst>
            </p:nvPr>
          </p:nvSpPr>
          <p:spPr>
            <a:xfrm>
              <a:off x="8199615" y="1600200"/>
              <a:ext cx="125236" cy="25401"/>
            </a:xfrm>
            <a:custGeom>
              <a:avLst/>
              <a:gdLst/>
              <a:ahLst/>
              <a:cxnLst/>
              <a:rect l="0" t="0" r="0" b="0"/>
              <a:pathLst>
                <a:path w="1252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36768" y="12259"/>
                  </a:lnTo>
                  <a:lnTo>
                    <a:pt x="78326" y="6219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03"/>
            <p:cNvSpPr/>
            <p:nvPr>
              <p:custDataLst>
                <p:tags r:id="rId133"/>
              </p:custDataLst>
            </p:nvPr>
          </p:nvSpPr>
          <p:spPr>
            <a:xfrm>
              <a:off x="7484829" y="1646134"/>
              <a:ext cx="205022" cy="17567"/>
            </a:xfrm>
            <a:custGeom>
              <a:avLst/>
              <a:gdLst/>
              <a:ahLst/>
              <a:cxnLst/>
              <a:rect l="0" t="0" r="0" b="0"/>
              <a:pathLst>
                <a:path w="205022" h="17567">
                  <a:moveTo>
                    <a:pt x="8171" y="17566"/>
                  </a:moveTo>
                  <a:lnTo>
                    <a:pt x="8171" y="17566"/>
                  </a:lnTo>
                  <a:lnTo>
                    <a:pt x="148" y="13202"/>
                  </a:lnTo>
                  <a:lnTo>
                    <a:pt x="0" y="12540"/>
                  </a:lnTo>
                  <a:lnTo>
                    <a:pt x="607" y="12099"/>
                  </a:lnTo>
                  <a:lnTo>
                    <a:pt x="44987" y="4425"/>
                  </a:lnTo>
                  <a:lnTo>
                    <a:pt x="91516" y="267"/>
                  </a:lnTo>
                  <a:lnTo>
                    <a:pt x="129174" y="0"/>
                  </a:lnTo>
                  <a:lnTo>
                    <a:pt x="167078" y="2233"/>
                  </a:lnTo>
                  <a:lnTo>
                    <a:pt x="205021" y="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04"/>
            <p:cNvSpPr/>
            <p:nvPr>
              <p:custDataLst>
                <p:tags r:id="rId134"/>
              </p:custDataLst>
            </p:nvPr>
          </p:nvSpPr>
          <p:spPr>
            <a:xfrm>
              <a:off x="7875765" y="1847850"/>
              <a:ext cx="1179336" cy="76201"/>
            </a:xfrm>
            <a:custGeom>
              <a:avLst/>
              <a:gdLst/>
              <a:ahLst/>
              <a:cxnLst/>
              <a:rect l="0" t="0" r="0" b="0"/>
              <a:pathLst>
                <a:path w="11793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0" y="76200"/>
                  </a:lnTo>
                  <a:lnTo>
                    <a:pt x="117" y="75494"/>
                  </a:lnTo>
                  <a:lnTo>
                    <a:pt x="2129" y="72829"/>
                  </a:lnTo>
                  <a:lnTo>
                    <a:pt x="17342" y="70733"/>
                  </a:lnTo>
                  <a:lnTo>
                    <a:pt x="56362" y="70024"/>
                  </a:lnTo>
                  <a:lnTo>
                    <a:pt x="89921" y="69928"/>
                  </a:lnTo>
                  <a:lnTo>
                    <a:pt x="112980" y="69196"/>
                  </a:lnTo>
                  <a:lnTo>
                    <a:pt x="139643" y="68003"/>
                  </a:lnTo>
                  <a:lnTo>
                    <a:pt x="168708" y="66502"/>
                  </a:lnTo>
                  <a:lnTo>
                    <a:pt x="203604" y="64796"/>
                  </a:lnTo>
                  <a:lnTo>
                    <a:pt x="242393" y="62953"/>
                  </a:lnTo>
                  <a:lnTo>
                    <a:pt x="283774" y="61018"/>
                  </a:lnTo>
                  <a:lnTo>
                    <a:pt x="330411" y="58318"/>
                  </a:lnTo>
                  <a:lnTo>
                    <a:pt x="380552" y="55106"/>
                  </a:lnTo>
                  <a:lnTo>
                    <a:pt x="433029" y="51554"/>
                  </a:lnTo>
                  <a:lnTo>
                    <a:pt x="486359" y="48480"/>
                  </a:lnTo>
                  <a:lnTo>
                    <a:pt x="540256" y="45726"/>
                  </a:lnTo>
                  <a:lnTo>
                    <a:pt x="594532" y="43184"/>
                  </a:lnTo>
                  <a:lnTo>
                    <a:pt x="649062" y="39373"/>
                  </a:lnTo>
                  <a:lnTo>
                    <a:pt x="703758" y="34715"/>
                  </a:lnTo>
                  <a:lnTo>
                    <a:pt x="758568" y="29493"/>
                  </a:lnTo>
                  <a:lnTo>
                    <a:pt x="809923" y="25307"/>
                  </a:lnTo>
                  <a:lnTo>
                    <a:pt x="858977" y="21810"/>
                  </a:lnTo>
                  <a:lnTo>
                    <a:pt x="906497" y="18773"/>
                  </a:lnTo>
                  <a:lnTo>
                    <a:pt x="949466" y="16043"/>
                  </a:lnTo>
                  <a:lnTo>
                    <a:pt x="989399" y="13518"/>
                  </a:lnTo>
                  <a:lnTo>
                    <a:pt x="1027311" y="11128"/>
                  </a:lnTo>
                  <a:lnTo>
                    <a:pt x="1060347" y="8830"/>
                  </a:lnTo>
                  <a:lnTo>
                    <a:pt x="1090132" y="6592"/>
                  </a:lnTo>
                  <a:lnTo>
                    <a:pt x="1136867" y="2930"/>
                  </a:lnTo>
                  <a:lnTo>
                    <a:pt x="1179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2605"/>
          <p:cNvSpPr/>
          <p:nvPr>
            <p:custDataLst>
              <p:tags r:id="rId9"/>
            </p:custDataLst>
          </p:nvPr>
        </p:nvSpPr>
        <p:spPr>
          <a:xfrm>
            <a:off x="11340473" y="2571750"/>
            <a:ext cx="184778" cy="184151"/>
          </a:xfrm>
          <a:custGeom>
            <a:avLst/>
            <a:gdLst/>
            <a:ahLst/>
            <a:cxnLst/>
            <a:rect l="0" t="0" r="0" b="0"/>
            <a:pathLst>
              <a:path w="184778" h="184151">
                <a:moveTo>
                  <a:pt x="13327" y="0"/>
                </a:moveTo>
                <a:lnTo>
                  <a:pt x="13327" y="0"/>
                </a:lnTo>
                <a:lnTo>
                  <a:pt x="20070" y="0"/>
                </a:lnTo>
                <a:lnTo>
                  <a:pt x="34376" y="6742"/>
                </a:lnTo>
                <a:lnTo>
                  <a:pt x="62536" y="32507"/>
                </a:lnTo>
                <a:lnTo>
                  <a:pt x="76119" y="50901"/>
                </a:lnTo>
                <a:lnTo>
                  <a:pt x="81687" y="68954"/>
                </a:lnTo>
                <a:lnTo>
                  <a:pt x="82183" y="77719"/>
                </a:lnTo>
                <a:lnTo>
                  <a:pt x="78988" y="86385"/>
                </a:lnTo>
                <a:lnTo>
                  <a:pt x="66028" y="103540"/>
                </a:lnTo>
                <a:lnTo>
                  <a:pt x="42269" y="122322"/>
                </a:lnTo>
                <a:lnTo>
                  <a:pt x="17355" y="133453"/>
                </a:lnTo>
                <a:lnTo>
                  <a:pt x="11074" y="134124"/>
                </a:lnTo>
                <a:lnTo>
                  <a:pt x="6181" y="133161"/>
                </a:lnTo>
                <a:lnTo>
                  <a:pt x="2212" y="131107"/>
                </a:lnTo>
                <a:lnTo>
                  <a:pt x="273" y="127621"/>
                </a:lnTo>
                <a:lnTo>
                  <a:pt x="0" y="118104"/>
                </a:lnTo>
                <a:lnTo>
                  <a:pt x="3031" y="113308"/>
                </a:lnTo>
                <a:lnTo>
                  <a:pt x="45327" y="81107"/>
                </a:lnTo>
                <a:lnTo>
                  <a:pt x="90831" y="50097"/>
                </a:lnTo>
                <a:lnTo>
                  <a:pt x="127100" y="23537"/>
                </a:lnTo>
                <a:lnTo>
                  <a:pt x="130804" y="19219"/>
                </a:lnTo>
                <a:lnTo>
                  <a:pt x="132567" y="15635"/>
                </a:lnTo>
                <a:lnTo>
                  <a:pt x="133037" y="12540"/>
                </a:lnTo>
                <a:lnTo>
                  <a:pt x="131939" y="10477"/>
                </a:lnTo>
                <a:lnTo>
                  <a:pt x="129796" y="9101"/>
                </a:lnTo>
                <a:lnTo>
                  <a:pt x="126955" y="8184"/>
                </a:lnTo>
                <a:lnTo>
                  <a:pt x="116275" y="14691"/>
                </a:lnTo>
                <a:lnTo>
                  <a:pt x="109474" y="20377"/>
                </a:lnTo>
                <a:lnTo>
                  <a:pt x="93164" y="51977"/>
                </a:lnTo>
                <a:lnTo>
                  <a:pt x="89506" y="95991"/>
                </a:lnTo>
                <a:lnTo>
                  <a:pt x="102689" y="124507"/>
                </a:lnTo>
                <a:lnTo>
                  <a:pt x="125715" y="149175"/>
                </a:lnTo>
                <a:lnTo>
                  <a:pt x="184777" y="184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582"/>
          <p:cNvGrpSpPr/>
          <p:nvPr/>
        </p:nvGrpSpPr>
        <p:grpSpPr>
          <a:xfrm>
            <a:off x="10619468" y="2596580"/>
            <a:ext cx="332833" cy="349821"/>
            <a:chOff x="10619468" y="2596580"/>
            <a:chExt cx="332833" cy="349821"/>
          </a:xfrm>
        </p:grpSpPr>
        <p:sp>
          <p:nvSpPr>
            <p:cNvPr id="133" name="SMARTInkShape-2606"/>
            <p:cNvSpPr/>
            <p:nvPr>
              <p:custDataLst>
                <p:tags r:id="rId125"/>
              </p:custDataLst>
            </p:nvPr>
          </p:nvSpPr>
          <p:spPr>
            <a:xfrm>
              <a:off x="10619468" y="2600980"/>
              <a:ext cx="99333" cy="148571"/>
            </a:xfrm>
            <a:custGeom>
              <a:avLst/>
              <a:gdLst/>
              <a:ahLst/>
              <a:cxnLst/>
              <a:rect l="0" t="0" r="0" b="0"/>
              <a:pathLst>
                <a:path w="99333" h="148571">
                  <a:moveTo>
                    <a:pt x="99332" y="21570"/>
                  </a:moveTo>
                  <a:lnTo>
                    <a:pt x="99332" y="21570"/>
                  </a:lnTo>
                  <a:lnTo>
                    <a:pt x="90493" y="7264"/>
                  </a:lnTo>
                  <a:lnTo>
                    <a:pt x="81035" y="555"/>
                  </a:lnTo>
                  <a:lnTo>
                    <a:pt x="69562" y="0"/>
                  </a:lnTo>
                  <a:lnTo>
                    <a:pt x="62552" y="840"/>
                  </a:lnTo>
                  <a:lnTo>
                    <a:pt x="49119" y="9299"/>
                  </a:lnTo>
                  <a:lnTo>
                    <a:pt x="19876" y="44468"/>
                  </a:lnTo>
                  <a:lnTo>
                    <a:pt x="5391" y="83231"/>
                  </a:lnTo>
                  <a:lnTo>
                    <a:pt x="0" y="119254"/>
                  </a:lnTo>
                  <a:lnTo>
                    <a:pt x="1362" y="128320"/>
                  </a:lnTo>
                  <a:lnTo>
                    <a:pt x="8518" y="142157"/>
                  </a:lnTo>
                  <a:lnTo>
                    <a:pt x="13388" y="145706"/>
                  </a:lnTo>
                  <a:lnTo>
                    <a:pt x="18752" y="147366"/>
                  </a:lnTo>
                  <a:lnTo>
                    <a:pt x="24445" y="147767"/>
                  </a:lnTo>
                  <a:lnTo>
                    <a:pt x="29653" y="145212"/>
                  </a:lnTo>
                  <a:lnTo>
                    <a:pt x="39202" y="134848"/>
                  </a:lnTo>
                  <a:lnTo>
                    <a:pt x="49137" y="109775"/>
                  </a:lnTo>
                  <a:lnTo>
                    <a:pt x="56007" y="73733"/>
                  </a:lnTo>
                  <a:lnTo>
                    <a:pt x="60200" y="67543"/>
                  </a:lnTo>
                  <a:lnTo>
                    <a:pt x="68099" y="114727"/>
                  </a:lnTo>
                  <a:lnTo>
                    <a:pt x="72750" y="127884"/>
                  </a:lnTo>
                  <a:lnTo>
                    <a:pt x="86632" y="14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07"/>
            <p:cNvSpPr/>
            <p:nvPr>
              <p:custDataLst>
                <p:tags r:id="rId126"/>
              </p:custDataLst>
            </p:nvPr>
          </p:nvSpPr>
          <p:spPr>
            <a:xfrm>
              <a:off x="10744302" y="2596580"/>
              <a:ext cx="207999" cy="349821"/>
            </a:xfrm>
            <a:custGeom>
              <a:avLst/>
              <a:gdLst/>
              <a:ahLst/>
              <a:cxnLst/>
              <a:rect l="0" t="0" r="0" b="0"/>
              <a:pathLst>
                <a:path w="207999" h="349821">
                  <a:moveTo>
                    <a:pt x="12598" y="38670"/>
                  </a:moveTo>
                  <a:lnTo>
                    <a:pt x="12598" y="38670"/>
                  </a:lnTo>
                  <a:lnTo>
                    <a:pt x="12598" y="35011"/>
                  </a:lnTo>
                  <a:lnTo>
                    <a:pt x="7529" y="76816"/>
                  </a:lnTo>
                  <a:lnTo>
                    <a:pt x="1042" y="119275"/>
                  </a:lnTo>
                  <a:lnTo>
                    <a:pt x="238" y="132952"/>
                  </a:lnTo>
                  <a:lnTo>
                    <a:pt x="124" y="133274"/>
                  </a:lnTo>
                  <a:lnTo>
                    <a:pt x="0" y="127989"/>
                  </a:lnTo>
                  <a:lnTo>
                    <a:pt x="13725" y="85692"/>
                  </a:lnTo>
                  <a:lnTo>
                    <a:pt x="27514" y="48369"/>
                  </a:lnTo>
                  <a:lnTo>
                    <a:pt x="43123" y="17320"/>
                  </a:lnTo>
                  <a:lnTo>
                    <a:pt x="51564" y="8720"/>
                  </a:lnTo>
                  <a:lnTo>
                    <a:pt x="54805" y="7414"/>
                  </a:lnTo>
                  <a:lnTo>
                    <a:pt x="57670" y="7249"/>
                  </a:lnTo>
                  <a:lnTo>
                    <a:pt x="60283" y="9256"/>
                  </a:lnTo>
                  <a:lnTo>
                    <a:pt x="65070" y="17130"/>
                  </a:lnTo>
                  <a:lnTo>
                    <a:pt x="71734" y="43577"/>
                  </a:lnTo>
                  <a:lnTo>
                    <a:pt x="71577" y="89028"/>
                  </a:lnTo>
                  <a:lnTo>
                    <a:pt x="75150" y="115601"/>
                  </a:lnTo>
                  <a:lnTo>
                    <a:pt x="78733" y="125308"/>
                  </a:lnTo>
                  <a:lnTo>
                    <a:pt x="82088" y="126062"/>
                  </a:lnTo>
                  <a:lnTo>
                    <a:pt x="91461" y="121255"/>
                  </a:lnTo>
                  <a:lnTo>
                    <a:pt x="105266" y="96536"/>
                  </a:lnTo>
                  <a:lnTo>
                    <a:pt x="116799" y="52374"/>
                  </a:lnTo>
                  <a:lnTo>
                    <a:pt x="120053" y="24351"/>
                  </a:lnTo>
                  <a:lnTo>
                    <a:pt x="119515" y="24891"/>
                  </a:lnTo>
                  <a:lnTo>
                    <a:pt x="117030" y="31135"/>
                  </a:lnTo>
                  <a:lnTo>
                    <a:pt x="118408" y="49921"/>
                  </a:lnTo>
                  <a:lnTo>
                    <a:pt x="125900" y="75778"/>
                  </a:lnTo>
                  <a:lnTo>
                    <a:pt x="132569" y="85972"/>
                  </a:lnTo>
                  <a:lnTo>
                    <a:pt x="137028" y="87843"/>
                  </a:lnTo>
                  <a:lnTo>
                    <a:pt x="142118" y="87680"/>
                  </a:lnTo>
                  <a:lnTo>
                    <a:pt x="147629" y="86160"/>
                  </a:lnTo>
                  <a:lnTo>
                    <a:pt x="168866" y="70537"/>
                  </a:lnTo>
                  <a:lnTo>
                    <a:pt x="189663" y="48034"/>
                  </a:lnTo>
                  <a:lnTo>
                    <a:pt x="204808" y="12899"/>
                  </a:lnTo>
                  <a:lnTo>
                    <a:pt x="207385" y="2992"/>
                  </a:lnTo>
                  <a:lnTo>
                    <a:pt x="207368" y="773"/>
                  </a:lnTo>
                  <a:lnTo>
                    <a:pt x="206649" y="0"/>
                  </a:lnTo>
                  <a:lnTo>
                    <a:pt x="205465" y="190"/>
                  </a:lnTo>
                  <a:lnTo>
                    <a:pt x="200428" y="17312"/>
                  </a:lnTo>
                  <a:lnTo>
                    <a:pt x="197837" y="51470"/>
                  </a:lnTo>
                  <a:lnTo>
                    <a:pt x="199115" y="82459"/>
                  </a:lnTo>
                  <a:lnTo>
                    <a:pt x="202034" y="118809"/>
                  </a:lnTo>
                  <a:lnTo>
                    <a:pt x="205682" y="160836"/>
                  </a:lnTo>
                  <a:lnTo>
                    <a:pt x="207774" y="201621"/>
                  </a:lnTo>
                  <a:lnTo>
                    <a:pt x="207998" y="240209"/>
                  </a:lnTo>
                  <a:lnTo>
                    <a:pt x="205747" y="276174"/>
                  </a:lnTo>
                  <a:lnTo>
                    <a:pt x="194867" y="305330"/>
                  </a:lnTo>
                  <a:lnTo>
                    <a:pt x="178272" y="327930"/>
                  </a:lnTo>
                  <a:lnTo>
                    <a:pt x="159138" y="342678"/>
                  </a:lnTo>
                  <a:lnTo>
                    <a:pt x="142639" y="348292"/>
                  </a:lnTo>
                  <a:lnTo>
                    <a:pt x="120548" y="349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83"/>
          <p:cNvGrpSpPr/>
          <p:nvPr/>
        </p:nvGrpSpPr>
        <p:grpSpPr>
          <a:xfrm>
            <a:off x="10020300" y="2387545"/>
            <a:ext cx="355601" cy="419156"/>
            <a:chOff x="10020300" y="2387545"/>
            <a:chExt cx="355601" cy="419156"/>
          </a:xfrm>
        </p:grpSpPr>
        <p:sp>
          <p:nvSpPr>
            <p:cNvPr id="136" name="SMARTInkShape-2608"/>
            <p:cNvSpPr/>
            <p:nvPr>
              <p:custDataLst>
                <p:tags r:id="rId121"/>
              </p:custDataLst>
            </p:nvPr>
          </p:nvSpPr>
          <p:spPr>
            <a:xfrm>
              <a:off x="10248900" y="2590800"/>
              <a:ext cx="127001" cy="169914"/>
            </a:xfrm>
            <a:custGeom>
              <a:avLst/>
              <a:gdLst/>
              <a:ahLst/>
              <a:cxnLst/>
              <a:rect l="0" t="0" r="0" b="0"/>
              <a:pathLst>
                <a:path w="127001" h="169914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2" y="27386"/>
                  </a:lnTo>
                  <a:lnTo>
                    <a:pt x="6743" y="26283"/>
                  </a:lnTo>
                  <a:lnTo>
                    <a:pt x="15697" y="31437"/>
                  </a:lnTo>
                  <a:lnTo>
                    <a:pt x="49914" y="64426"/>
                  </a:lnTo>
                  <a:lnTo>
                    <a:pt x="66163" y="85783"/>
                  </a:lnTo>
                  <a:lnTo>
                    <a:pt x="75266" y="109387"/>
                  </a:lnTo>
                  <a:lnTo>
                    <a:pt x="77901" y="132578"/>
                  </a:lnTo>
                  <a:lnTo>
                    <a:pt x="74368" y="152292"/>
                  </a:lnTo>
                  <a:lnTo>
                    <a:pt x="68096" y="164817"/>
                  </a:lnTo>
                  <a:lnTo>
                    <a:pt x="64446" y="169145"/>
                  </a:lnTo>
                  <a:lnTo>
                    <a:pt x="61310" y="169913"/>
                  </a:lnTo>
                  <a:lnTo>
                    <a:pt x="58512" y="168309"/>
                  </a:lnTo>
                  <a:lnTo>
                    <a:pt x="55943" y="165122"/>
                  </a:lnTo>
                  <a:lnTo>
                    <a:pt x="56848" y="150293"/>
                  </a:lnTo>
                  <a:lnTo>
                    <a:pt x="67173" y="108737"/>
                  </a:lnTo>
                  <a:lnTo>
                    <a:pt x="80655" y="70905"/>
                  </a:lnTo>
                  <a:lnTo>
                    <a:pt x="111072" y="235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09"/>
            <p:cNvSpPr/>
            <p:nvPr>
              <p:custDataLst>
                <p:tags r:id="rId122"/>
              </p:custDataLst>
            </p:nvPr>
          </p:nvSpPr>
          <p:spPr>
            <a:xfrm>
              <a:off x="10161813" y="2635250"/>
              <a:ext cx="52765" cy="127426"/>
            </a:xfrm>
            <a:custGeom>
              <a:avLst/>
              <a:gdLst/>
              <a:ahLst/>
              <a:cxnLst/>
              <a:rect l="0" t="0" r="0" b="0"/>
              <a:pathLst>
                <a:path w="52765" h="127426">
                  <a:moveTo>
                    <a:pt x="48987" y="0"/>
                  </a:moveTo>
                  <a:lnTo>
                    <a:pt x="48987" y="0"/>
                  </a:lnTo>
                  <a:lnTo>
                    <a:pt x="35190" y="706"/>
                  </a:lnTo>
                  <a:lnTo>
                    <a:pt x="29214" y="3371"/>
                  </a:lnTo>
                  <a:lnTo>
                    <a:pt x="15141" y="15580"/>
                  </a:lnTo>
                  <a:lnTo>
                    <a:pt x="7369" y="32324"/>
                  </a:lnTo>
                  <a:lnTo>
                    <a:pt x="0" y="77568"/>
                  </a:lnTo>
                  <a:lnTo>
                    <a:pt x="2096" y="107963"/>
                  </a:lnTo>
                  <a:lnTo>
                    <a:pt x="5025" y="115014"/>
                  </a:lnTo>
                  <a:lnTo>
                    <a:pt x="13927" y="124730"/>
                  </a:lnTo>
                  <a:lnTo>
                    <a:pt x="19262" y="126898"/>
                  </a:lnTo>
                  <a:lnTo>
                    <a:pt x="30838" y="127425"/>
                  </a:lnTo>
                  <a:lnTo>
                    <a:pt x="36182" y="124461"/>
                  </a:lnTo>
                  <a:lnTo>
                    <a:pt x="45883" y="113642"/>
                  </a:lnTo>
                  <a:lnTo>
                    <a:pt x="51136" y="99426"/>
                  </a:lnTo>
                  <a:lnTo>
                    <a:pt x="52764" y="81584"/>
                  </a:lnTo>
                  <a:lnTo>
                    <a:pt x="51124" y="45183"/>
                  </a:lnTo>
                  <a:lnTo>
                    <a:pt x="52414" y="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10"/>
            <p:cNvSpPr/>
            <p:nvPr>
              <p:custDataLst>
                <p:tags r:id="rId123"/>
              </p:custDataLst>
            </p:nvPr>
          </p:nvSpPr>
          <p:spPr>
            <a:xfrm>
              <a:off x="10020300" y="26352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3484" y="32241"/>
                  </a:lnTo>
                  <a:lnTo>
                    <a:pt x="58369" y="14367"/>
                  </a:lnTo>
                  <a:lnTo>
                    <a:pt x="93026" y="68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611"/>
            <p:cNvSpPr/>
            <p:nvPr>
              <p:custDataLst>
                <p:tags r:id="rId124"/>
              </p:custDataLst>
            </p:nvPr>
          </p:nvSpPr>
          <p:spPr>
            <a:xfrm>
              <a:off x="10071100" y="2387545"/>
              <a:ext cx="100457" cy="419156"/>
            </a:xfrm>
            <a:custGeom>
              <a:avLst/>
              <a:gdLst/>
              <a:ahLst/>
              <a:cxnLst/>
              <a:rect l="0" t="0" r="0" b="0"/>
              <a:pathLst>
                <a:path w="100457" h="419156">
                  <a:moveTo>
                    <a:pt x="88900" y="82605"/>
                  </a:moveTo>
                  <a:lnTo>
                    <a:pt x="88900" y="82605"/>
                  </a:lnTo>
                  <a:lnTo>
                    <a:pt x="97739" y="61557"/>
                  </a:lnTo>
                  <a:lnTo>
                    <a:pt x="100456" y="40542"/>
                  </a:lnTo>
                  <a:lnTo>
                    <a:pt x="97889" y="19812"/>
                  </a:lnTo>
                  <a:lnTo>
                    <a:pt x="92661" y="8601"/>
                  </a:lnTo>
                  <a:lnTo>
                    <a:pt x="89290" y="3635"/>
                  </a:lnTo>
                  <a:lnTo>
                    <a:pt x="85634" y="1031"/>
                  </a:lnTo>
                  <a:lnTo>
                    <a:pt x="81783" y="0"/>
                  </a:lnTo>
                  <a:lnTo>
                    <a:pt x="77805" y="18"/>
                  </a:lnTo>
                  <a:lnTo>
                    <a:pt x="65859" y="9446"/>
                  </a:lnTo>
                  <a:lnTo>
                    <a:pt x="45150" y="36469"/>
                  </a:lnTo>
                  <a:lnTo>
                    <a:pt x="27487" y="75050"/>
                  </a:lnTo>
                  <a:lnTo>
                    <a:pt x="18566" y="107469"/>
                  </a:lnTo>
                  <a:lnTo>
                    <a:pt x="12250" y="145397"/>
                  </a:lnTo>
                  <a:lnTo>
                    <a:pt x="7090" y="185771"/>
                  </a:lnTo>
                  <a:lnTo>
                    <a:pt x="3152" y="227235"/>
                  </a:lnTo>
                  <a:lnTo>
                    <a:pt x="1399" y="269181"/>
                  </a:lnTo>
                  <a:lnTo>
                    <a:pt x="2503" y="307580"/>
                  </a:lnTo>
                  <a:lnTo>
                    <a:pt x="4641" y="342049"/>
                  </a:lnTo>
                  <a:lnTo>
                    <a:pt x="5138" y="383138"/>
                  </a:lnTo>
                  <a:lnTo>
                    <a:pt x="0" y="419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584"/>
          <p:cNvGrpSpPr/>
          <p:nvPr/>
        </p:nvGrpSpPr>
        <p:grpSpPr>
          <a:xfrm>
            <a:off x="7213497" y="2040350"/>
            <a:ext cx="2038454" cy="880651"/>
            <a:chOff x="7213497" y="2040350"/>
            <a:chExt cx="2038454" cy="880651"/>
          </a:xfrm>
        </p:grpSpPr>
        <p:sp>
          <p:nvSpPr>
            <p:cNvPr id="141" name="SMARTInkShape-2612"/>
            <p:cNvSpPr/>
            <p:nvPr>
              <p:custDataLst>
                <p:tags r:id="rId115"/>
              </p:custDataLst>
            </p:nvPr>
          </p:nvSpPr>
          <p:spPr>
            <a:xfrm>
              <a:off x="8134350" y="2103682"/>
              <a:ext cx="133351" cy="141957"/>
            </a:xfrm>
            <a:custGeom>
              <a:avLst/>
              <a:gdLst/>
              <a:ahLst/>
              <a:cxnLst/>
              <a:rect l="0" t="0" r="0" b="0"/>
              <a:pathLst>
                <a:path w="133351" h="141957">
                  <a:moveTo>
                    <a:pt x="0" y="17218"/>
                  </a:moveTo>
                  <a:lnTo>
                    <a:pt x="0" y="17218"/>
                  </a:lnTo>
                  <a:lnTo>
                    <a:pt x="0" y="13847"/>
                  </a:lnTo>
                  <a:lnTo>
                    <a:pt x="3763" y="10310"/>
                  </a:lnTo>
                  <a:lnTo>
                    <a:pt x="6741" y="8380"/>
                  </a:lnTo>
                  <a:lnTo>
                    <a:pt x="51478" y="0"/>
                  </a:lnTo>
                  <a:lnTo>
                    <a:pt x="70856" y="393"/>
                  </a:lnTo>
                  <a:lnTo>
                    <a:pt x="86525" y="5272"/>
                  </a:lnTo>
                  <a:lnTo>
                    <a:pt x="91550" y="9254"/>
                  </a:lnTo>
                  <a:lnTo>
                    <a:pt x="97134" y="19323"/>
                  </a:lnTo>
                  <a:lnTo>
                    <a:pt x="93970" y="34617"/>
                  </a:lnTo>
                  <a:lnTo>
                    <a:pt x="84803" y="52467"/>
                  </a:lnTo>
                  <a:lnTo>
                    <a:pt x="44494" y="95438"/>
                  </a:lnTo>
                  <a:lnTo>
                    <a:pt x="12835" y="127185"/>
                  </a:lnTo>
                  <a:lnTo>
                    <a:pt x="10674" y="130746"/>
                  </a:lnTo>
                  <a:lnTo>
                    <a:pt x="10644" y="133825"/>
                  </a:lnTo>
                  <a:lnTo>
                    <a:pt x="12034" y="136584"/>
                  </a:lnTo>
                  <a:lnTo>
                    <a:pt x="14373" y="139129"/>
                  </a:lnTo>
                  <a:lnTo>
                    <a:pt x="24497" y="141956"/>
                  </a:lnTo>
                  <a:lnTo>
                    <a:pt x="67477" y="140400"/>
                  </a:lnTo>
                  <a:lnTo>
                    <a:pt x="107247" y="135247"/>
                  </a:lnTo>
                  <a:lnTo>
                    <a:pt x="133350" y="1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13"/>
            <p:cNvSpPr/>
            <p:nvPr>
              <p:custDataLst>
                <p:tags r:id="rId116"/>
              </p:custDataLst>
            </p:nvPr>
          </p:nvSpPr>
          <p:spPr>
            <a:xfrm>
              <a:off x="8364717" y="2165350"/>
              <a:ext cx="195084" cy="73180"/>
            </a:xfrm>
            <a:custGeom>
              <a:avLst/>
              <a:gdLst/>
              <a:ahLst/>
              <a:cxnLst/>
              <a:rect l="0" t="0" r="0" b="0"/>
              <a:pathLst>
                <a:path w="195084" h="73180">
                  <a:moveTo>
                    <a:pt x="61733" y="6350"/>
                  </a:moveTo>
                  <a:lnTo>
                    <a:pt x="61733" y="6350"/>
                  </a:lnTo>
                  <a:lnTo>
                    <a:pt x="59851" y="27072"/>
                  </a:lnTo>
                  <a:lnTo>
                    <a:pt x="55957" y="38138"/>
                  </a:lnTo>
                  <a:lnTo>
                    <a:pt x="44421" y="53006"/>
                  </a:lnTo>
                  <a:lnTo>
                    <a:pt x="25167" y="68387"/>
                  </a:lnTo>
                  <a:lnTo>
                    <a:pt x="14672" y="72727"/>
                  </a:lnTo>
                  <a:lnTo>
                    <a:pt x="10604" y="73179"/>
                  </a:lnTo>
                  <a:lnTo>
                    <a:pt x="4201" y="71800"/>
                  </a:lnTo>
                  <a:lnTo>
                    <a:pt x="2212" y="68328"/>
                  </a:lnTo>
                  <a:lnTo>
                    <a:pt x="0" y="56944"/>
                  </a:lnTo>
                  <a:lnTo>
                    <a:pt x="2782" y="44359"/>
                  </a:lnTo>
                  <a:lnTo>
                    <a:pt x="5498" y="38039"/>
                  </a:lnTo>
                  <a:lnTo>
                    <a:pt x="16044" y="27254"/>
                  </a:lnTo>
                  <a:lnTo>
                    <a:pt x="41609" y="13249"/>
                  </a:lnTo>
                  <a:lnTo>
                    <a:pt x="75996" y="3926"/>
                  </a:lnTo>
                  <a:lnTo>
                    <a:pt x="122170" y="775"/>
                  </a:lnTo>
                  <a:lnTo>
                    <a:pt x="163852" y="153"/>
                  </a:lnTo>
                  <a:lnTo>
                    <a:pt x="195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14"/>
            <p:cNvSpPr/>
            <p:nvPr>
              <p:custDataLst>
                <p:tags r:id="rId117"/>
              </p:custDataLst>
            </p:nvPr>
          </p:nvSpPr>
          <p:spPr>
            <a:xfrm>
              <a:off x="9220200" y="28511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9869" y="12552"/>
                  </a:lnTo>
                  <a:lnTo>
                    <a:pt x="24564" y="2745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15"/>
            <p:cNvSpPr/>
            <p:nvPr>
              <p:custDataLst>
                <p:tags r:id="rId118"/>
              </p:custDataLst>
            </p:nvPr>
          </p:nvSpPr>
          <p:spPr>
            <a:xfrm>
              <a:off x="8534400" y="2040350"/>
              <a:ext cx="29061" cy="23401"/>
            </a:xfrm>
            <a:custGeom>
              <a:avLst/>
              <a:gdLst/>
              <a:ahLst/>
              <a:cxnLst/>
              <a:rect l="0" t="0" r="0" b="0"/>
              <a:pathLst>
                <a:path w="29061" h="23401">
                  <a:moveTo>
                    <a:pt x="0" y="23400"/>
                  </a:moveTo>
                  <a:lnTo>
                    <a:pt x="0" y="23400"/>
                  </a:lnTo>
                  <a:lnTo>
                    <a:pt x="14305" y="3627"/>
                  </a:lnTo>
                  <a:lnTo>
                    <a:pt x="22585" y="501"/>
                  </a:lnTo>
                  <a:lnTo>
                    <a:pt x="29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16"/>
            <p:cNvSpPr/>
            <p:nvPr>
              <p:custDataLst>
                <p:tags r:id="rId119"/>
              </p:custDataLst>
            </p:nvPr>
          </p:nvSpPr>
          <p:spPr>
            <a:xfrm>
              <a:off x="8574942" y="2041525"/>
              <a:ext cx="111859" cy="91181"/>
            </a:xfrm>
            <a:custGeom>
              <a:avLst/>
              <a:gdLst/>
              <a:ahLst/>
              <a:cxnLst/>
              <a:rect l="0" t="0" r="0" b="0"/>
              <a:pathLst>
                <a:path w="111859" h="91181">
                  <a:moveTo>
                    <a:pt x="17265" y="0"/>
                  </a:moveTo>
                  <a:lnTo>
                    <a:pt x="17265" y="0"/>
                  </a:lnTo>
                  <a:lnTo>
                    <a:pt x="20063" y="808"/>
                  </a:lnTo>
                  <a:lnTo>
                    <a:pt x="25261" y="3714"/>
                  </a:lnTo>
                  <a:lnTo>
                    <a:pt x="28727" y="7767"/>
                  </a:lnTo>
                  <a:lnTo>
                    <a:pt x="32578" y="17916"/>
                  </a:lnTo>
                  <a:lnTo>
                    <a:pt x="31375" y="42272"/>
                  </a:lnTo>
                  <a:lnTo>
                    <a:pt x="24581" y="57946"/>
                  </a:lnTo>
                  <a:lnTo>
                    <a:pt x="161" y="89055"/>
                  </a:lnTo>
                  <a:lnTo>
                    <a:pt x="0" y="90062"/>
                  </a:lnTo>
                  <a:lnTo>
                    <a:pt x="598" y="90733"/>
                  </a:lnTo>
                  <a:lnTo>
                    <a:pt x="1700" y="91180"/>
                  </a:lnTo>
                  <a:lnTo>
                    <a:pt x="49180" y="83158"/>
                  </a:lnTo>
                  <a:lnTo>
                    <a:pt x="95087" y="71394"/>
                  </a:lnTo>
                  <a:lnTo>
                    <a:pt x="11185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617"/>
            <p:cNvSpPr/>
            <p:nvPr>
              <p:custDataLst>
                <p:tags r:id="rId120"/>
              </p:custDataLst>
            </p:nvPr>
          </p:nvSpPr>
          <p:spPr>
            <a:xfrm>
              <a:off x="7213497" y="2342977"/>
              <a:ext cx="457304" cy="394335"/>
            </a:xfrm>
            <a:custGeom>
              <a:avLst/>
              <a:gdLst/>
              <a:ahLst/>
              <a:cxnLst/>
              <a:rect l="0" t="0" r="0" b="0"/>
              <a:pathLst>
                <a:path w="457304" h="394335">
                  <a:moveTo>
                    <a:pt x="50903" y="108123"/>
                  </a:moveTo>
                  <a:lnTo>
                    <a:pt x="50903" y="108123"/>
                  </a:lnTo>
                  <a:lnTo>
                    <a:pt x="47532" y="108123"/>
                  </a:lnTo>
                  <a:lnTo>
                    <a:pt x="47244" y="108829"/>
                  </a:lnTo>
                  <a:lnTo>
                    <a:pt x="48805" y="111494"/>
                  </a:lnTo>
                  <a:lnTo>
                    <a:pt x="57024" y="120332"/>
                  </a:lnTo>
                  <a:lnTo>
                    <a:pt x="66324" y="124132"/>
                  </a:lnTo>
                  <a:lnTo>
                    <a:pt x="80334" y="125116"/>
                  </a:lnTo>
                  <a:lnTo>
                    <a:pt x="115989" y="120292"/>
                  </a:lnTo>
                  <a:lnTo>
                    <a:pt x="157833" y="106084"/>
                  </a:lnTo>
                  <a:lnTo>
                    <a:pt x="199395" y="87763"/>
                  </a:lnTo>
                  <a:lnTo>
                    <a:pt x="242055" y="55147"/>
                  </a:lnTo>
                  <a:lnTo>
                    <a:pt x="244659" y="49522"/>
                  </a:lnTo>
                  <a:lnTo>
                    <a:pt x="244985" y="43656"/>
                  </a:lnTo>
                  <a:lnTo>
                    <a:pt x="241584" y="31493"/>
                  </a:lnTo>
                  <a:lnTo>
                    <a:pt x="235368" y="19032"/>
                  </a:lnTo>
                  <a:lnTo>
                    <a:pt x="220565" y="3487"/>
                  </a:lnTo>
                  <a:lnTo>
                    <a:pt x="203213" y="0"/>
                  </a:lnTo>
                  <a:lnTo>
                    <a:pt x="179980" y="2212"/>
                  </a:lnTo>
                  <a:lnTo>
                    <a:pt x="135166" y="17475"/>
                  </a:lnTo>
                  <a:lnTo>
                    <a:pt x="87550" y="48574"/>
                  </a:lnTo>
                  <a:lnTo>
                    <a:pt x="48120" y="89460"/>
                  </a:lnTo>
                  <a:lnTo>
                    <a:pt x="29911" y="120760"/>
                  </a:lnTo>
                  <a:lnTo>
                    <a:pt x="16643" y="157248"/>
                  </a:lnTo>
                  <a:lnTo>
                    <a:pt x="6748" y="196984"/>
                  </a:lnTo>
                  <a:lnTo>
                    <a:pt x="0" y="238163"/>
                  </a:lnTo>
                  <a:lnTo>
                    <a:pt x="4055" y="276220"/>
                  </a:lnTo>
                  <a:lnTo>
                    <a:pt x="15970" y="310538"/>
                  </a:lnTo>
                  <a:lnTo>
                    <a:pt x="33026" y="339902"/>
                  </a:lnTo>
                  <a:lnTo>
                    <a:pt x="75945" y="373491"/>
                  </a:lnTo>
                  <a:lnTo>
                    <a:pt x="114479" y="386696"/>
                  </a:lnTo>
                  <a:lnTo>
                    <a:pt x="158886" y="393505"/>
                  </a:lnTo>
                  <a:lnTo>
                    <a:pt x="183569" y="394334"/>
                  </a:lnTo>
                  <a:lnTo>
                    <a:pt x="209198" y="394180"/>
                  </a:lnTo>
                  <a:lnTo>
                    <a:pt x="236161" y="393372"/>
                  </a:lnTo>
                  <a:lnTo>
                    <a:pt x="264014" y="392128"/>
                  </a:lnTo>
                  <a:lnTo>
                    <a:pt x="292460" y="390593"/>
                  </a:lnTo>
                  <a:lnTo>
                    <a:pt x="318480" y="388864"/>
                  </a:lnTo>
                  <a:lnTo>
                    <a:pt x="342882" y="387006"/>
                  </a:lnTo>
                  <a:lnTo>
                    <a:pt x="386694" y="383765"/>
                  </a:lnTo>
                  <a:lnTo>
                    <a:pt x="434187" y="381941"/>
                  </a:lnTo>
                  <a:lnTo>
                    <a:pt x="457303" y="38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2618"/>
          <p:cNvSpPr/>
          <p:nvPr>
            <p:custDataLst>
              <p:tags r:id="rId10"/>
            </p:custDataLst>
          </p:nvPr>
        </p:nvSpPr>
        <p:spPr>
          <a:xfrm>
            <a:off x="5595518" y="2882900"/>
            <a:ext cx="278233" cy="137705"/>
          </a:xfrm>
          <a:custGeom>
            <a:avLst/>
            <a:gdLst/>
            <a:ahLst/>
            <a:cxnLst/>
            <a:rect l="0" t="0" r="0" b="0"/>
            <a:pathLst>
              <a:path w="278233" h="137705">
                <a:moveTo>
                  <a:pt x="55982" y="69850"/>
                </a:moveTo>
                <a:lnTo>
                  <a:pt x="55982" y="69850"/>
                </a:lnTo>
                <a:lnTo>
                  <a:pt x="55982" y="66479"/>
                </a:lnTo>
                <a:lnTo>
                  <a:pt x="56687" y="66192"/>
                </a:lnTo>
                <a:lnTo>
                  <a:pt x="59353" y="67754"/>
                </a:lnTo>
                <a:lnTo>
                  <a:pt x="59126" y="76444"/>
                </a:lnTo>
                <a:lnTo>
                  <a:pt x="52495" y="114321"/>
                </a:lnTo>
                <a:lnTo>
                  <a:pt x="45966" y="125599"/>
                </a:lnTo>
                <a:lnTo>
                  <a:pt x="38360" y="132962"/>
                </a:lnTo>
                <a:lnTo>
                  <a:pt x="30276" y="136705"/>
                </a:lnTo>
                <a:lnTo>
                  <a:pt x="26144" y="137704"/>
                </a:lnTo>
                <a:lnTo>
                  <a:pt x="21979" y="136253"/>
                </a:lnTo>
                <a:lnTo>
                  <a:pt x="13588" y="128995"/>
                </a:lnTo>
                <a:lnTo>
                  <a:pt x="930" y="102897"/>
                </a:lnTo>
                <a:lnTo>
                  <a:pt x="0" y="84067"/>
                </a:lnTo>
                <a:lnTo>
                  <a:pt x="1727" y="75095"/>
                </a:lnTo>
                <a:lnTo>
                  <a:pt x="9291" y="61362"/>
                </a:lnTo>
                <a:lnTo>
                  <a:pt x="14271" y="55725"/>
                </a:lnTo>
                <a:lnTo>
                  <a:pt x="44878" y="37678"/>
                </a:lnTo>
                <a:lnTo>
                  <a:pt x="88597" y="25667"/>
                </a:lnTo>
                <a:lnTo>
                  <a:pt x="122689" y="20109"/>
                </a:lnTo>
                <a:lnTo>
                  <a:pt x="158302" y="15993"/>
                </a:lnTo>
                <a:lnTo>
                  <a:pt x="192945" y="14163"/>
                </a:lnTo>
                <a:lnTo>
                  <a:pt x="239486" y="12989"/>
                </a:lnTo>
                <a:lnTo>
                  <a:pt x="257894" y="12080"/>
                </a:lnTo>
                <a:lnTo>
                  <a:pt x="265194" y="9367"/>
                </a:lnTo>
                <a:lnTo>
                  <a:pt x="27823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586"/>
          <p:cNvGrpSpPr/>
          <p:nvPr/>
        </p:nvGrpSpPr>
        <p:grpSpPr>
          <a:xfrm>
            <a:off x="5561633" y="2051311"/>
            <a:ext cx="1055068" cy="1031622"/>
            <a:chOff x="5561633" y="2051311"/>
            <a:chExt cx="1055068" cy="1031622"/>
          </a:xfrm>
        </p:grpSpPr>
        <p:sp>
          <p:nvSpPr>
            <p:cNvPr id="149" name="SMARTInkShape-2619"/>
            <p:cNvSpPr/>
            <p:nvPr>
              <p:custDataLst>
                <p:tags r:id="rId108"/>
              </p:custDataLst>
            </p:nvPr>
          </p:nvSpPr>
          <p:spPr>
            <a:xfrm>
              <a:off x="6280150" y="2825750"/>
              <a:ext cx="311151" cy="38101"/>
            </a:xfrm>
            <a:custGeom>
              <a:avLst/>
              <a:gdLst/>
              <a:ahLst/>
              <a:cxnLst/>
              <a:rect l="0" t="0" r="0" b="0"/>
              <a:pathLst>
                <a:path w="3111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50550" y="22199"/>
                  </a:lnTo>
                  <a:lnTo>
                    <a:pt x="97021" y="14335"/>
                  </a:lnTo>
                  <a:lnTo>
                    <a:pt x="124652" y="10968"/>
                  </a:lnTo>
                  <a:lnTo>
                    <a:pt x="154363" y="8017"/>
                  </a:lnTo>
                  <a:lnTo>
                    <a:pt x="185459" y="5345"/>
                  </a:lnTo>
                  <a:lnTo>
                    <a:pt x="213244" y="3563"/>
                  </a:lnTo>
                  <a:lnTo>
                    <a:pt x="238824" y="2375"/>
                  </a:lnTo>
                  <a:lnTo>
                    <a:pt x="279005" y="1056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20"/>
            <p:cNvSpPr/>
            <p:nvPr>
              <p:custDataLst>
                <p:tags r:id="rId109"/>
              </p:custDataLst>
            </p:nvPr>
          </p:nvSpPr>
          <p:spPr>
            <a:xfrm>
              <a:off x="6354611" y="2883783"/>
              <a:ext cx="58890" cy="153280"/>
            </a:xfrm>
            <a:custGeom>
              <a:avLst/>
              <a:gdLst/>
              <a:ahLst/>
              <a:cxnLst/>
              <a:rect l="0" t="0" r="0" b="0"/>
              <a:pathLst>
                <a:path w="58890" h="153280">
                  <a:moveTo>
                    <a:pt x="58889" y="5467"/>
                  </a:moveTo>
                  <a:lnTo>
                    <a:pt x="58889" y="5467"/>
                  </a:lnTo>
                  <a:lnTo>
                    <a:pt x="58887" y="0"/>
                  </a:lnTo>
                  <a:lnTo>
                    <a:pt x="55518" y="2750"/>
                  </a:lnTo>
                  <a:lnTo>
                    <a:pt x="43309" y="18146"/>
                  </a:lnTo>
                  <a:lnTo>
                    <a:pt x="28948" y="58771"/>
                  </a:lnTo>
                  <a:lnTo>
                    <a:pt x="10955" y="105680"/>
                  </a:lnTo>
                  <a:lnTo>
                    <a:pt x="189" y="142384"/>
                  </a:lnTo>
                  <a:lnTo>
                    <a:pt x="0" y="147546"/>
                  </a:lnTo>
                  <a:lnTo>
                    <a:pt x="1286" y="150986"/>
                  </a:lnTo>
                  <a:lnTo>
                    <a:pt x="3552" y="153279"/>
                  </a:lnTo>
                  <a:lnTo>
                    <a:pt x="7182" y="152692"/>
                  </a:lnTo>
                  <a:lnTo>
                    <a:pt x="2713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21"/>
            <p:cNvSpPr/>
            <p:nvPr>
              <p:custDataLst>
                <p:tags r:id="rId110"/>
              </p:custDataLst>
            </p:nvPr>
          </p:nvSpPr>
          <p:spPr>
            <a:xfrm>
              <a:off x="6461547" y="2895600"/>
              <a:ext cx="28154" cy="139701"/>
            </a:xfrm>
            <a:custGeom>
              <a:avLst/>
              <a:gdLst/>
              <a:ahLst/>
              <a:cxnLst/>
              <a:rect l="0" t="0" r="0" b="0"/>
              <a:pathLst>
                <a:path w="28154" h="139701">
                  <a:moveTo>
                    <a:pt x="9103" y="0"/>
                  </a:moveTo>
                  <a:lnTo>
                    <a:pt x="9103" y="0"/>
                  </a:lnTo>
                  <a:lnTo>
                    <a:pt x="5732" y="0"/>
                  </a:lnTo>
                  <a:lnTo>
                    <a:pt x="2196" y="1881"/>
                  </a:lnTo>
                  <a:lnTo>
                    <a:pt x="264" y="3371"/>
                  </a:lnTo>
                  <a:lnTo>
                    <a:pt x="0" y="12552"/>
                  </a:lnTo>
                  <a:lnTo>
                    <a:pt x="7460" y="55275"/>
                  </a:lnTo>
                  <a:lnTo>
                    <a:pt x="13665" y="98721"/>
                  </a:lnTo>
                  <a:lnTo>
                    <a:pt x="18471" y="128156"/>
                  </a:lnTo>
                  <a:lnTo>
                    <a:pt x="22204" y="134569"/>
                  </a:lnTo>
                  <a:lnTo>
                    <a:pt x="2815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22"/>
            <p:cNvSpPr/>
            <p:nvPr>
              <p:custDataLst>
                <p:tags r:id="rId111"/>
              </p:custDataLst>
            </p:nvPr>
          </p:nvSpPr>
          <p:spPr>
            <a:xfrm>
              <a:off x="5561633" y="2513333"/>
              <a:ext cx="1055068" cy="33018"/>
            </a:xfrm>
            <a:custGeom>
              <a:avLst/>
              <a:gdLst/>
              <a:ahLst/>
              <a:cxnLst/>
              <a:rect l="0" t="0" r="0" b="0"/>
              <a:pathLst>
                <a:path w="1055068" h="33018">
                  <a:moveTo>
                    <a:pt x="7317" y="33017"/>
                  </a:moveTo>
                  <a:lnTo>
                    <a:pt x="7317" y="33017"/>
                  </a:lnTo>
                  <a:lnTo>
                    <a:pt x="0" y="33017"/>
                  </a:lnTo>
                  <a:lnTo>
                    <a:pt x="44852" y="33017"/>
                  </a:lnTo>
                  <a:lnTo>
                    <a:pt x="83736" y="33017"/>
                  </a:lnTo>
                  <a:lnTo>
                    <a:pt x="106947" y="33017"/>
                  </a:lnTo>
                  <a:lnTo>
                    <a:pt x="138647" y="32311"/>
                  </a:lnTo>
                  <a:lnTo>
                    <a:pt x="176010" y="31136"/>
                  </a:lnTo>
                  <a:lnTo>
                    <a:pt x="217145" y="29646"/>
                  </a:lnTo>
                  <a:lnTo>
                    <a:pt x="263619" y="27947"/>
                  </a:lnTo>
                  <a:lnTo>
                    <a:pt x="313652" y="26109"/>
                  </a:lnTo>
                  <a:lnTo>
                    <a:pt x="366057" y="24179"/>
                  </a:lnTo>
                  <a:lnTo>
                    <a:pt x="420748" y="22186"/>
                  </a:lnTo>
                  <a:lnTo>
                    <a:pt x="476966" y="20152"/>
                  </a:lnTo>
                  <a:lnTo>
                    <a:pt x="534200" y="18090"/>
                  </a:lnTo>
                  <a:lnTo>
                    <a:pt x="593522" y="16010"/>
                  </a:lnTo>
                  <a:lnTo>
                    <a:pt x="654236" y="13918"/>
                  </a:lnTo>
                  <a:lnTo>
                    <a:pt x="715880" y="11818"/>
                  </a:lnTo>
                  <a:lnTo>
                    <a:pt x="772497" y="9006"/>
                  </a:lnTo>
                  <a:lnTo>
                    <a:pt x="825765" y="5721"/>
                  </a:lnTo>
                  <a:lnTo>
                    <a:pt x="876798" y="2119"/>
                  </a:lnTo>
                  <a:lnTo>
                    <a:pt x="919288" y="424"/>
                  </a:lnTo>
                  <a:lnTo>
                    <a:pt x="956081" y="0"/>
                  </a:lnTo>
                  <a:lnTo>
                    <a:pt x="989076" y="422"/>
                  </a:lnTo>
                  <a:lnTo>
                    <a:pt x="1055067" y="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23"/>
            <p:cNvSpPr/>
            <p:nvPr>
              <p:custDataLst>
                <p:tags r:id="rId112"/>
              </p:custDataLst>
            </p:nvPr>
          </p:nvSpPr>
          <p:spPr>
            <a:xfrm>
              <a:off x="5969000" y="2689203"/>
              <a:ext cx="514351" cy="393730"/>
            </a:xfrm>
            <a:custGeom>
              <a:avLst/>
              <a:gdLst/>
              <a:ahLst/>
              <a:cxnLst/>
              <a:rect l="0" t="0" r="0" b="0"/>
              <a:pathLst>
                <a:path w="514351" h="393730">
                  <a:moveTo>
                    <a:pt x="0" y="320697"/>
                  </a:moveTo>
                  <a:lnTo>
                    <a:pt x="0" y="320697"/>
                  </a:lnTo>
                  <a:lnTo>
                    <a:pt x="14927" y="368227"/>
                  </a:lnTo>
                  <a:lnTo>
                    <a:pt x="24571" y="386207"/>
                  </a:lnTo>
                  <a:lnTo>
                    <a:pt x="30441" y="392146"/>
                  </a:lnTo>
                  <a:lnTo>
                    <a:pt x="32993" y="393729"/>
                  </a:lnTo>
                  <a:lnTo>
                    <a:pt x="35401" y="392669"/>
                  </a:lnTo>
                  <a:lnTo>
                    <a:pt x="39958" y="385846"/>
                  </a:lnTo>
                  <a:lnTo>
                    <a:pt x="43119" y="359991"/>
                  </a:lnTo>
                  <a:lnTo>
                    <a:pt x="41977" y="328048"/>
                  </a:lnTo>
                  <a:lnTo>
                    <a:pt x="38412" y="285158"/>
                  </a:lnTo>
                  <a:lnTo>
                    <a:pt x="35486" y="258904"/>
                  </a:lnTo>
                  <a:lnTo>
                    <a:pt x="32124" y="230818"/>
                  </a:lnTo>
                  <a:lnTo>
                    <a:pt x="26507" y="184560"/>
                  </a:lnTo>
                  <a:lnTo>
                    <a:pt x="20953" y="148714"/>
                  </a:lnTo>
                  <a:lnTo>
                    <a:pt x="5181" y="104256"/>
                  </a:lnTo>
                  <a:lnTo>
                    <a:pt x="1535" y="92329"/>
                  </a:lnTo>
                  <a:lnTo>
                    <a:pt x="2434" y="90135"/>
                  </a:lnTo>
                  <a:lnTo>
                    <a:pt x="4445" y="88672"/>
                  </a:lnTo>
                  <a:lnTo>
                    <a:pt x="11854" y="87047"/>
                  </a:lnTo>
                  <a:lnTo>
                    <a:pt x="57683" y="82547"/>
                  </a:lnTo>
                  <a:lnTo>
                    <a:pt x="94076" y="75153"/>
                  </a:lnTo>
                  <a:lnTo>
                    <a:pt x="139178" y="64810"/>
                  </a:lnTo>
                  <a:lnTo>
                    <a:pt x="164047" y="59089"/>
                  </a:lnTo>
                  <a:lnTo>
                    <a:pt x="189797" y="53158"/>
                  </a:lnTo>
                  <a:lnTo>
                    <a:pt x="216843" y="47088"/>
                  </a:lnTo>
                  <a:lnTo>
                    <a:pt x="244750" y="40925"/>
                  </a:lnTo>
                  <a:lnTo>
                    <a:pt x="273233" y="34698"/>
                  </a:lnTo>
                  <a:lnTo>
                    <a:pt x="301394" y="29137"/>
                  </a:lnTo>
                  <a:lnTo>
                    <a:pt x="329340" y="24018"/>
                  </a:lnTo>
                  <a:lnTo>
                    <a:pt x="357143" y="19194"/>
                  </a:lnTo>
                  <a:lnTo>
                    <a:pt x="382029" y="14568"/>
                  </a:lnTo>
                  <a:lnTo>
                    <a:pt x="426613" y="5664"/>
                  </a:lnTo>
                  <a:lnTo>
                    <a:pt x="461949" y="766"/>
                  </a:lnTo>
                  <a:lnTo>
                    <a:pt x="488239" y="0"/>
                  </a:lnTo>
                  <a:lnTo>
                    <a:pt x="502274" y="4363"/>
                  </a:lnTo>
                  <a:lnTo>
                    <a:pt x="508982" y="9124"/>
                  </a:lnTo>
                  <a:lnTo>
                    <a:pt x="514350" y="1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24"/>
            <p:cNvSpPr/>
            <p:nvPr>
              <p:custDataLst>
                <p:tags r:id="rId113"/>
              </p:custDataLst>
            </p:nvPr>
          </p:nvSpPr>
          <p:spPr>
            <a:xfrm>
              <a:off x="6141333" y="2832856"/>
              <a:ext cx="145168" cy="207162"/>
            </a:xfrm>
            <a:custGeom>
              <a:avLst/>
              <a:gdLst/>
              <a:ahLst/>
              <a:cxnLst/>
              <a:rect l="0" t="0" r="0" b="0"/>
              <a:pathLst>
                <a:path w="145168" h="207162">
                  <a:moveTo>
                    <a:pt x="5467" y="30994"/>
                  </a:moveTo>
                  <a:lnTo>
                    <a:pt x="5467" y="30994"/>
                  </a:lnTo>
                  <a:lnTo>
                    <a:pt x="0" y="30994"/>
                  </a:lnTo>
                  <a:lnTo>
                    <a:pt x="15205" y="16491"/>
                  </a:lnTo>
                  <a:lnTo>
                    <a:pt x="36026" y="4981"/>
                  </a:lnTo>
                  <a:lnTo>
                    <a:pt x="64263" y="377"/>
                  </a:lnTo>
                  <a:lnTo>
                    <a:pt x="72181" y="0"/>
                  </a:lnTo>
                  <a:lnTo>
                    <a:pt x="78871" y="1864"/>
                  </a:lnTo>
                  <a:lnTo>
                    <a:pt x="90067" y="9581"/>
                  </a:lnTo>
                  <a:lnTo>
                    <a:pt x="92910" y="16718"/>
                  </a:lnTo>
                  <a:lnTo>
                    <a:pt x="94191" y="35938"/>
                  </a:lnTo>
                  <a:lnTo>
                    <a:pt x="84203" y="70559"/>
                  </a:lnTo>
                  <a:lnTo>
                    <a:pt x="57724" y="110999"/>
                  </a:lnTo>
                  <a:lnTo>
                    <a:pt x="27470" y="158066"/>
                  </a:lnTo>
                  <a:lnTo>
                    <a:pt x="17474" y="184278"/>
                  </a:lnTo>
                  <a:lnTo>
                    <a:pt x="17388" y="193900"/>
                  </a:lnTo>
                  <a:lnTo>
                    <a:pt x="19765" y="197453"/>
                  </a:lnTo>
                  <a:lnTo>
                    <a:pt x="28049" y="203283"/>
                  </a:lnTo>
                  <a:lnTo>
                    <a:pt x="44613" y="207161"/>
                  </a:lnTo>
                  <a:lnTo>
                    <a:pt x="82971" y="199038"/>
                  </a:lnTo>
                  <a:lnTo>
                    <a:pt x="127848" y="187736"/>
                  </a:lnTo>
                  <a:lnTo>
                    <a:pt x="145167" y="18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25"/>
            <p:cNvSpPr/>
            <p:nvPr>
              <p:custDataLst>
                <p:tags r:id="rId114"/>
              </p:custDataLst>
            </p:nvPr>
          </p:nvSpPr>
          <p:spPr>
            <a:xfrm>
              <a:off x="5969000" y="2051311"/>
              <a:ext cx="25401" cy="368040"/>
            </a:xfrm>
            <a:custGeom>
              <a:avLst/>
              <a:gdLst/>
              <a:ahLst/>
              <a:cxnLst/>
              <a:rect l="0" t="0" r="0" b="0"/>
              <a:pathLst>
                <a:path w="25401" h="3680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8839" y="16671"/>
                  </a:lnTo>
                  <a:lnTo>
                    <a:pt x="11556" y="60808"/>
                  </a:lnTo>
                  <a:lnTo>
                    <a:pt x="12191" y="104257"/>
                  </a:lnTo>
                  <a:lnTo>
                    <a:pt x="12361" y="128684"/>
                  </a:lnTo>
                  <a:lnTo>
                    <a:pt x="12474" y="154141"/>
                  </a:lnTo>
                  <a:lnTo>
                    <a:pt x="12549" y="180285"/>
                  </a:lnTo>
                  <a:lnTo>
                    <a:pt x="12599" y="206886"/>
                  </a:lnTo>
                  <a:lnTo>
                    <a:pt x="14536" y="253377"/>
                  </a:lnTo>
                  <a:lnTo>
                    <a:pt x="17044" y="293089"/>
                  </a:lnTo>
                  <a:lnTo>
                    <a:pt x="19160" y="337129"/>
                  </a:lnTo>
                  <a:lnTo>
                    <a:pt x="23958" y="364520"/>
                  </a:lnTo>
                  <a:lnTo>
                    <a:pt x="25400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2626"/>
          <p:cNvSpPr/>
          <p:nvPr>
            <p:custDataLst>
              <p:tags r:id="rId11"/>
            </p:custDataLst>
          </p:nvPr>
        </p:nvSpPr>
        <p:spPr>
          <a:xfrm>
            <a:off x="4756172" y="2286385"/>
            <a:ext cx="177779" cy="25016"/>
          </a:xfrm>
          <a:custGeom>
            <a:avLst/>
            <a:gdLst/>
            <a:ahLst/>
            <a:cxnLst/>
            <a:rect l="0" t="0" r="0" b="0"/>
            <a:pathLst>
              <a:path w="177779" h="25016">
                <a:moveTo>
                  <a:pt x="6328" y="25015"/>
                </a:moveTo>
                <a:lnTo>
                  <a:pt x="6328" y="25015"/>
                </a:lnTo>
                <a:lnTo>
                  <a:pt x="0" y="25015"/>
                </a:lnTo>
                <a:lnTo>
                  <a:pt x="27429" y="23604"/>
                </a:lnTo>
                <a:lnTo>
                  <a:pt x="71488" y="13082"/>
                </a:lnTo>
                <a:lnTo>
                  <a:pt x="108420" y="6192"/>
                </a:lnTo>
                <a:lnTo>
                  <a:pt x="152083" y="914"/>
                </a:lnTo>
                <a:lnTo>
                  <a:pt x="169067" y="0"/>
                </a:lnTo>
                <a:lnTo>
                  <a:pt x="171971" y="577"/>
                </a:lnTo>
                <a:lnTo>
                  <a:pt x="173907" y="1668"/>
                </a:lnTo>
                <a:lnTo>
                  <a:pt x="177778" y="59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588"/>
          <p:cNvGrpSpPr/>
          <p:nvPr/>
        </p:nvGrpSpPr>
        <p:grpSpPr>
          <a:xfrm>
            <a:off x="4768850" y="2292350"/>
            <a:ext cx="228601" cy="142189"/>
            <a:chOff x="4768850" y="2292350"/>
            <a:chExt cx="228601" cy="142189"/>
          </a:xfrm>
        </p:grpSpPr>
        <p:sp>
          <p:nvSpPr>
            <p:cNvPr id="158" name="SMARTInkShape-2627"/>
            <p:cNvSpPr/>
            <p:nvPr>
              <p:custDataLst>
                <p:tags r:id="rId106"/>
              </p:custDataLst>
            </p:nvPr>
          </p:nvSpPr>
          <p:spPr>
            <a:xfrm>
              <a:off x="4819650" y="22923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42376" y="14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28"/>
            <p:cNvSpPr/>
            <p:nvPr>
              <p:custDataLst>
                <p:tags r:id="rId107"/>
              </p:custDataLst>
            </p:nvPr>
          </p:nvSpPr>
          <p:spPr>
            <a:xfrm>
              <a:off x="4768850" y="2400300"/>
              <a:ext cx="228601" cy="34239"/>
            </a:xfrm>
            <a:custGeom>
              <a:avLst/>
              <a:gdLst/>
              <a:ahLst/>
              <a:cxnLst/>
              <a:rect l="0" t="0" r="0" b="0"/>
              <a:pathLst>
                <a:path w="228601" h="34239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25693" y="34238"/>
                  </a:lnTo>
                  <a:lnTo>
                    <a:pt x="62454" y="32621"/>
                  </a:lnTo>
                  <a:lnTo>
                    <a:pt x="86086" y="30214"/>
                  </a:lnTo>
                  <a:lnTo>
                    <a:pt x="112424" y="25787"/>
                  </a:lnTo>
                  <a:lnTo>
                    <a:pt x="140566" y="20013"/>
                  </a:lnTo>
                  <a:lnTo>
                    <a:pt x="169911" y="1334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589"/>
          <p:cNvGrpSpPr/>
          <p:nvPr/>
        </p:nvGrpSpPr>
        <p:grpSpPr>
          <a:xfrm>
            <a:off x="3663950" y="2095500"/>
            <a:ext cx="880590" cy="464691"/>
            <a:chOff x="3663950" y="2095500"/>
            <a:chExt cx="880590" cy="464691"/>
          </a:xfrm>
        </p:grpSpPr>
        <p:sp>
          <p:nvSpPr>
            <p:cNvPr id="161" name="SMARTInkShape-2629"/>
            <p:cNvSpPr/>
            <p:nvPr>
              <p:custDataLst>
                <p:tags r:id="rId101"/>
              </p:custDataLst>
            </p:nvPr>
          </p:nvSpPr>
          <p:spPr>
            <a:xfrm>
              <a:off x="4451350" y="2095500"/>
              <a:ext cx="93190" cy="400051"/>
            </a:xfrm>
            <a:custGeom>
              <a:avLst/>
              <a:gdLst/>
              <a:ahLst/>
              <a:cxnLst/>
              <a:rect l="0" t="0" r="0" b="0"/>
              <a:pathLst>
                <a:path w="93190" h="400051">
                  <a:moveTo>
                    <a:pt x="31750" y="0"/>
                  </a:moveTo>
                  <a:lnTo>
                    <a:pt x="31750" y="0"/>
                  </a:lnTo>
                  <a:lnTo>
                    <a:pt x="26283" y="0"/>
                  </a:lnTo>
                  <a:lnTo>
                    <a:pt x="35775" y="3371"/>
                  </a:lnTo>
                  <a:lnTo>
                    <a:pt x="51992" y="25693"/>
                  </a:lnTo>
                  <a:lnTo>
                    <a:pt x="73574" y="72602"/>
                  </a:lnTo>
                  <a:lnTo>
                    <a:pt x="85851" y="114818"/>
                  </a:lnTo>
                  <a:lnTo>
                    <a:pt x="91101" y="137928"/>
                  </a:lnTo>
                  <a:lnTo>
                    <a:pt x="93189" y="163213"/>
                  </a:lnTo>
                  <a:lnTo>
                    <a:pt x="93170" y="189948"/>
                  </a:lnTo>
                  <a:lnTo>
                    <a:pt x="91748" y="217648"/>
                  </a:lnTo>
                  <a:lnTo>
                    <a:pt x="87270" y="243877"/>
                  </a:lnTo>
                  <a:lnTo>
                    <a:pt x="80758" y="269124"/>
                  </a:lnTo>
                  <a:lnTo>
                    <a:pt x="63409" y="315755"/>
                  </a:lnTo>
                  <a:lnTo>
                    <a:pt x="41587" y="355295"/>
                  </a:lnTo>
                  <a:lnTo>
                    <a:pt x="6751" y="397795"/>
                  </a:lnTo>
                  <a:lnTo>
                    <a:pt x="3796" y="39995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30"/>
            <p:cNvSpPr/>
            <p:nvPr>
              <p:custDataLst>
                <p:tags r:id="rId102"/>
              </p:custDataLst>
            </p:nvPr>
          </p:nvSpPr>
          <p:spPr>
            <a:xfrm>
              <a:off x="3772338" y="2103511"/>
              <a:ext cx="101163" cy="456680"/>
            </a:xfrm>
            <a:custGeom>
              <a:avLst/>
              <a:gdLst/>
              <a:ahLst/>
              <a:cxnLst/>
              <a:rect l="0" t="0" r="0" b="0"/>
              <a:pathLst>
                <a:path w="101163" h="456680">
                  <a:moveTo>
                    <a:pt x="101162" y="42789"/>
                  </a:moveTo>
                  <a:lnTo>
                    <a:pt x="101162" y="42789"/>
                  </a:lnTo>
                  <a:lnTo>
                    <a:pt x="100456" y="22524"/>
                  </a:lnTo>
                  <a:lnTo>
                    <a:pt x="97791" y="13557"/>
                  </a:lnTo>
                  <a:lnTo>
                    <a:pt x="92373" y="6749"/>
                  </a:lnTo>
                  <a:lnTo>
                    <a:pt x="88952" y="3945"/>
                  </a:lnTo>
                  <a:lnTo>
                    <a:pt x="79508" y="831"/>
                  </a:lnTo>
                  <a:lnTo>
                    <a:pt x="74026" y="0"/>
                  </a:lnTo>
                  <a:lnTo>
                    <a:pt x="60409" y="4722"/>
                  </a:lnTo>
                  <a:lnTo>
                    <a:pt x="52826" y="8944"/>
                  </a:lnTo>
                  <a:lnTo>
                    <a:pt x="32042" y="35113"/>
                  </a:lnTo>
                  <a:lnTo>
                    <a:pt x="12478" y="73048"/>
                  </a:lnTo>
                  <a:lnTo>
                    <a:pt x="18" y="118939"/>
                  </a:lnTo>
                  <a:lnTo>
                    <a:pt x="0" y="155420"/>
                  </a:lnTo>
                  <a:lnTo>
                    <a:pt x="5401" y="196564"/>
                  </a:lnTo>
                  <a:lnTo>
                    <a:pt x="14857" y="243072"/>
                  </a:lnTo>
                  <a:lnTo>
                    <a:pt x="26115" y="290083"/>
                  </a:lnTo>
                  <a:lnTo>
                    <a:pt x="36763" y="334731"/>
                  </a:lnTo>
                  <a:lnTo>
                    <a:pt x="43848" y="373389"/>
                  </a:lnTo>
                  <a:lnTo>
                    <a:pt x="48432" y="420144"/>
                  </a:lnTo>
                  <a:lnTo>
                    <a:pt x="46419" y="450696"/>
                  </a:lnTo>
                  <a:lnTo>
                    <a:pt x="44911" y="455133"/>
                  </a:lnTo>
                  <a:lnTo>
                    <a:pt x="43200" y="456679"/>
                  </a:lnTo>
                  <a:lnTo>
                    <a:pt x="37662" y="45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31"/>
            <p:cNvSpPr/>
            <p:nvPr>
              <p:custDataLst>
                <p:tags r:id="rId103"/>
              </p:custDataLst>
            </p:nvPr>
          </p:nvSpPr>
          <p:spPr>
            <a:xfrm>
              <a:off x="3663950" y="2349500"/>
              <a:ext cx="203201" cy="63501"/>
            </a:xfrm>
            <a:custGeom>
              <a:avLst/>
              <a:gdLst/>
              <a:ahLst/>
              <a:cxnLst/>
              <a:rect l="0" t="0" r="0" b="0"/>
              <a:pathLst>
                <a:path w="2032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2117" y="54066"/>
                  </a:lnTo>
                  <a:lnTo>
                    <a:pt x="10113" y="49194"/>
                  </a:lnTo>
                  <a:lnTo>
                    <a:pt x="56299" y="34542"/>
                  </a:lnTo>
                  <a:lnTo>
                    <a:pt x="96988" y="23819"/>
                  </a:lnTo>
                  <a:lnTo>
                    <a:pt x="139532" y="1387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32"/>
            <p:cNvSpPr/>
            <p:nvPr>
              <p:custDataLst>
                <p:tags r:id="rId104"/>
              </p:custDataLst>
            </p:nvPr>
          </p:nvSpPr>
          <p:spPr>
            <a:xfrm>
              <a:off x="3995024" y="2130704"/>
              <a:ext cx="113427" cy="390247"/>
            </a:xfrm>
            <a:custGeom>
              <a:avLst/>
              <a:gdLst/>
              <a:ahLst/>
              <a:cxnLst/>
              <a:rect l="0" t="0" r="0" b="0"/>
              <a:pathLst>
                <a:path w="113427" h="390247">
                  <a:moveTo>
                    <a:pt x="113426" y="15596"/>
                  </a:moveTo>
                  <a:lnTo>
                    <a:pt x="113426" y="15596"/>
                  </a:lnTo>
                  <a:lnTo>
                    <a:pt x="113426" y="12225"/>
                  </a:lnTo>
                  <a:lnTo>
                    <a:pt x="111544" y="8688"/>
                  </a:lnTo>
                  <a:lnTo>
                    <a:pt x="104588" y="669"/>
                  </a:lnTo>
                  <a:lnTo>
                    <a:pt x="102595" y="0"/>
                  </a:lnTo>
                  <a:lnTo>
                    <a:pt x="100561" y="260"/>
                  </a:lnTo>
                  <a:lnTo>
                    <a:pt x="82113" y="12488"/>
                  </a:lnTo>
                  <a:lnTo>
                    <a:pt x="56014" y="49483"/>
                  </a:lnTo>
                  <a:lnTo>
                    <a:pt x="36168" y="86631"/>
                  </a:lnTo>
                  <a:lnTo>
                    <a:pt x="17706" y="130422"/>
                  </a:lnTo>
                  <a:lnTo>
                    <a:pt x="10807" y="154941"/>
                  </a:lnTo>
                  <a:lnTo>
                    <a:pt x="4797" y="180460"/>
                  </a:lnTo>
                  <a:lnTo>
                    <a:pt x="1495" y="205233"/>
                  </a:lnTo>
                  <a:lnTo>
                    <a:pt x="0" y="229509"/>
                  </a:lnTo>
                  <a:lnTo>
                    <a:pt x="2337" y="275769"/>
                  </a:lnTo>
                  <a:lnTo>
                    <a:pt x="12783" y="317495"/>
                  </a:lnTo>
                  <a:lnTo>
                    <a:pt x="30595" y="349681"/>
                  </a:lnTo>
                  <a:lnTo>
                    <a:pt x="41272" y="363202"/>
                  </a:lnTo>
                  <a:lnTo>
                    <a:pt x="66306" y="378227"/>
                  </a:lnTo>
                  <a:lnTo>
                    <a:pt x="107076" y="390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633"/>
            <p:cNvSpPr/>
            <p:nvPr>
              <p:custDataLst>
                <p:tags r:id="rId105"/>
              </p:custDataLst>
            </p:nvPr>
          </p:nvSpPr>
          <p:spPr>
            <a:xfrm>
              <a:off x="4161015" y="2280533"/>
              <a:ext cx="195086" cy="206198"/>
            </a:xfrm>
            <a:custGeom>
              <a:avLst/>
              <a:gdLst/>
              <a:ahLst/>
              <a:cxnLst/>
              <a:rect l="0" t="0" r="0" b="0"/>
              <a:pathLst>
                <a:path w="195086" h="20619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0134" y="6477"/>
                  </a:lnTo>
                  <a:lnTo>
                    <a:pt x="30139" y="28031"/>
                  </a:lnTo>
                  <a:lnTo>
                    <a:pt x="52530" y="68910"/>
                  </a:lnTo>
                  <a:lnTo>
                    <a:pt x="63759" y="100457"/>
                  </a:lnTo>
                  <a:lnTo>
                    <a:pt x="64045" y="131410"/>
                  </a:lnTo>
                  <a:lnTo>
                    <a:pt x="56412" y="160220"/>
                  </a:lnTo>
                  <a:lnTo>
                    <a:pt x="36953" y="193450"/>
                  </a:lnTo>
                  <a:lnTo>
                    <a:pt x="23909" y="204961"/>
                  </a:lnTo>
                  <a:lnTo>
                    <a:pt x="18173" y="206197"/>
                  </a:lnTo>
                  <a:lnTo>
                    <a:pt x="12938" y="204903"/>
                  </a:lnTo>
                  <a:lnTo>
                    <a:pt x="8037" y="201924"/>
                  </a:lnTo>
                  <a:lnTo>
                    <a:pt x="4769" y="195705"/>
                  </a:lnTo>
                  <a:lnTo>
                    <a:pt x="1139" y="177506"/>
                  </a:lnTo>
                  <a:lnTo>
                    <a:pt x="5838" y="136718"/>
                  </a:lnTo>
                  <a:lnTo>
                    <a:pt x="22909" y="98997"/>
                  </a:lnTo>
                  <a:lnTo>
                    <a:pt x="62689" y="56058"/>
                  </a:lnTo>
                  <a:lnTo>
                    <a:pt x="109155" y="14937"/>
                  </a:lnTo>
                  <a:lnTo>
                    <a:pt x="101420" y="19483"/>
                  </a:lnTo>
                  <a:lnTo>
                    <a:pt x="79844" y="49576"/>
                  </a:lnTo>
                  <a:lnTo>
                    <a:pt x="67666" y="71638"/>
                  </a:lnTo>
                  <a:lnTo>
                    <a:pt x="64606" y="95554"/>
                  </a:lnTo>
                  <a:lnTo>
                    <a:pt x="69361" y="118883"/>
                  </a:lnTo>
                  <a:lnTo>
                    <a:pt x="80882" y="138659"/>
                  </a:lnTo>
                  <a:lnTo>
                    <a:pt x="113347" y="162289"/>
                  </a:lnTo>
                  <a:lnTo>
                    <a:pt x="143940" y="168534"/>
                  </a:lnTo>
                  <a:lnTo>
                    <a:pt x="195085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590"/>
          <p:cNvGrpSpPr/>
          <p:nvPr/>
        </p:nvGrpSpPr>
        <p:grpSpPr>
          <a:xfrm>
            <a:off x="2881350" y="514350"/>
            <a:ext cx="2671691" cy="457201"/>
            <a:chOff x="2881350" y="514350"/>
            <a:chExt cx="2671691" cy="457201"/>
          </a:xfrm>
        </p:grpSpPr>
        <p:sp>
          <p:nvSpPr>
            <p:cNvPr id="167" name="SMARTInkShape-2634"/>
            <p:cNvSpPr/>
            <p:nvPr>
              <p:custDataLst>
                <p:tags r:id="rId90"/>
              </p:custDataLst>
            </p:nvPr>
          </p:nvSpPr>
          <p:spPr>
            <a:xfrm>
              <a:off x="3803426" y="546331"/>
              <a:ext cx="266925" cy="355370"/>
            </a:xfrm>
            <a:custGeom>
              <a:avLst/>
              <a:gdLst/>
              <a:ahLst/>
              <a:cxnLst/>
              <a:rect l="0" t="0" r="0" b="0"/>
              <a:pathLst>
                <a:path w="266925" h="355370">
                  <a:moveTo>
                    <a:pt x="82774" y="234719"/>
                  </a:moveTo>
                  <a:lnTo>
                    <a:pt x="82774" y="234719"/>
                  </a:lnTo>
                  <a:lnTo>
                    <a:pt x="68959" y="222785"/>
                  </a:lnTo>
                  <a:lnTo>
                    <a:pt x="65097" y="220413"/>
                  </a:lnTo>
                  <a:lnTo>
                    <a:pt x="61817" y="219537"/>
                  </a:lnTo>
                  <a:lnTo>
                    <a:pt x="58925" y="219659"/>
                  </a:lnTo>
                  <a:lnTo>
                    <a:pt x="56292" y="220446"/>
                  </a:lnTo>
                  <a:lnTo>
                    <a:pt x="20943" y="261375"/>
                  </a:lnTo>
                  <a:lnTo>
                    <a:pt x="4481" y="292241"/>
                  </a:lnTo>
                  <a:lnTo>
                    <a:pt x="0" y="311790"/>
                  </a:lnTo>
                  <a:lnTo>
                    <a:pt x="2711" y="327534"/>
                  </a:lnTo>
                  <a:lnTo>
                    <a:pt x="6116" y="333284"/>
                  </a:lnTo>
                  <a:lnTo>
                    <a:pt x="15542" y="341556"/>
                  </a:lnTo>
                  <a:lnTo>
                    <a:pt x="21725" y="341927"/>
                  </a:lnTo>
                  <a:lnTo>
                    <a:pt x="36120" y="336695"/>
                  </a:lnTo>
                  <a:lnTo>
                    <a:pt x="60092" y="318478"/>
                  </a:lnTo>
                  <a:lnTo>
                    <a:pt x="78327" y="288464"/>
                  </a:lnTo>
                  <a:lnTo>
                    <a:pt x="90650" y="258427"/>
                  </a:lnTo>
                  <a:lnTo>
                    <a:pt x="90847" y="256169"/>
                  </a:lnTo>
                  <a:lnTo>
                    <a:pt x="90272" y="255369"/>
                  </a:lnTo>
                  <a:lnTo>
                    <a:pt x="86093" y="267727"/>
                  </a:lnTo>
                  <a:lnTo>
                    <a:pt x="87128" y="289263"/>
                  </a:lnTo>
                  <a:lnTo>
                    <a:pt x="95275" y="310147"/>
                  </a:lnTo>
                  <a:lnTo>
                    <a:pt x="98869" y="314637"/>
                  </a:lnTo>
                  <a:lnTo>
                    <a:pt x="106625" y="319627"/>
                  </a:lnTo>
                  <a:lnTo>
                    <a:pt x="120421" y="318082"/>
                  </a:lnTo>
                  <a:lnTo>
                    <a:pt x="129039" y="315694"/>
                  </a:lnTo>
                  <a:lnTo>
                    <a:pt x="158023" y="295479"/>
                  </a:lnTo>
                  <a:lnTo>
                    <a:pt x="188952" y="257034"/>
                  </a:lnTo>
                  <a:lnTo>
                    <a:pt x="208046" y="216649"/>
                  </a:lnTo>
                  <a:lnTo>
                    <a:pt x="217089" y="193039"/>
                  </a:lnTo>
                  <a:lnTo>
                    <a:pt x="225234" y="167421"/>
                  </a:lnTo>
                  <a:lnTo>
                    <a:pt x="232780" y="140465"/>
                  </a:lnTo>
                  <a:lnTo>
                    <a:pt x="239928" y="112616"/>
                  </a:lnTo>
                  <a:lnTo>
                    <a:pt x="249752" y="66621"/>
                  </a:lnTo>
                  <a:lnTo>
                    <a:pt x="253647" y="30892"/>
                  </a:lnTo>
                  <a:lnTo>
                    <a:pt x="248323" y="7957"/>
                  </a:lnTo>
                  <a:lnTo>
                    <a:pt x="242529" y="2406"/>
                  </a:lnTo>
                  <a:lnTo>
                    <a:pt x="235138" y="116"/>
                  </a:lnTo>
                  <a:lnTo>
                    <a:pt x="226684" y="0"/>
                  </a:lnTo>
                  <a:lnTo>
                    <a:pt x="218225" y="4862"/>
                  </a:lnTo>
                  <a:lnTo>
                    <a:pt x="201300" y="23434"/>
                  </a:lnTo>
                  <a:lnTo>
                    <a:pt x="186253" y="55678"/>
                  </a:lnTo>
                  <a:lnTo>
                    <a:pt x="173920" y="97995"/>
                  </a:lnTo>
                  <a:lnTo>
                    <a:pt x="169644" y="123109"/>
                  </a:lnTo>
                  <a:lnTo>
                    <a:pt x="166088" y="149729"/>
                  </a:lnTo>
                  <a:lnTo>
                    <a:pt x="163716" y="174531"/>
                  </a:lnTo>
                  <a:lnTo>
                    <a:pt x="161082" y="220904"/>
                  </a:lnTo>
                  <a:lnTo>
                    <a:pt x="167437" y="261270"/>
                  </a:lnTo>
                  <a:lnTo>
                    <a:pt x="181080" y="295908"/>
                  </a:lnTo>
                  <a:lnTo>
                    <a:pt x="201254" y="323062"/>
                  </a:lnTo>
                  <a:lnTo>
                    <a:pt x="226213" y="339364"/>
                  </a:lnTo>
                  <a:lnTo>
                    <a:pt x="266924" y="35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635"/>
            <p:cNvSpPr/>
            <p:nvPr>
              <p:custDataLst>
                <p:tags r:id="rId91"/>
              </p:custDataLst>
            </p:nvPr>
          </p:nvSpPr>
          <p:spPr>
            <a:xfrm>
              <a:off x="4813300" y="8572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4468" y="3291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36"/>
            <p:cNvSpPr/>
            <p:nvPr>
              <p:custDataLst>
                <p:tags r:id="rId92"/>
              </p:custDataLst>
            </p:nvPr>
          </p:nvSpPr>
          <p:spPr>
            <a:xfrm>
              <a:off x="5011898" y="745051"/>
              <a:ext cx="284003" cy="99697"/>
            </a:xfrm>
            <a:custGeom>
              <a:avLst/>
              <a:gdLst/>
              <a:ahLst/>
              <a:cxnLst/>
              <a:rect l="0" t="0" r="0" b="0"/>
              <a:pathLst>
                <a:path w="284003" h="99697">
                  <a:moveTo>
                    <a:pt x="112552" y="16949"/>
                  </a:moveTo>
                  <a:lnTo>
                    <a:pt x="112552" y="16949"/>
                  </a:lnTo>
                  <a:lnTo>
                    <a:pt x="109181" y="47456"/>
                  </a:lnTo>
                  <a:lnTo>
                    <a:pt x="92287" y="77512"/>
                  </a:lnTo>
                  <a:lnTo>
                    <a:pt x="83319" y="88786"/>
                  </a:lnTo>
                  <a:lnTo>
                    <a:pt x="70867" y="96619"/>
                  </a:lnTo>
                  <a:lnTo>
                    <a:pt x="63596" y="99696"/>
                  </a:lnTo>
                  <a:lnTo>
                    <a:pt x="47990" y="99351"/>
                  </a:lnTo>
                  <a:lnTo>
                    <a:pt x="25219" y="91224"/>
                  </a:lnTo>
                  <a:lnTo>
                    <a:pt x="1932" y="75835"/>
                  </a:lnTo>
                  <a:lnTo>
                    <a:pt x="0" y="70318"/>
                  </a:lnTo>
                  <a:lnTo>
                    <a:pt x="1616" y="56661"/>
                  </a:lnTo>
                  <a:lnTo>
                    <a:pt x="12682" y="43065"/>
                  </a:lnTo>
                  <a:lnTo>
                    <a:pt x="30065" y="30673"/>
                  </a:lnTo>
                  <a:lnTo>
                    <a:pt x="65063" y="16468"/>
                  </a:lnTo>
                  <a:lnTo>
                    <a:pt x="111965" y="7478"/>
                  </a:lnTo>
                  <a:lnTo>
                    <a:pt x="149921" y="2627"/>
                  </a:lnTo>
                  <a:lnTo>
                    <a:pt x="184664" y="0"/>
                  </a:lnTo>
                  <a:lnTo>
                    <a:pt x="228227" y="403"/>
                  </a:lnTo>
                  <a:lnTo>
                    <a:pt x="274350" y="4804"/>
                  </a:lnTo>
                  <a:lnTo>
                    <a:pt x="284002" y="10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37"/>
            <p:cNvSpPr/>
            <p:nvPr>
              <p:custDataLst>
                <p:tags r:id="rId93"/>
              </p:custDataLst>
            </p:nvPr>
          </p:nvSpPr>
          <p:spPr>
            <a:xfrm>
              <a:off x="5302250" y="575962"/>
              <a:ext cx="139701" cy="108261"/>
            </a:xfrm>
            <a:custGeom>
              <a:avLst/>
              <a:gdLst/>
              <a:ahLst/>
              <a:cxnLst/>
              <a:rect l="0" t="0" r="0" b="0"/>
              <a:pathLst>
                <a:path w="139701" h="108261">
                  <a:moveTo>
                    <a:pt x="0" y="27288"/>
                  </a:moveTo>
                  <a:lnTo>
                    <a:pt x="0" y="27288"/>
                  </a:lnTo>
                  <a:lnTo>
                    <a:pt x="0" y="15079"/>
                  </a:lnTo>
                  <a:lnTo>
                    <a:pt x="1411" y="12093"/>
                  </a:lnTo>
                  <a:lnTo>
                    <a:pt x="6742" y="6894"/>
                  </a:lnTo>
                  <a:lnTo>
                    <a:pt x="24418" y="0"/>
                  </a:lnTo>
                  <a:lnTo>
                    <a:pt x="37664" y="1284"/>
                  </a:lnTo>
                  <a:lnTo>
                    <a:pt x="49900" y="6558"/>
                  </a:lnTo>
                  <a:lnTo>
                    <a:pt x="60043" y="13606"/>
                  </a:lnTo>
                  <a:lnTo>
                    <a:pt x="62606" y="18872"/>
                  </a:lnTo>
                  <a:lnTo>
                    <a:pt x="63573" y="32250"/>
                  </a:lnTo>
                  <a:lnTo>
                    <a:pt x="57888" y="47602"/>
                  </a:lnTo>
                  <a:lnTo>
                    <a:pt x="33620" y="80454"/>
                  </a:lnTo>
                  <a:lnTo>
                    <a:pt x="10916" y="101848"/>
                  </a:lnTo>
                  <a:lnTo>
                    <a:pt x="9394" y="104512"/>
                  </a:lnTo>
                  <a:lnTo>
                    <a:pt x="10496" y="106287"/>
                  </a:lnTo>
                  <a:lnTo>
                    <a:pt x="17365" y="108260"/>
                  </a:lnTo>
                  <a:lnTo>
                    <a:pt x="60761" y="104604"/>
                  </a:lnTo>
                  <a:lnTo>
                    <a:pt x="98201" y="101937"/>
                  </a:lnTo>
                  <a:lnTo>
                    <a:pt x="139700" y="9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38"/>
            <p:cNvSpPr/>
            <p:nvPr>
              <p:custDataLst>
                <p:tags r:id="rId94"/>
              </p:custDataLst>
            </p:nvPr>
          </p:nvSpPr>
          <p:spPr>
            <a:xfrm>
              <a:off x="5467350" y="514350"/>
              <a:ext cx="85691" cy="457201"/>
            </a:xfrm>
            <a:custGeom>
              <a:avLst/>
              <a:gdLst/>
              <a:ahLst/>
              <a:cxnLst/>
              <a:rect l="0" t="0" r="0" b="0"/>
              <a:pathLst>
                <a:path w="85691" h="457201">
                  <a:moveTo>
                    <a:pt x="44450" y="0"/>
                  </a:moveTo>
                  <a:lnTo>
                    <a:pt x="44450" y="0"/>
                  </a:lnTo>
                  <a:lnTo>
                    <a:pt x="34337" y="0"/>
                  </a:lnTo>
                  <a:lnTo>
                    <a:pt x="32063" y="1411"/>
                  </a:lnTo>
                  <a:lnTo>
                    <a:pt x="31253" y="3763"/>
                  </a:lnTo>
                  <a:lnTo>
                    <a:pt x="31419" y="6742"/>
                  </a:lnTo>
                  <a:lnTo>
                    <a:pt x="41765" y="37903"/>
                  </a:lnTo>
                  <a:lnTo>
                    <a:pt x="56192" y="76583"/>
                  </a:lnTo>
                  <a:lnTo>
                    <a:pt x="64978" y="99738"/>
                  </a:lnTo>
                  <a:lnTo>
                    <a:pt x="72246" y="127876"/>
                  </a:lnTo>
                  <a:lnTo>
                    <a:pt x="78503" y="159334"/>
                  </a:lnTo>
                  <a:lnTo>
                    <a:pt x="84085" y="193006"/>
                  </a:lnTo>
                  <a:lnTo>
                    <a:pt x="85690" y="225332"/>
                  </a:lnTo>
                  <a:lnTo>
                    <a:pt x="84644" y="256760"/>
                  </a:lnTo>
                  <a:lnTo>
                    <a:pt x="81829" y="287590"/>
                  </a:lnTo>
                  <a:lnTo>
                    <a:pt x="75721" y="315199"/>
                  </a:lnTo>
                  <a:lnTo>
                    <a:pt x="67413" y="340660"/>
                  </a:lnTo>
                  <a:lnTo>
                    <a:pt x="46895" y="385649"/>
                  </a:lnTo>
                  <a:lnTo>
                    <a:pt x="23664" y="422107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39"/>
            <p:cNvSpPr/>
            <p:nvPr>
              <p:custDataLst>
                <p:tags r:id="rId95"/>
              </p:custDataLst>
            </p:nvPr>
          </p:nvSpPr>
          <p:spPr>
            <a:xfrm>
              <a:off x="3543300" y="750681"/>
              <a:ext cx="162261" cy="168464"/>
            </a:xfrm>
            <a:custGeom>
              <a:avLst/>
              <a:gdLst/>
              <a:ahLst/>
              <a:cxnLst/>
              <a:rect l="0" t="0" r="0" b="0"/>
              <a:pathLst>
                <a:path w="162261" h="168464">
                  <a:moveTo>
                    <a:pt x="0" y="30369"/>
                  </a:moveTo>
                  <a:lnTo>
                    <a:pt x="0" y="30369"/>
                  </a:lnTo>
                  <a:lnTo>
                    <a:pt x="0" y="26998"/>
                  </a:lnTo>
                  <a:lnTo>
                    <a:pt x="705" y="26005"/>
                  </a:lnTo>
                  <a:lnTo>
                    <a:pt x="1881" y="25343"/>
                  </a:lnTo>
                  <a:lnTo>
                    <a:pt x="3371" y="24902"/>
                  </a:lnTo>
                  <a:lnTo>
                    <a:pt x="6907" y="31937"/>
                  </a:lnTo>
                  <a:lnTo>
                    <a:pt x="16301" y="77534"/>
                  </a:lnTo>
                  <a:lnTo>
                    <a:pt x="18507" y="124274"/>
                  </a:lnTo>
                  <a:lnTo>
                    <a:pt x="19018" y="168463"/>
                  </a:lnTo>
                  <a:lnTo>
                    <a:pt x="24823" y="125226"/>
                  </a:lnTo>
                  <a:lnTo>
                    <a:pt x="34951" y="84972"/>
                  </a:lnTo>
                  <a:lnTo>
                    <a:pt x="46888" y="56739"/>
                  </a:lnTo>
                  <a:lnTo>
                    <a:pt x="55176" y="49145"/>
                  </a:lnTo>
                  <a:lnTo>
                    <a:pt x="57950" y="48530"/>
                  </a:lnTo>
                  <a:lnTo>
                    <a:pt x="59800" y="49532"/>
                  </a:lnTo>
                  <a:lnTo>
                    <a:pt x="61033" y="51611"/>
                  </a:lnTo>
                  <a:lnTo>
                    <a:pt x="63472" y="95440"/>
                  </a:lnTo>
                  <a:lnTo>
                    <a:pt x="63481" y="94916"/>
                  </a:lnTo>
                  <a:lnTo>
                    <a:pt x="81502" y="49900"/>
                  </a:lnTo>
                  <a:lnTo>
                    <a:pt x="97527" y="22202"/>
                  </a:lnTo>
                  <a:lnTo>
                    <a:pt x="112019" y="6984"/>
                  </a:lnTo>
                  <a:lnTo>
                    <a:pt x="119835" y="2784"/>
                  </a:lnTo>
                  <a:lnTo>
                    <a:pt x="136045" y="0"/>
                  </a:lnTo>
                  <a:lnTo>
                    <a:pt x="142908" y="1656"/>
                  </a:lnTo>
                  <a:lnTo>
                    <a:pt x="154296" y="9141"/>
                  </a:lnTo>
                  <a:lnTo>
                    <a:pt x="160298" y="21405"/>
                  </a:lnTo>
                  <a:lnTo>
                    <a:pt x="162260" y="36968"/>
                  </a:lnTo>
                  <a:lnTo>
                    <a:pt x="159652" y="75704"/>
                  </a:lnTo>
                  <a:lnTo>
                    <a:pt x="158750" y="10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40"/>
            <p:cNvSpPr/>
            <p:nvPr>
              <p:custDataLst>
                <p:tags r:id="rId96"/>
              </p:custDataLst>
            </p:nvPr>
          </p:nvSpPr>
          <p:spPr>
            <a:xfrm>
              <a:off x="4495800" y="722591"/>
              <a:ext cx="203201" cy="217210"/>
            </a:xfrm>
            <a:custGeom>
              <a:avLst/>
              <a:gdLst/>
              <a:ahLst/>
              <a:cxnLst/>
              <a:rect l="0" t="0" r="0" b="0"/>
              <a:pathLst>
                <a:path w="203201" h="217210">
                  <a:moveTo>
                    <a:pt x="0" y="217209"/>
                  </a:moveTo>
                  <a:lnTo>
                    <a:pt x="0" y="217209"/>
                  </a:lnTo>
                  <a:lnTo>
                    <a:pt x="0" y="213838"/>
                  </a:lnTo>
                  <a:lnTo>
                    <a:pt x="21662" y="173470"/>
                  </a:lnTo>
                  <a:lnTo>
                    <a:pt x="38198" y="136968"/>
                  </a:lnTo>
                  <a:lnTo>
                    <a:pt x="50829" y="97949"/>
                  </a:lnTo>
                  <a:lnTo>
                    <a:pt x="59746" y="54402"/>
                  </a:lnTo>
                  <a:lnTo>
                    <a:pt x="60506" y="22214"/>
                  </a:lnTo>
                  <a:lnTo>
                    <a:pt x="56262" y="5622"/>
                  </a:lnTo>
                  <a:lnTo>
                    <a:pt x="54442" y="2067"/>
                  </a:lnTo>
                  <a:lnTo>
                    <a:pt x="52522" y="404"/>
                  </a:lnTo>
                  <a:lnTo>
                    <a:pt x="50538" y="0"/>
                  </a:lnTo>
                  <a:lnTo>
                    <a:pt x="48508" y="436"/>
                  </a:lnTo>
                  <a:lnTo>
                    <a:pt x="44372" y="6566"/>
                  </a:lnTo>
                  <a:lnTo>
                    <a:pt x="35968" y="34489"/>
                  </a:lnTo>
                  <a:lnTo>
                    <a:pt x="33000" y="70485"/>
                  </a:lnTo>
                  <a:lnTo>
                    <a:pt x="35491" y="109059"/>
                  </a:lnTo>
                  <a:lnTo>
                    <a:pt x="44069" y="140558"/>
                  </a:lnTo>
                  <a:lnTo>
                    <a:pt x="53453" y="155155"/>
                  </a:lnTo>
                  <a:lnTo>
                    <a:pt x="63974" y="164935"/>
                  </a:lnTo>
                  <a:lnTo>
                    <a:pt x="73352" y="169282"/>
                  </a:lnTo>
                  <a:lnTo>
                    <a:pt x="87869" y="165569"/>
                  </a:lnTo>
                  <a:lnTo>
                    <a:pt x="105376" y="155452"/>
                  </a:lnTo>
                  <a:lnTo>
                    <a:pt x="130392" y="129217"/>
                  </a:lnTo>
                  <a:lnTo>
                    <a:pt x="150818" y="94241"/>
                  </a:lnTo>
                  <a:lnTo>
                    <a:pt x="165415" y="54323"/>
                  </a:lnTo>
                  <a:lnTo>
                    <a:pt x="176030" y="11130"/>
                  </a:lnTo>
                  <a:lnTo>
                    <a:pt x="175914" y="9267"/>
                  </a:lnTo>
                  <a:lnTo>
                    <a:pt x="175132" y="9437"/>
                  </a:lnTo>
                  <a:lnTo>
                    <a:pt x="173904" y="10961"/>
                  </a:lnTo>
                  <a:lnTo>
                    <a:pt x="168806" y="23219"/>
                  </a:lnTo>
                  <a:lnTo>
                    <a:pt x="170614" y="63156"/>
                  </a:lnTo>
                  <a:lnTo>
                    <a:pt x="172489" y="84536"/>
                  </a:lnTo>
                  <a:lnTo>
                    <a:pt x="185191" y="119375"/>
                  </a:lnTo>
                  <a:lnTo>
                    <a:pt x="203200" y="15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41"/>
            <p:cNvSpPr/>
            <p:nvPr>
              <p:custDataLst>
                <p:tags r:id="rId97"/>
              </p:custDataLst>
            </p:nvPr>
          </p:nvSpPr>
          <p:spPr>
            <a:xfrm>
              <a:off x="4272686" y="565150"/>
              <a:ext cx="102465" cy="368301"/>
            </a:xfrm>
            <a:custGeom>
              <a:avLst/>
              <a:gdLst/>
              <a:ahLst/>
              <a:cxnLst/>
              <a:rect l="0" t="0" r="0" b="0"/>
              <a:pathLst>
                <a:path w="102465" h="368301">
                  <a:moveTo>
                    <a:pt x="102464" y="0"/>
                  </a:moveTo>
                  <a:lnTo>
                    <a:pt x="102464" y="0"/>
                  </a:lnTo>
                  <a:lnTo>
                    <a:pt x="84787" y="0"/>
                  </a:lnTo>
                  <a:lnTo>
                    <a:pt x="69239" y="6742"/>
                  </a:lnTo>
                  <a:lnTo>
                    <a:pt x="44485" y="27790"/>
                  </a:lnTo>
                  <a:lnTo>
                    <a:pt x="18179" y="66482"/>
                  </a:lnTo>
                  <a:lnTo>
                    <a:pt x="6678" y="103160"/>
                  </a:lnTo>
                  <a:lnTo>
                    <a:pt x="626" y="146743"/>
                  </a:lnTo>
                  <a:lnTo>
                    <a:pt x="0" y="171207"/>
                  </a:lnTo>
                  <a:lnTo>
                    <a:pt x="288" y="196688"/>
                  </a:lnTo>
                  <a:lnTo>
                    <a:pt x="6252" y="241933"/>
                  </a:lnTo>
                  <a:lnTo>
                    <a:pt x="17370" y="281798"/>
                  </a:lnTo>
                  <a:lnTo>
                    <a:pt x="43463" y="329186"/>
                  </a:lnTo>
                  <a:lnTo>
                    <a:pt x="83414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42"/>
            <p:cNvSpPr/>
            <p:nvPr>
              <p:custDataLst>
                <p:tags r:id="rId98"/>
              </p:custDataLst>
            </p:nvPr>
          </p:nvSpPr>
          <p:spPr>
            <a:xfrm>
              <a:off x="2881350" y="590550"/>
              <a:ext cx="227636" cy="347261"/>
            </a:xfrm>
            <a:custGeom>
              <a:avLst/>
              <a:gdLst/>
              <a:ahLst/>
              <a:cxnLst/>
              <a:rect l="0" t="0" r="0" b="0"/>
              <a:pathLst>
                <a:path w="227636" h="347261">
                  <a:moveTo>
                    <a:pt x="20600" y="133350"/>
                  </a:moveTo>
                  <a:lnTo>
                    <a:pt x="20600" y="133350"/>
                  </a:lnTo>
                  <a:lnTo>
                    <a:pt x="22481" y="168506"/>
                  </a:lnTo>
                  <a:lnTo>
                    <a:pt x="25626" y="214322"/>
                  </a:lnTo>
                  <a:lnTo>
                    <a:pt x="26362" y="249065"/>
                  </a:lnTo>
                  <a:lnTo>
                    <a:pt x="26689" y="283322"/>
                  </a:lnTo>
                  <a:lnTo>
                    <a:pt x="26872" y="324228"/>
                  </a:lnTo>
                  <a:lnTo>
                    <a:pt x="26927" y="345207"/>
                  </a:lnTo>
                  <a:lnTo>
                    <a:pt x="26229" y="347260"/>
                  </a:lnTo>
                  <a:lnTo>
                    <a:pt x="25058" y="347218"/>
                  </a:lnTo>
                  <a:lnTo>
                    <a:pt x="23572" y="345779"/>
                  </a:lnTo>
                  <a:lnTo>
                    <a:pt x="12203" y="308123"/>
                  </a:lnTo>
                  <a:lnTo>
                    <a:pt x="5579" y="275233"/>
                  </a:lnTo>
                  <a:lnTo>
                    <a:pt x="283" y="227689"/>
                  </a:lnTo>
                  <a:lnTo>
                    <a:pt x="0" y="202592"/>
                  </a:lnTo>
                  <a:lnTo>
                    <a:pt x="1222" y="177395"/>
                  </a:lnTo>
                  <a:lnTo>
                    <a:pt x="6343" y="131759"/>
                  </a:lnTo>
                  <a:lnTo>
                    <a:pt x="16454" y="89056"/>
                  </a:lnTo>
                  <a:lnTo>
                    <a:pt x="21815" y="75328"/>
                  </a:lnTo>
                  <a:lnTo>
                    <a:pt x="24938" y="73502"/>
                  </a:lnTo>
                  <a:lnTo>
                    <a:pt x="28431" y="74402"/>
                  </a:lnTo>
                  <a:lnTo>
                    <a:pt x="32170" y="77118"/>
                  </a:lnTo>
                  <a:lnTo>
                    <a:pt x="64226" y="122033"/>
                  </a:lnTo>
                  <a:lnTo>
                    <a:pt x="97732" y="169586"/>
                  </a:lnTo>
                  <a:lnTo>
                    <a:pt x="119557" y="205194"/>
                  </a:lnTo>
                  <a:lnTo>
                    <a:pt x="148306" y="247457"/>
                  </a:lnTo>
                  <a:lnTo>
                    <a:pt x="173165" y="276723"/>
                  </a:lnTo>
                  <a:lnTo>
                    <a:pt x="182716" y="281738"/>
                  </a:lnTo>
                  <a:lnTo>
                    <a:pt x="187238" y="280959"/>
                  </a:lnTo>
                  <a:lnTo>
                    <a:pt x="196026" y="274448"/>
                  </a:lnTo>
                  <a:lnTo>
                    <a:pt x="208907" y="248770"/>
                  </a:lnTo>
                  <a:lnTo>
                    <a:pt x="217416" y="218750"/>
                  </a:lnTo>
                  <a:lnTo>
                    <a:pt x="224491" y="181183"/>
                  </a:lnTo>
                  <a:lnTo>
                    <a:pt x="227635" y="138617"/>
                  </a:lnTo>
                  <a:lnTo>
                    <a:pt x="227151" y="97591"/>
                  </a:lnTo>
                  <a:lnTo>
                    <a:pt x="224584" y="61718"/>
                  </a:lnTo>
                  <a:lnTo>
                    <a:pt x="217187" y="19456"/>
                  </a:lnTo>
                  <a:lnTo>
                    <a:pt x="211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43"/>
            <p:cNvSpPr/>
            <p:nvPr>
              <p:custDataLst>
                <p:tags r:id="rId99"/>
              </p:custDataLst>
            </p:nvPr>
          </p:nvSpPr>
          <p:spPr>
            <a:xfrm>
              <a:off x="3194319" y="755911"/>
              <a:ext cx="86661" cy="148558"/>
            </a:xfrm>
            <a:custGeom>
              <a:avLst/>
              <a:gdLst/>
              <a:ahLst/>
              <a:cxnLst/>
              <a:rect l="0" t="0" r="0" b="0"/>
              <a:pathLst>
                <a:path w="86661" h="148558">
                  <a:moveTo>
                    <a:pt x="69581" y="6089"/>
                  </a:moveTo>
                  <a:lnTo>
                    <a:pt x="69581" y="6089"/>
                  </a:lnTo>
                  <a:lnTo>
                    <a:pt x="66210" y="2718"/>
                  </a:lnTo>
                  <a:lnTo>
                    <a:pt x="60792" y="1063"/>
                  </a:lnTo>
                  <a:lnTo>
                    <a:pt x="45816" y="0"/>
                  </a:lnTo>
                  <a:lnTo>
                    <a:pt x="35736" y="9263"/>
                  </a:lnTo>
                  <a:lnTo>
                    <a:pt x="12017" y="47325"/>
                  </a:lnTo>
                  <a:lnTo>
                    <a:pt x="0" y="86589"/>
                  </a:lnTo>
                  <a:lnTo>
                    <a:pt x="86" y="111246"/>
                  </a:lnTo>
                  <a:lnTo>
                    <a:pt x="2084" y="122761"/>
                  </a:lnTo>
                  <a:lnTo>
                    <a:pt x="11830" y="139317"/>
                  </a:lnTo>
                  <a:lnTo>
                    <a:pt x="18380" y="145708"/>
                  </a:lnTo>
                  <a:lnTo>
                    <a:pt x="26275" y="148557"/>
                  </a:lnTo>
                  <a:lnTo>
                    <a:pt x="44455" y="147960"/>
                  </a:lnTo>
                  <a:lnTo>
                    <a:pt x="60530" y="139228"/>
                  </a:lnTo>
                  <a:lnTo>
                    <a:pt x="74025" y="124528"/>
                  </a:lnTo>
                  <a:lnTo>
                    <a:pt x="84726" y="103884"/>
                  </a:lnTo>
                  <a:lnTo>
                    <a:pt x="86660" y="80598"/>
                  </a:lnTo>
                  <a:lnTo>
                    <a:pt x="82110" y="56843"/>
                  </a:lnTo>
                  <a:lnTo>
                    <a:pt x="73033" y="34526"/>
                  </a:lnTo>
                  <a:lnTo>
                    <a:pt x="61943" y="20374"/>
                  </a:lnTo>
                  <a:lnTo>
                    <a:pt x="44181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44"/>
            <p:cNvSpPr/>
            <p:nvPr>
              <p:custDataLst>
                <p:tags r:id="rId100"/>
              </p:custDataLst>
            </p:nvPr>
          </p:nvSpPr>
          <p:spPr>
            <a:xfrm>
              <a:off x="3346450" y="742950"/>
              <a:ext cx="114301" cy="166532"/>
            </a:xfrm>
            <a:custGeom>
              <a:avLst/>
              <a:gdLst/>
              <a:ahLst/>
              <a:cxnLst/>
              <a:rect l="0" t="0" r="0" b="0"/>
              <a:pathLst>
                <a:path w="114301" h="166532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117" y="9042"/>
                  </a:lnTo>
                  <a:lnTo>
                    <a:pt x="10113" y="10604"/>
                  </a:lnTo>
                  <a:lnTo>
                    <a:pt x="26515" y="22192"/>
                  </a:lnTo>
                  <a:lnTo>
                    <a:pt x="59042" y="60985"/>
                  </a:lnTo>
                  <a:lnTo>
                    <a:pt x="71161" y="87312"/>
                  </a:lnTo>
                  <a:lnTo>
                    <a:pt x="75804" y="126529"/>
                  </a:lnTo>
                  <a:lnTo>
                    <a:pt x="68499" y="146546"/>
                  </a:lnTo>
                  <a:lnTo>
                    <a:pt x="56549" y="160382"/>
                  </a:lnTo>
                  <a:lnTo>
                    <a:pt x="44183" y="166531"/>
                  </a:lnTo>
                  <a:lnTo>
                    <a:pt x="39333" y="166054"/>
                  </a:lnTo>
                  <a:lnTo>
                    <a:pt x="35394" y="163619"/>
                  </a:lnTo>
                  <a:lnTo>
                    <a:pt x="32062" y="159879"/>
                  </a:lnTo>
                  <a:lnTo>
                    <a:pt x="30745" y="127648"/>
                  </a:lnTo>
                  <a:lnTo>
                    <a:pt x="36948" y="94362"/>
                  </a:lnTo>
                  <a:lnTo>
                    <a:pt x="48171" y="59578"/>
                  </a:lnTo>
                  <a:lnTo>
                    <a:pt x="64919" y="32359"/>
                  </a:lnTo>
                  <a:lnTo>
                    <a:pt x="84121" y="160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2645"/>
          <p:cNvSpPr/>
          <p:nvPr>
            <p:custDataLst>
              <p:tags r:id="rId12"/>
            </p:custDataLst>
          </p:nvPr>
        </p:nvSpPr>
        <p:spPr>
          <a:xfrm>
            <a:off x="2369510" y="787400"/>
            <a:ext cx="259391" cy="72249"/>
          </a:xfrm>
          <a:custGeom>
            <a:avLst/>
            <a:gdLst/>
            <a:ahLst/>
            <a:cxnLst/>
            <a:rect l="0" t="0" r="0" b="0"/>
            <a:pathLst>
              <a:path w="259391" h="72249">
                <a:moveTo>
                  <a:pt x="11740" y="57150"/>
                </a:moveTo>
                <a:lnTo>
                  <a:pt x="11740" y="57150"/>
                </a:lnTo>
                <a:lnTo>
                  <a:pt x="6273" y="62617"/>
                </a:lnTo>
                <a:lnTo>
                  <a:pt x="5273" y="62206"/>
                </a:lnTo>
                <a:lnTo>
                  <a:pt x="2280" y="59867"/>
                </a:lnTo>
                <a:lnTo>
                  <a:pt x="480" y="56476"/>
                </a:lnTo>
                <a:lnTo>
                  <a:pt x="0" y="54584"/>
                </a:lnTo>
                <a:lnTo>
                  <a:pt x="13430" y="22521"/>
                </a:lnTo>
                <a:lnTo>
                  <a:pt x="26822" y="8868"/>
                </a:lnTo>
                <a:lnTo>
                  <a:pt x="32378" y="7323"/>
                </a:lnTo>
                <a:lnTo>
                  <a:pt x="44196" y="9370"/>
                </a:lnTo>
                <a:lnTo>
                  <a:pt x="84238" y="27956"/>
                </a:lnTo>
                <a:lnTo>
                  <a:pt x="129150" y="56192"/>
                </a:lnTo>
                <a:lnTo>
                  <a:pt x="147178" y="67307"/>
                </a:lnTo>
                <a:lnTo>
                  <a:pt x="162246" y="72248"/>
                </a:lnTo>
                <a:lnTo>
                  <a:pt x="175998" y="70680"/>
                </a:lnTo>
                <a:lnTo>
                  <a:pt x="182629" y="68287"/>
                </a:lnTo>
                <a:lnTo>
                  <a:pt x="193759" y="58102"/>
                </a:lnTo>
                <a:lnTo>
                  <a:pt x="209840" y="40263"/>
                </a:lnTo>
                <a:lnTo>
                  <a:pt x="25939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592"/>
          <p:cNvGrpSpPr/>
          <p:nvPr/>
        </p:nvGrpSpPr>
        <p:grpSpPr>
          <a:xfrm>
            <a:off x="1885950" y="618642"/>
            <a:ext cx="228601" cy="308459"/>
            <a:chOff x="1885950" y="618642"/>
            <a:chExt cx="228601" cy="308459"/>
          </a:xfrm>
        </p:grpSpPr>
        <p:sp>
          <p:nvSpPr>
            <p:cNvPr id="180" name="SMARTInkShape-2646"/>
            <p:cNvSpPr/>
            <p:nvPr>
              <p:custDataLst>
                <p:tags r:id="rId88"/>
              </p:custDataLst>
            </p:nvPr>
          </p:nvSpPr>
          <p:spPr>
            <a:xfrm>
              <a:off x="1930400" y="618642"/>
              <a:ext cx="177801" cy="308459"/>
            </a:xfrm>
            <a:custGeom>
              <a:avLst/>
              <a:gdLst/>
              <a:ahLst/>
              <a:cxnLst/>
              <a:rect l="0" t="0" r="0" b="0"/>
              <a:pathLst>
                <a:path w="177801" h="308459">
                  <a:moveTo>
                    <a:pt x="177800" y="3658"/>
                  </a:moveTo>
                  <a:lnTo>
                    <a:pt x="177800" y="3658"/>
                  </a:lnTo>
                  <a:lnTo>
                    <a:pt x="174429" y="287"/>
                  </a:lnTo>
                  <a:lnTo>
                    <a:pt x="172730" y="0"/>
                  </a:lnTo>
                  <a:lnTo>
                    <a:pt x="170892" y="514"/>
                  </a:lnTo>
                  <a:lnTo>
                    <a:pt x="168961" y="1562"/>
                  </a:lnTo>
                  <a:lnTo>
                    <a:pt x="150654" y="35778"/>
                  </a:lnTo>
                  <a:lnTo>
                    <a:pt x="138924" y="66617"/>
                  </a:lnTo>
                  <a:lnTo>
                    <a:pt x="121011" y="105253"/>
                  </a:lnTo>
                  <a:lnTo>
                    <a:pt x="98233" y="147589"/>
                  </a:lnTo>
                  <a:lnTo>
                    <a:pt x="71646" y="189924"/>
                  </a:lnTo>
                  <a:lnTo>
                    <a:pt x="47130" y="224732"/>
                  </a:lnTo>
                  <a:lnTo>
                    <a:pt x="17257" y="264365"/>
                  </a:lnTo>
                  <a:lnTo>
                    <a:pt x="4847" y="283217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47"/>
            <p:cNvSpPr/>
            <p:nvPr>
              <p:custDataLst>
                <p:tags r:id="rId89"/>
              </p:custDataLst>
            </p:nvPr>
          </p:nvSpPr>
          <p:spPr>
            <a:xfrm>
              <a:off x="1885950" y="635000"/>
              <a:ext cx="228601" cy="279401"/>
            </a:xfrm>
            <a:custGeom>
              <a:avLst/>
              <a:gdLst/>
              <a:ahLst/>
              <a:cxnLst/>
              <a:rect l="0" t="0" r="0" b="0"/>
              <a:pathLst>
                <a:path w="228601" h="279401">
                  <a:moveTo>
                    <a:pt x="0" y="0"/>
                  </a:moveTo>
                  <a:lnTo>
                    <a:pt x="0" y="0"/>
                  </a:lnTo>
                  <a:lnTo>
                    <a:pt x="45455" y="38282"/>
                  </a:lnTo>
                  <a:lnTo>
                    <a:pt x="92255" y="78057"/>
                  </a:lnTo>
                  <a:lnTo>
                    <a:pt x="125434" y="111598"/>
                  </a:lnTo>
                  <a:lnTo>
                    <a:pt x="153350" y="149553"/>
                  </a:lnTo>
                  <a:lnTo>
                    <a:pt x="176811" y="188529"/>
                  </a:lnTo>
                  <a:lnTo>
                    <a:pt x="196646" y="224667"/>
                  </a:lnTo>
                  <a:lnTo>
                    <a:pt x="220825" y="270052"/>
                  </a:lnTo>
                  <a:lnTo>
                    <a:pt x="2286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593"/>
          <p:cNvGrpSpPr/>
          <p:nvPr/>
        </p:nvGrpSpPr>
        <p:grpSpPr>
          <a:xfrm>
            <a:off x="381230" y="488459"/>
            <a:ext cx="730021" cy="591042"/>
            <a:chOff x="381230" y="488459"/>
            <a:chExt cx="730021" cy="591042"/>
          </a:xfrm>
        </p:grpSpPr>
        <p:sp>
          <p:nvSpPr>
            <p:cNvPr id="183" name="SMARTInkShape-2648"/>
            <p:cNvSpPr/>
            <p:nvPr>
              <p:custDataLst>
                <p:tags r:id="rId81"/>
              </p:custDataLst>
            </p:nvPr>
          </p:nvSpPr>
          <p:spPr>
            <a:xfrm>
              <a:off x="381230" y="488459"/>
              <a:ext cx="209321" cy="360514"/>
            </a:xfrm>
            <a:custGeom>
              <a:avLst/>
              <a:gdLst/>
              <a:ahLst/>
              <a:cxnLst/>
              <a:rect l="0" t="0" r="0" b="0"/>
              <a:pathLst>
                <a:path w="209321" h="360514">
                  <a:moveTo>
                    <a:pt x="50570" y="70341"/>
                  </a:moveTo>
                  <a:lnTo>
                    <a:pt x="50570" y="70341"/>
                  </a:lnTo>
                  <a:lnTo>
                    <a:pt x="50570" y="73712"/>
                  </a:lnTo>
                  <a:lnTo>
                    <a:pt x="56214" y="77248"/>
                  </a:lnTo>
                  <a:lnTo>
                    <a:pt x="66484" y="80467"/>
                  </a:lnTo>
                  <a:lnTo>
                    <a:pt x="88838" y="81573"/>
                  </a:lnTo>
                  <a:lnTo>
                    <a:pt x="107560" y="79331"/>
                  </a:lnTo>
                  <a:lnTo>
                    <a:pt x="152687" y="57640"/>
                  </a:lnTo>
                  <a:lnTo>
                    <a:pt x="190660" y="32241"/>
                  </a:lnTo>
                  <a:lnTo>
                    <a:pt x="201026" y="20246"/>
                  </a:lnTo>
                  <a:lnTo>
                    <a:pt x="205634" y="10212"/>
                  </a:lnTo>
                  <a:lnTo>
                    <a:pt x="204040" y="6266"/>
                  </a:lnTo>
                  <a:lnTo>
                    <a:pt x="194744" y="0"/>
                  </a:lnTo>
                  <a:lnTo>
                    <a:pt x="175560" y="4271"/>
                  </a:lnTo>
                  <a:lnTo>
                    <a:pt x="135112" y="28187"/>
                  </a:lnTo>
                  <a:lnTo>
                    <a:pt x="89260" y="66553"/>
                  </a:lnTo>
                  <a:lnTo>
                    <a:pt x="64238" y="94057"/>
                  </a:lnTo>
                  <a:lnTo>
                    <a:pt x="53117" y="120393"/>
                  </a:lnTo>
                  <a:lnTo>
                    <a:pt x="52973" y="132637"/>
                  </a:lnTo>
                  <a:lnTo>
                    <a:pt x="60340" y="155648"/>
                  </a:lnTo>
                  <a:lnTo>
                    <a:pt x="74903" y="171991"/>
                  </a:lnTo>
                  <a:lnTo>
                    <a:pt x="93840" y="183252"/>
                  </a:lnTo>
                  <a:lnTo>
                    <a:pt x="139572" y="196454"/>
                  </a:lnTo>
                  <a:lnTo>
                    <a:pt x="139538" y="196750"/>
                  </a:lnTo>
                  <a:lnTo>
                    <a:pt x="104323" y="212960"/>
                  </a:lnTo>
                  <a:lnTo>
                    <a:pt x="64145" y="233719"/>
                  </a:lnTo>
                  <a:lnTo>
                    <a:pt x="27311" y="264094"/>
                  </a:lnTo>
                  <a:lnTo>
                    <a:pt x="16014" y="275709"/>
                  </a:lnTo>
                  <a:lnTo>
                    <a:pt x="3462" y="301786"/>
                  </a:lnTo>
                  <a:lnTo>
                    <a:pt x="114" y="315654"/>
                  </a:lnTo>
                  <a:lnTo>
                    <a:pt x="0" y="326311"/>
                  </a:lnTo>
                  <a:lnTo>
                    <a:pt x="5516" y="341915"/>
                  </a:lnTo>
                  <a:lnTo>
                    <a:pt x="22550" y="353553"/>
                  </a:lnTo>
                  <a:lnTo>
                    <a:pt x="34007" y="358633"/>
                  </a:lnTo>
                  <a:lnTo>
                    <a:pt x="61788" y="360513"/>
                  </a:lnTo>
                  <a:lnTo>
                    <a:pt x="109162" y="355520"/>
                  </a:lnTo>
                  <a:lnTo>
                    <a:pt x="142228" y="350193"/>
                  </a:lnTo>
                  <a:lnTo>
                    <a:pt x="186932" y="337410"/>
                  </a:lnTo>
                  <a:lnTo>
                    <a:pt x="209320" y="330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649"/>
            <p:cNvSpPr/>
            <p:nvPr>
              <p:custDataLst>
                <p:tags r:id="rId82"/>
              </p:custDataLst>
            </p:nvPr>
          </p:nvSpPr>
          <p:spPr>
            <a:xfrm>
              <a:off x="553333" y="666297"/>
              <a:ext cx="176918" cy="166140"/>
            </a:xfrm>
            <a:custGeom>
              <a:avLst/>
              <a:gdLst/>
              <a:ahLst/>
              <a:cxnLst/>
              <a:rect l="0" t="0" r="0" b="0"/>
              <a:pathLst>
                <a:path w="176918" h="166140">
                  <a:moveTo>
                    <a:pt x="5467" y="32203"/>
                  </a:moveTo>
                  <a:lnTo>
                    <a:pt x="5467" y="32203"/>
                  </a:lnTo>
                  <a:lnTo>
                    <a:pt x="0" y="26736"/>
                  </a:lnTo>
                  <a:lnTo>
                    <a:pt x="9491" y="26115"/>
                  </a:lnTo>
                  <a:lnTo>
                    <a:pt x="32451" y="29301"/>
                  </a:lnTo>
                  <a:lnTo>
                    <a:pt x="47799" y="40321"/>
                  </a:lnTo>
                  <a:lnTo>
                    <a:pt x="54855" y="48198"/>
                  </a:lnTo>
                  <a:lnTo>
                    <a:pt x="68157" y="82882"/>
                  </a:lnTo>
                  <a:lnTo>
                    <a:pt x="68372" y="108349"/>
                  </a:lnTo>
                  <a:lnTo>
                    <a:pt x="63058" y="132368"/>
                  </a:lnTo>
                  <a:lnTo>
                    <a:pt x="53641" y="152450"/>
                  </a:lnTo>
                  <a:lnTo>
                    <a:pt x="44281" y="163257"/>
                  </a:lnTo>
                  <a:lnTo>
                    <a:pt x="39810" y="166139"/>
                  </a:lnTo>
                  <a:lnTo>
                    <a:pt x="36829" y="165944"/>
                  </a:lnTo>
                  <a:lnTo>
                    <a:pt x="34842" y="163697"/>
                  </a:lnTo>
                  <a:lnTo>
                    <a:pt x="33517" y="160082"/>
                  </a:lnTo>
                  <a:lnTo>
                    <a:pt x="46599" y="118089"/>
                  </a:lnTo>
                  <a:lnTo>
                    <a:pt x="64927" y="73800"/>
                  </a:lnTo>
                  <a:lnTo>
                    <a:pt x="89956" y="34650"/>
                  </a:lnTo>
                  <a:lnTo>
                    <a:pt x="110049" y="0"/>
                  </a:lnTo>
                  <a:lnTo>
                    <a:pt x="110466" y="1562"/>
                  </a:lnTo>
                  <a:lnTo>
                    <a:pt x="100912" y="45554"/>
                  </a:lnTo>
                  <a:lnTo>
                    <a:pt x="99677" y="83196"/>
                  </a:lnTo>
                  <a:lnTo>
                    <a:pt x="107781" y="104726"/>
                  </a:lnTo>
                  <a:lnTo>
                    <a:pt x="113893" y="114418"/>
                  </a:lnTo>
                  <a:lnTo>
                    <a:pt x="123612" y="120880"/>
                  </a:lnTo>
                  <a:lnTo>
                    <a:pt x="176917" y="133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650"/>
            <p:cNvSpPr/>
            <p:nvPr>
              <p:custDataLst>
                <p:tags r:id="rId83"/>
              </p:custDataLst>
            </p:nvPr>
          </p:nvSpPr>
          <p:spPr>
            <a:xfrm>
              <a:off x="901700" y="535857"/>
              <a:ext cx="164079" cy="276944"/>
            </a:xfrm>
            <a:custGeom>
              <a:avLst/>
              <a:gdLst/>
              <a:ahLst/>
              <a:cxnLst/>
              <a:rect l="0" t="0" r="0" b="0"/>
              <a:pathLst>
                <a:path w="164079" h="276944">
                  <a:moveTo>
                    <a:pt x="0" y="35643"/>
                  </a:moveTo>
                  <a:lnTo>
                    <a:pt x="0" y="35643"/>
                  </a:lnTo>
                  <a:lnTo>
                    <a:pt x="3371" y="25530"/>
                  </a:lnTo>
                  <a:lnTo>
                    <a:pt x="12552" y="16802"/>
                  </a:lnTo>
                  <a:lnTo>
                    <a:pt x="33588" y="5836"/>
                  </a:lnTo>
                  <a:lnTo>
                    <a:pt x="59576" y="0"/>
                  </a:lnTo>
                  <a:lnTo>
                    <a:pt x="76573" y="46"/>
                  </a:lnTo>
                  <a:lnTo>
                    <a:pt x="86479" y="4770"/>
                  </a:lnTo>
                  <a:lnTo>
                    <a:pt x="89402" y="9417"/>
                  </a:lnTo>
                  <a:lnTo>
                    <a:pt x="92651" y="22105"/>
                  </a:lnTo>
                  <a:lnTo>
                    <a:pt x="84367" y="51858"/>
                  </a:lnTo>
                  <a:lnTo>
                    <a:pt x="53409" y="98491"/>
                  </a:lnTo>
                  <a:lnTo>
                    <a:pt x="37753" y="122768"/>
                  </a:lnTo>
                  <a:lnTo>
                    <a:pt x="37163" y="125476"/>
                  </a:lnTo>
                  <a:lnTo>
                    <a:pt x="38181" y="127282"/>
                  </a:lnTo>
                  <a:lnTo>
                    <a:pt x="40271" y="128486"/>
                  </a:lnTo>
                  <a:lnTo>
                    <a:pt x="82200" y="127431"/>
                  </a:lnTo>
                  <a:lnTo>
                    <a:pt x="120546" y="133630"/>
                  </a:lnTo>
                  <a:lnTo>
                    <a:pt x="143182" y="141987"/>
                  </a:lnTo>
                  <a:lnTo>
                    <a:pt x="157945" y="155109"/>
                  </a:lnTo>
                  <a:lnTo>
                    <a:pt x="161741" y="163265"/>
                  </a:lnTo>
                  <a:lnTo>
                    <a:pt x="164078" y="181734"/>
                  </a:lnTo>
                  <a:lnTo>
                    <a:pt x="155238" y="203583"/>
                  </a:lnTo>
                  <a:lnTo>
                    <a:pt x="137434" y="225994"/>
                  </a:lnTo>
                  <a:lnTo>
                    <a:pt x="95676" y="253772"/>
                  </a:lnTo>
                  <a:lnTo>
                    <a:pt x="49672" y="272900"/>
                  </a:lnTo>
                  <a:lnTo>
                    <a:pt x="0" y="276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51"/>
            <p:cNvSpPr/>
            <p:nvPr>
              <p:custDataLst>
                <p:tags r:id="rId84"/>
              </p:custDataLst>
            </p:nvPr>
          </p:nvSpPr>
          <p:spPr>
            <a:xfrm>
              <a:off x="1073150" y="679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52"/>
            <p:cNvSpPr/>
            <p:nvPr>
              <p:custDataLst>
                <p:tags r:id="rId85"/>
              </p:custDataLst>
            </p:nvPr>
          </p:nvSpPr>
          <p:spPr>
            <a:xfrm>
              <a:off x="539750" y="984250"/>
              <a:ext cx="457201" cy="95251"/>
            </a:xfrm>
            <a:custGeom>
              <a:avLst/>
              <a:gdLst/>
              <a:ahLst/>
              <a:cxnLst/>
              <a:rect l="0" t="0" r="0" b="0"/>
              <a:pathLst>
                <a:path w="457201" h="95251">
                  <a:moveTo>
                    <a:pt x="0" y="95250"/>
                  </a:moveTo>
                  <a:lnTo>
                    <a:pt x="0" y="95250"/>
                  </a:lnTo>
                  <a:lnTo>
                    <a:pt x="3371" y="95250"/>
                  </a:lnTo>
                  <a:lnTo>
                    <a:pt x="49903" y="77672"/>
                  </a:lnTo>
                  <a:lnTo>
                    <a:pt x="87796" y="63449"/>
                  </a:lnTo>
                  <a:lnTo>
                    <a:pt x="135211" y="47720"/>
                  </a:lnTo>
                  <a:lnTo>
                    <a:pt x="162813" y="40280"/>
                  </a:lnTo>
                  <a:lnTo>
                    <a:pt x="192503" y="33203"/>
                  </a:lnTo>
                  <a:lnTo>
                    <a:pt x="223585" y="26369"/>
                  </a:lnTo>
                  <a:lnTo>
                    <a:pt x="256301" y="20401"/>
                  </a:lnTo>
                  <a:lnTo>
                    <a:pt x="290106" y="15012"/>
                  </a:lnTo>
                  <a:lnTo>
                    <a:pt x="324638" y="10008"/>
                  </a:lnTo>
                  <a:lnTo>
                    <a:pt x="354714" y="6672"/>
                  </a:lnTo>
                  <a:lnTo>
                    <a:pt x="381820" y="4448"/>
                  </a:lnTo>
                  <a:lnTo>
                    <a:pt x="423698" y="1977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53"/>
            <p:cNvSpPr/>
            <p:nvPr>
              <p:custDataLst>
                <p:tags r:id="rId86"/>
              </p:custDataLst>
            </p:nvPr>
          </p:nvSpPr>
          <p:spPr>
            <a:xfrm>
              <a:off x="400050" y="958850"/>
              <a:ext cx="501651" cy="44451"/>
            </a:xfrm>
            <a:custGeom>
              <a:avLst/>
              <a:gdLst/>
              <a:ahLst/>
              <a:cxnLst/>
              <a:rect l="0" t="0" r="0" b="0"/>
              <a:pathLst>
                <a:path w="501651" h="44451">
                  <a:moveTo>
                    <a:pt x="0" y="44450"/>
                  </a:moveTo>
                  <a:lnTo>
                    <a:pt x="0" y="44450"/>
                  </a:lnTo>
                  <a:lnTo>
                    <a:pt x="38919" y="35661"/>
                  </a:lnTo>
                  <a:lnTo>
                    <a:pt x="77975" y="27844"/>
                  </a:lnTo>
                  <a:lnTo>
                    <a:pt x="104194" y="22796"/>
                  </a:lnTo>
                  <a:lnTo>
                    <a:pt x="132963" y="17314"/>
                  </a:lnTo>
                  <a:lnTo>
                    <a:pt x="165548" y="12954"/>
                  </a:lnTo>
                  <a:lnTo>
                    <a:pt x="200676" y="9341"/>
                  </a:lnTo>
                  <a:lnTo>
                    <a:pt x="237501" y="6227"/>
                  </a:lnTo>
                  <a:lnTo>
                    <a:pt x="275456" y="4152"/>
                  </a:lnTo>
                  <a:lnTo>
                    <a:pt x="314165" y="2768"/>
                  </a:lnTo>
                  <a:lnTo>
                    <a:pt x="353377" y="1845"/>
                  </a:lnTo>
                  <a:lnTo>
                    <a:pt x="387279" y="1230"/>
                  </a:lnTo>
                  <a:lnTo>
                    <a:pt x="417641" y="820"/>
                  </a:lnTo>
                  <a:lnTo>
                    <a:pt x="464313" y="364"/>
                  </a:lnTo>
                  <a:lnTo>
                    <a:pt x="501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54"/>
            <p:cNvSpPr/>
            <p:nvPr>
              <p:custDataLst>
                <p:tags r:id="rId87"/>
              </p:custDataLst>
            </p:nvPr>
          </p:nvSpPr>
          <p:spPr>
            <a:xfrm>
              <a:off x="1111250" y="838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594"/>
          <p:cNvGrpSpPr/>
          <p:nvPr/>
        </p:nvGrpSpPr>
        <p:grpSpPr>
          <a:xfrm>
            <a:off x="610483" y="3831741"/>
            <a:ext cx="1351668" cy="453254"/>
            <a:chOff x="610483" y="3831741"/>
            <a:chExt cx="1351668" cy="453254"/>
          </a:xfrm>
        </p:grpSpPr>
        <p:sp>
          <p:nvSpPr>
            <p:cNvPr id="191" name="SMARTInkShape-2655"/>
            <p:cNvSpPr/>
            <p:nvPr>
              <p:custDataLst>
                <p:tags r:id="rId73"/>
              </p:custDataLst>
            </p:nvPr>
          </p:nvSpPr>
          <p:spPr>
            <a:xfrm>
              <a:off x="1332563" y="3956039"/>
              <a:ext cx="102538" cy="273062"/>
            </a:xfrm>
            <a:custGeom>
              <a:avLst/>
              <a:gdLst/>
              <a:ahLst/>
              <a:cxnLst/>
              <a:rect l="0" t="0" r="0" b="0"/>
              <a:pathLst>
                <a:path w="102538" h="273062">
                  <a:moveTo>
                    <a:pt x="102537" y="31761"/>
                  </a:moveTo>
                  <a:lnTo>
                    <a:pt x="102537" y="31761"/>
                  </a:lnTo>
                  <a:lnTo>
                    <a:pt x="95629" y="4749"/>
                  </a:lnTo>
                  <a:lnTo>
                    <a:pt x="93699" y="1053"/>
                  </a:lnTo>
                  <a:lnTo>
                    <a:pt x="90295" y="0"/>
                  </a:lnTo>
                  <a:lnTo>
                    <a:pt x="80868" y="2593"/>
                  </a:lnTo>
                  <a:lnTo>
                    <a:pt x="60290" y="28841"/>
                  </a:lnTo>
                  <a:lnTo>
                    <a:pt x="44485" y="61743"/>
                  </a:lnTo>
                  <a:lnTo>
                    <a:pt x="28758" y="102237"/>
                  </a:lnTo>
                  <a:lnTo>
                    <a:pt x="14713" y="146104"/>
                  </a:lnTo>
                  <a:lnTo>
                    <a:pt x="5178" y="187708"/>
                  </a:lnTo>
                  <a:lnTo>
                    <a:pt x="0" y="224543"/>
                  </a:lnTo>
                  <a:lnTo>
                    <a:pt x="50" y="252673"/>
                  </a:lnTo>
                  <a:lnTo>
                    <a:pt x="2462" y="260880"/>
                  </a:lnTo>
                  <a:lnTo>
                    <a:pt x="6187" y="265646"/>
                  </a:lnTo>
                  <a:lnTo>
                    <a:pt x="19987" y="2730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56"/>
            <p:cNvSpPr/>
            <p:nvPr>
              <p:custDataLst>
                <p:tags r:id="rId74"/>
              </p:custDataLst>
            </p:nvPr>
          </p:nvSpPr>
          <p:spPr>
            <a:xfrm>
              <a:off x="1534807" y="3831741"/>
              <a:ext cx="100245" cy="391010"/>
            </a:xfrm>
            <a:custGeom>
              <a:avLst/>
              <a:gdLst/>
              <a:ahLst/>
              <a:cxnLst/>
              <a:rect l="0" t="0" r="0" b="0"/>
              <a:pathLst>
                <a:path w="100245" h="391010">
                  <a:moveTo>
                    <a:pt x="20943" y="3659"/>
                  </a:moveTo>
                  <a:lnTo>
                    <a:pt x="20943" y="3659"/>
                  </a:lnTo>
                  <a:lnTo>
                    <a:pt x="10830" y="288"/>
                  </a:lnTo>
                  <a:lnTo>
                    <a:pt x="7145" y="0"/>
                  </a:lnTo>
                  <a:lnTo>
                    <a:pt x="1170" y="1563"/>
                  </a:lnTo>
                  <a:lnTo>
                    <a:pt x="0" y="3673"/>
                  </a:lnTo>
                  <a:lnTo>
                    <a:pt x="581" y="9780"/>
                  </a:lnTo>
                  <a:lnTo>
                    <a:pt x="33113" y="54411"/>
                  </a:lnTo>
                  <a:lnTo>
                    <a:pt x="55280" y="91127"/>
                  </a:lnTo>
                  <a:lnTo>
                    <a:pt x="79243" y="135667"/>
                  </a:lnTo>
                  <a:lnTo>
                    <a:pt x="88032" y="159398"/>
                  </a:lnTo>
                  <a:lnTo>
                    <a:pt x="94596" y="183685"/>
                  </a:lnTo>
                  <a:lnTo>
                    <a:pt x="99679" y="208343"/>
                  </a:lnTo>
                  <a:lnTo>
                    <a:pt x="100244" y="233248"/>
                  </a:lnTo>
                  <a:lnTo>
                    <a:pt x="97800" y="258319"/>
                  </a:lnTo>
                  <a:lnTo>
                    <a:pt x="93347" y="283499"/>
                  </a:lnTo>
                  <a:lnTo>
                    <a:pt x="75230" y="328410"/>
                  </a:lnTo>
                  <a:lnTo>
                    <a:pt x="39993" y="391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57"/>
            <p:cNvSpPr/>
            <p:nvPr>
              <p:custDataLst>
                <p:tags r:id="rId75"/>
              </p:custDataLst>
            </p:nvPr>
          </p:nvSpPr>
          <p:spPr>
            <a:xfrm>
              <a:off x="1841500" y="40259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48805" y="18919"/>
                  </a:lnTo>
                  <a:lnTo>
                    <a:pt x="96241" y="52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58"/>
            <p:cNvSpPr/>
            <p:nvPr>
              <p:custDataLst>
                <p:tags r:id="rId76"/>
              </p:custDataLst>
            </p:nvPr>
          </p:nvSpPr>
          <p:spPr>
            <a:xfrm>
              <a:off x="1850829" y="4114800"/>
              <a:ext cx="111322" cy="35409"/>
            </a:xfrm>
            <a:custGeom>
              <a:avLst/>
              <a:gdLst/>
              <a:ahLst/>
              <a:cxnLst/>
              <a:rect l="0" t="0" r="0" b="0"/>
              <a:pathLst>
                <a:path w="111322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1124" y="35408"/>
                  </a:lnTo>
                  <a:lnTo>
                    <a:pt x="47014" y="21319"/>
                  </a:lnTo>
                  <a:lnTo>
                    <a:pt x="89445" y="7258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59"/>
            <p:cNvSpPr/>
            <p:nvPr>
              <p:custDataLst>
                <p:tags r:id="rId77"/>
              </p:custDataLst>
            </p:nvPr>
          </p:nvSpPr>
          <p:spPr>
            <a:xfrm>
              <a:off x="1327150" y="3962400"/>
              <a:ext cx="127663" cy="241301"/>
            </a:xfrm>
            <a:custGeom>
              <a:avLst/>
              <a:gdLst/>
              <a:ahLst/>
              <a:cxnLst/>
              <a:rect l="0" t="0" r="0" b="0"/>
              <a:pathLst>
                <a:path w="127663" h="241301">
                  <a:moveTo>
                    <a:pt x="0" y="0"/>
                  </a:moveTo>
                  <a:lnTo>
                    <a:pt x="0" y="0"/>
                  </a:lnTo>
                  <a:lnTo>
                    <a:pt x="706" y="6480"/>
                  </a:lnTo>
                  <a:lnTo>
                    <a:pt x="7186" y="23087"/>
                  </a:lnTo>
                  <a:lnTo>
                    <a:pt x="26745" y="55994"/>
                  </a:lnTo>
                  <a:lnTo>
                    <a:pt x="44813" y="87681"/>
                  </a:lnTo>
                  <a:lnTo>
                    <a:pt x="66483" y="122930"/>
                  </a:lnTo>
                  <a:lnTo>
                    <a:pt x="88815" y="158352"/>
                  </a:lnTo>
                  <a:lnTo>
                    <a:pt x="115137" y="203945"/>
                  </a:lnTo>
                  <a:lnTo>
                    <a:pt x="126935" y="232740"/>
                  </a:lnTo>
                  <a:lnTo>
                    <a:pt x="127662" y="236299"/>
                  </a:lnTo>
                  <a:lnTo>
                    <a:pt x="12700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60"/>
            <p:cNvSpPr/>
            <p:nvPr>
              <p:custDataLst>
                <p:tags r:id="rId78"/>
              </p:custDataLst>
            </p:nvPr>
          </p:nvSpPr>
          <p:spPr>
            <a:xfrm>
              <a:off x="1172366" y="3903117"/>
              <a:ext cx="103985" cy="330238"/>
            </a:xfrm>
            <a:custGeom>
              <a:avLst/>
              <a:gdLst/>
              <a:ahLst/>
              <a:cxnLst/>
              <a:rect l="0" t="0" r="0" b="0"/>
              <a:pathLst>
                <a:path w="103985" h="330238">
                  <a:moveTo>
                    <a:pt x="40484" y="52933"/>
                  </a:moveTo>
                  <a:lnTo>
                    <a:pt x="40484" y="52933"/>
                  </a:lnTo>
                  <a:lnTo>
                    <a:pt x="20711" y="10016"/>
                  </a:lnTo>
                  <a:lnTo>
                    <a:pt x="16751" y="0"/>
                  </a:lnTo>
                  <a:lnTo>
                    <a:pt x="12062" y="8946"/>
                  </a:lnTo>
                  <a:lnTo>
                    <a:pt x="3370" y="47190"/>
                  </a:lnTo>
                  <a:lnTo>
                    <a:pt x="0" y="89186"/>
                  </a:lnTo>
                  <a:lnTo>
                    <a:pt x="89" y="115202"/>
                  </a:lnTo>
                  <a:lnTo>
                    <a:pt x="854" y="143129"/>
                  </a:lnTo>
                  <a:lnTo>
                    <a:pt x="2775" y="170213"/>
                  </a:lnTo>
                  <a:lnTo>
                    <a:pt x="5467" y="196737"/>
                  </a:lnTo>
                  <a:lnTo>
                    <a:pt x="8673" y="222886"/>
                  </a:lnTo>
                  <a:lnTo>
                    <a:pt x="19760" y="266991"/>
                  </a:lnTo>
                  <a:lnTo>
                    <a:pt x="34096" y="301881"/>
                  </a:lnTo>
                  <a:lnTo>
                    <a:pt x="49874" y="324443"/>
                  </a:lnTo>
                  <a:lnTo>
                    <a:pt x="57328" y="329190"/>
                  </a:lnTo>
                  <a:lnTo>
                    <a:pt x="64413" y="330237"/>
                  </a:lnTo>
                  <a:lnTo>
                    <a:pt x="71253" y="328819"/>
                  </a:lnTo>
                  <a:lnTo>
                    <a:pt x="84498" y="314073"/>
                  </a:lnTo>
                  <a:lnTo>
                    <a:pt x="103984" y="281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61"/>
            <p:cNvSpPr/>
            <p:nvPr>
              <p:custDataLst>
                <p:tags r:id="rId79"/>
              </p:custDataLst>
            </p:nvPr>
          </p:nvSpPr>
          <p:spPr>
            <a:xfrm>
              <a:off x="610483" y="3909385"/>
              <a:ext cx="195968" cy="375610"/>
            </a:xfrm>
            <a:custGeom>
              <a:avLst/>
              <a:gdLst/>
              <a:ahLst/>
              <a:cxnLst/>
              <a:rect l="0" t="0" r="0" b="0"/>
              <a:pathLst>
                <a:path w="195968" h="375610">
                  <a:moveTo>
                    <a:pt x="5467" y="103815"/>
                  </a:moveTo>
                  <a:lnTo>
                    <a:pt x="5467" y="103815"/>
                  </a:lnTo>
                  <a:lnTo>
                    <a:pt x="441" y="91881"/>
                  </a:lnTo>
                  <a:lnTo>
                    <a:pt x="0" y="89509"/>
                  </a:lnTo>
                  <a:lnTo>
                    <a:pt x="411" y="87222"/>
                  </a:lnTo>
                  <a:lnTo>
                    <a:pt x="4259" y="78482"/>
                  </a:lnTo>
                  <a:lnTo>
                    <a:pt x="4662" y="76343"/>
                  </a:lnTo>
                  <a:lnTo>
                    <a:pt x="5636" y="76328"/>
                  </a:lnTo>
                  <a:lnTo>
                    <a:pt x="8599" y="80074"/>
                  </a:lnTo>
                  <a:lnTo>
                    <a:pt x="27096" y="117784"/>
                  </a:lnTo>
                  <a:lnTo>
                    <a:pt x="41421" y="154238"/>
                  </a:lnTo>
                  <a:lnTo>
                    <a:pt x="59076" y="200073"/>
                  </a:lnTo>
                  <a:lnTo>
                    <a:pt x="68723" y="225137"/>
                  </a:lnTo>
                  <a:lnTo>
                    <a:pt x="88849" y="271800"/>
                  </a:lnTo>
                  <a:lnTo>
                    <a:pt x="109554" y="312531"/>
                  </a:lnTo>
                  <a:lnTo>
                    <a:pt x="138927" y="353177"/>
                  </a:lnTo>
                  <a:lnTo>
                    <a:pt x="156096" y="372982"/>
                  </a:lnTo>
                  <a:lnTo>
                    <a:pt x="158803" y="374982"/>
                  </a:lnTo>
                  <a:lnTo>
                    <a:pt x="160608" y="375609"/>
                  </a:lnTo>
                  <a:lnTo>
                    <a:pt x="166519" y="352896"/>
                  </a:lnTo>
                  <a:lnTo>
                    <a:pt x="166886" y="313296"/>
                  </a:lnTo>
                  <a:lnTo>
                    <a:pt x="165997" y="287919"/>
                  </a:lnTo>
                  <a:lnTo>
                    <a:pt x="163992" y="256184"/>
                  </a:lnTo>
                  <a:lnTo>
                    <a:pt x="161245" y="220211"/>
                  </a:lnTo>
                  <a:lnTo>
                    <a:pt x="158002" y="181412"/>
                  </a:lnTo>
                  <a:lnTo>
                    <a:pt x="156546" y="145669"/>
                  </a:lnTo>
                  <a:lnTo>
                    <a:pt x="156281" y="111962"/>
                  </a:lnTo>
                  <a:lnTo>
                    <a:pt x="156810" y="79613"/>
                  </a:lnTo>
                  <a:lnTo>
                    <a:pt x="163041" y="34262"/>
                  </a:lnTo>
                  <a:lnTo>
                    <a:pt x="172161" y="7286"/>
                  </a:lnTo>
                  <a:lnTo>
                    <a:pt x="176569" y="2068"/>
                  </a:lnTo>
                  <a:lnTo>
                    <a:pt x="180918" y="0"/>
                  </a:lnTo>
                  <a:lnTo>
                    <a:pt x="184523" y="4266"/>
                  </a:lnTo>
                  <a:lnTo>
                    <a:pt x="195967" y="466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62"/>
            <p:cNvSpPr/>
            <p:nvPr>
              <p:custDataLst>
                <p:tags r:id="rId80"/>
              </p:custDataLst>
            </p:nvPr>
          </p:nvSpPr>
          <p:spPr>
            <a:xfrm>
              <a:off x="887786" y="4013200"/>
              <a:ext cx="217115" cy="242337"/>
            </a:xfrm>
            <a:custGeom>
              <a:avLst/>
              <a:gdLst/>
              <a:ahLst/>
              <a:cxnLst/>
              <a:rect l="0" t="0" r="0" b="0"/>
              <a:pathLst>
                <a:path w="217115" h="242337">
                  <a:moveTo>
                    <a:pt x="64714" y="152400"/>
                  </a:moveTo>
                  <a:lnTo>
                    <a:pt x="64714" y="152400"/>
                  </a:lnTo>
                  <a:lnTo>
                    <a:pt x="41570" y="109483"/>
                  </a:lnTo>
                  <a:lnTo>
                    <a:pt x="28772" y="92725"/>
                  </a:lnTo>
                  <a:lnTo>
                    <a:pt x="25230" y="90039"/>
                  </a:lnTo>
                  <a:lnTo>
                    <a:pt x="22164" y="88954"/>
                  </a:lnTo>
                  <a:lnTo>
                    <a:pt x="19414" y="88936"/>
                  </a:lnTo>
                  <a:lnTo>
                    <a:pt x="14477" y="100205"/>
                  </a:lnTo>
                  <a:lnTo>
                    <a:pt x="5849" y="135994"/>
                  </a:lnTo>
                  <a:lnTo>
                    <a:pt x="0" y="183052"/>
                  </a:lnTo>
                  <a:lnTo>
                    <a:pt x="4345" y="229715"/>
                  </a:lnTo>
                  <a:lnTo>
                    <a:pt x="8015" y="239679"/>
                  </a:lnTo>
                  <a:lnTo>
                    <a:pt x="9981" y="242336"/>
                  </a:lnTo>
                  <a:lnTo>
                    <a:pt x="12703" y="241285"/>
                  </a:lnTo>
                  <a:lnTo>
                    <a:pt x="19491" y="232591"/>
                  </a:lnTo>
                  <a:lnTo>
                    <a:pt x="34465" y="189075"/>
                  </a:lnTo>
                  <a:lnTo>
                    <a:pt x="46109" y="163972"/>
                  </a:lnTo>
                  <a:lnTo>
                    <a:pt x="50194" y="157998"/>
                  </a:lnTo>
                  <a:lnTo>
                    <a:pt x="54328" y="154721"/>
                  </a:lnTo>
                  <a:lnTo>
                    <a:pt x="58496" y="153242"/>
                  </a:lnTo>
                  <a:lnTo>
                    <a:pt x="62685" y="152961"/>
                  </a:lnTo>
                  <a:lnTo>
                    <a:pt x="66889" y="155596"/>
                  </a:lnTo>
                  <a:lnTo>
                    <a:pt x="96600" y="198710"/>
                  </a:lnTo>
                  <a:lnTo>
                    <a:pt x="116116" y="222242"/>
                  </a:lnTo>
                  <a:lnTo>
                    <a:pt x="118032" y="221539"/>
                  </a:lnTo>
                  <a:lnTo>
                    <a:pt x="120161" y="213232"/>
                  </a:lnTo>
                  <a:lnTo>
                    <a:pt x="116458" y="168284"/>
                  </a:lnTo>
                  <a:lnTo>
                    <a:pt x="111639" y="122064"/>
                  </a:lnTo>
                  <a:lnTo>
                    <a:pt x="109261" y="84215"/>
                  </a:lnTo>
                  <a:lnTo>
                    <a:pt x="119305" y="86414"/>
                  </a:lnTo>
                  <a:lnTo>
                    <a:pt x="142429" y="101648"/>
                  </a:lnTo>
                  <a:lnTo>
                    <a:pt x="164881" y="134148"/>
                  </a:lnTo>
                  <a:lnTo>
                    <a:pt x="178198" y="175057"/>
                  </a:lnTo>
                  <a:lnTo>
                    <a:pt x="179870" y="208345"/>
                  </a:lnTo>
                  <a:lnTo>
                    <a:pt x="175631" y="221480"/>
                  </a:lnTo>
                  <a:lnTo>
                    <a:pt x="172525" y="225970"/>
                  </a:lnTo>
                  <a:lnTo>
                    <a:pt x="169044" y="226846"/>
                  </a:lnTo>
                  <a:lnTo>
                    <a:pt x="165312" y="225314"/>
                  </a:lnTo>
                  <a:lnTo>
                    <a:pt x="161412" y="222176"/>
                  </a:lnTo>
                  <a:lnTo>
                    <a:pt x="149183" y="190792"/>
                  </a:lnTo>
                  <a:lnTo>
                    <a:pt x="146470" y="148296"/>
                  </a:lnTo>
                  <a:lnTo>
                    <a:pt x="146735" y="122148"/>
                  </a:lnTo>
                  <a:lnTo>
                    <a:pt x="154555" y="78042"/>
                  </a:lnTo>
                  <a:lnTo>
                    <a:pt x="160591" y="58378"/>
                  </a:lnTo>
                  <a:lnTo>
                    <a:pt x="180469" y="30885"/>
                  </a:lnTo>
                  <a:lnTo>
                    <a:pt x="2171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595"/>
          <p:cNvGrpSpPr/>
          <p:nvPr/>
        </p:nvGrpSpPr>
        <p:grpSpPr>
          <a:xfrm>
            <a:off x="2317750" y="3695800"/>
            <a:ext cx="1377951" cy="443682"/>
            <a:chOff x="2317750" y="3695800"/>
            <a:chExt cx="1377951" cy="443682"/>
          </a:xfrm>
        </p:grpSpPr>
        <p:sp>
          <p:nvSpPr>
            <p:cNvPr id="200" name="SMARTInkShape-2663"/>
            <p:cNvSpPr/>
            <p:nvPr>
              <p:custDataLst>
                <p:tags r:id="rId66"/>
              </p:custDataLst>
            </p:nvPr>
          </p:nvSpPr>
          <p:spPr>
            <a:xfrm>
              <a:off x="2355850" y="3722060"/>
              <a:ext cx="152401" cy="417422"/>
            </a:xfrm>
            <a:custGeom>
              <a:avLst/>
              <a:gdLst/>
              <a:ahLst/>
              <a:cxnLst/>
              <a:rect l="0" t="0" r="0" b="0"/>
              <a:pathLst>
                <a:path w="152401" h="417422">
                  <a:moveTo>
                    <a:pt x="139700" y="11740"/>
                  </a:moveTo>
                  <a:lnTo>
                    <a:pt x="139700" y="11740"/>
                  </a:lnTo>
                  <a:lnTo>
                    <a:pt x="136329" y="8369"/>
                  </a:lnTo>
                  <a:lnTo>
                    <a:pt x="130911" y="6714"/>
                  </a:lnTo>
                  <a:lnTo>
                    <a:pt x="85897" y="0"/>
                  </a:lnTo>
                  <a:lnTo>
                    <a:pt x="61121" y="6066"/>
                  </a:lnTo>
                  <a:lnTo>
                    <a:pt x="35905" y="20172"/>
                  </a:lnTo>
                  <a:lnTo>
                    <a:pt x="17302" y="41128"/>
                  </a:lnTo>
                  <a:lnTo>
                    <a:pt x="6224" y="65211"/>
                  </a:lnTo>
                  <a:lnTo>
                    <a:pt x="1844" y="100334"/>
                  </a:lnTo>
                  <a:lnTo>
                    <a:pt x="820" y="131548"/>
                  </a:lnTo>
                  <a:lnTo>
                    <a:pt x="364" y="166588"/>
                  </a:lnTo>
                  <a:lnTo>
                    <a:pt x="162" y="203328"/>
                  </a:lnTo>
                  <a:lnTo>
                    <a:pt x="72" y="240823"/>
                  </a:lnTo>
                  <a:lnTo>
                    <a:pt x="32" y="278655"/>
                  </a:lnTo>
                  <a:lnTo>
                    <a:pt x="14" y="316635"/>
                  </a:lnTo>
                  <a:lnTo>
                    <a:pt x="4" y="363605"/>
                  </a:lnTo>
                  <a:lnTo>
                    <a:pt x="0" y="409955"/>
                  </a:lnTo>
                  <a:lnTo>
                    <a:pt x="706" y="412683"/>
                  </a:lnTo>
                  <a:lnTo>
                    <a:pt x="1881" y="414502"/>
                  </a:lnTo>
                  <a:lnTo>
                    <a:pt x="3371" y="415715"/>
                  </a:lnTo>
                  <a:lnTo>
                    <a:pt x="15580" y="417421"/>
                  </a:lnTo>
                  <a:lnTo>
                    <a:pt x="55500" y="413019"/>
                  </a:lnTo>
                  <a:lnTo>
                    <a:pt x="99157" y="408662"/>
                  </a:lnTo>
                  <a:lnTo>
                    <a:pt x="152400" y="392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664"/>
            <p:cNvSpPr/>
            <p:nvPr>
              <p:custDataLst>
                <p:tags r:id="rId67"/>
              </p:custDataLst>
            </p:nvPr>
          </p:nvSpPr>
          <p:spPr>
            <a:xfrm>
              <a:off x="2317750" y="39560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52097" y="19817"/>
                  </a:lnTo>
                  <a:lnTo>
                    <a:pt x="99397" y="110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65"/>
            <p:cNvSpPr/>
            <p:nvPr>
              <p:custDataLst>
                <p:tags r:id="rId68"/>
              </p:custDataLst>
            </p:nvPr>
          </p:nvSpPr>
          <p:spPr>
            <a:xfrm>
              <a:off x="2734901" y="3695800"/>
              <a:ext cx="167050" cy="436480"/>
            </a:xfrm>
            <a:custGeom>
              <a:avLst/>
              <a:gdLst/>
              <a:ahLst/>
              <a:cxnLst/>
              <a:rect l="0" t="0" r="0" b="0"/>
              <a:pathLst>
                <a:path w="167050" h="436480">
                  <a:moveTo>
                    <a:pt x="167049" y="12600"/>
                  </a:moveTo>
                  <a:lnTo>
                    <a:pt x="167049" y="12600"/>
                  </a:lnTo>
                  <a:lnTo>
                    <a:pt x="167049" y="3762"/>
                  </a:lnTo>
                  <a:lnTo>
                    <a:pt x="166343" y="2474"/>
                  </a:lnTo>
                  <a:lnTo>
                    <a:pt x="165167" y="1616"/>
                  </a:lnTo>
                  <a:lnTo>
                    <a:pt x="163678" y="1044"/>
                  </a:lnTo>
                  <a:lnTo>
                    <a:pt x="125608" y="0"/>
                  </a:lnTo>
                  <a:lnTo>
                    <a:pt x="101070" y="6672"/>
                  </a:lnTo>
                  <a:lnTo>
                    <a:pt x="72563" y="22273"/>
                  </a:lnTo>
                  <a:lnTo>
                    <a:pt x="43521" y="47767"/>
                  </a:lnTo>
                  <a:lnTo>
                    <a:pt x="33238" y="67783"/>
                  </a:lnTo>
                  <a:lnTo>
                    <a:pt x="32876" y="110676"/>
                  </a:lnTo>
                  <a:lnTo>
                    <a:pt x="33455" y="153764"/>
                  </a:lnTo>
                  <a:lnTo>
                    <a:pt x="33591" y="190580"/>
                  </a:lnTo>
                  <a:lnTo>
                    <a:pt x="31769" y="228580"/>
                  </a:lnTo>
                  <a:lnTo>
                    <a:pt x="28608" y="266636"/>
                  </a:lnTo>
                  <a:lnTo>
                    <a:pt x="24851" y="304716"/>
                  </a:lnTo>
                  <a:lnTo>
                    <a:pt x="15399" y="351741"/>
                  </a:lnTo>
                  <a:lnTo>
                    <a:pt x="4632" y="397666"/>
                  </a:lnTo>
                  <a:lnTo>
                    <a:pt x="84" y="409048"/>
                  </a:lnTo>
                  <a:lnTo>
                    <a:pt x="0" y="413071"/>
                  </a:lnTo>
                  <a:lnTo>
                    <a:pt x="1355" y="416458"/>
                  </a:lnTo>
                  <a:lnTo>
                    <a:pt x="3670" y="419422"/>
                  </a:lnTo>
                  <a:lnTo>
                    <a:pt x="20411" y="426965"/>
                  </a:lnTo>
                  <a:lnTo>
                    <a:pt x="67267" y="435128"/>
                  </a:lnTo>
                  <a:lnTo>
                    <a:pt x="111692" y="436479"/>
                  </a:lnTo>
                  <a:lnTo>
                    <a:pt x="160699" y="431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66"/>
            <p:cNvSpPr/>
            <p:nvPr>
              <p:custDataLst>
                <p:tags r:id="rId69"/>
              </p:custDataLst>
            </p:nvPr>
          </p:nvSpPr>
          <p:spPr>
            <a:xfrm>
              <a:off x="3021463" y="3727527"/>
              <a:ext cx="96388" cy="330124"/>
            </a:xfrm>
            <a:custGeom>
              <a:avLst/>
              <a:gdLst/>
              <a:ahLst/>
              <a:cxnLst/>
              <a:rect l="0" t="0" r="0" b="0"/>
              <a:pathLst>
                <a:path w="96388" h="330124">
                  <a:moveTo>
                    <a:pt x="77337" y="6273"/>
                  </a:moveTo>
                  <a:lnTo>
                    <a:pt x="77337" y="6273"/>
                  </a:lnTo>
                  <a:lnTo>
                    <a:pt x="77337" y="2902"/>
                  </a:lnTo>
                  <a:lnTo>
                    <a:pt x="76631" y="1909"/>
                  </a:lnTo>
                  <a:lnTo>
                    <a:pt x="75456" y="1247"/>
                  </a:lnTo>
                  <a:lnTo>
                    <a:pt x="71870" y="184"/>
                  </a:lnTo>
                  <a:lnTo>
                    <a:pt x="64507" y="0"/>
                  </a:lnTo>
                  <a:lnTo>
                    <a:pt x="57288" y="7483"/>
                  </a:lnTo>
                  <a:lnTo>
                    <a:pt x="37785" y="42025"/>
                  </a:lnTo>
                  <a:lnTo>
                    <a:pt x="24010" y="76490"/>
                  </a:lnTo>
                  <a:lnTo>
                    <a:pt x="10597" y="120736"/>
                  </a:lnTo>
                  <a:lnTo>
                    <a:pt x="6032" y="145376"/>
                  </a:lnTo>
                  <a:lnTo>
                    <a:pt x="2284" y="170975"/>
                  </a:lnTo>
                  <a:lnTo>
                    <a:pt x="0" y="218233"/>
                  </a:lnTo>
                  <a:lnTo>
                    <a:pt x="3454" y="259933"/>
                  </a:lnTo>
                  <a:lnTo>
                    <a:pt x="14396" y="292578"/>
                  </a:lnTo>
                  <a:lnTo>
                    <a:pt x="32430" y="315553"/>
                  </a:lnTo>
                  <a:lnTo>
                    <a:pt x="43166" y="324643"/>
                  </a:lnTo>
                  <a:lnTo>
                    <a:pt x="53851" y="329292"/>
                  </a:lnTo>
                  <a:lnTo>
                    <a:pt x="96387" y="330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67"/>
            <p:cNvSpPr/>
            <p:nvPr>
              <p:custDataLst>
                <p:tags r:id="rId70"/>
              </p:custDataLst>
            </p:nvPr>
          </p:nvSpPr>
          <p:spPr>
            <a:xfrm>
              <a:off x="3219450" y="3765550"/>
              <a:ext cx="177801" cy="292101"/>
            </a:xfrm>
            <a:custGeom>
              <a:avLst/>
              <a:gdLst/>
              <a:ahLst/>
              <a:cxnLst/>
              <a:rect l="0" t="0" r="0" b="0"/>
              <a:pathLst>
                <a:path w="177801" h="292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45466"/>
                  </a:lnTo>
                  <a:lnTo>
                    <a:pt x="57173" y="89593"/>
                  </a:lnTo>
                  <a:lnTo>
                    <a:pt x="79032" y="121899"/>
                  </a:lnTo>
                  <a:lnTo>
                    <a:pt x="102859" y="155071"/>
                  </a:lnTo>
                  <a:lnTo>
                    <a:pt x="127559" y="188630"/>
                  </a:lnTo>
                  <a:lnTo>
                    <a:pt x="145123" y="222359"/>
                  </a:lnTo>
                  <a:lnTo>
                    <a:pt x="162944" y="263675"/>
                  </a:lnTo>
                  <a:lnTo>
                    <a:pt x="17780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668"/>
            <p:cNvSpPr/>
            <p:nvPr>
              <p:custDataLst>
                <p:tags r:id="rId71"/>
              </p:custDataLst>
            </p:nvPr>
          </p:nvSpPr>
          <p:spPr>
            <a:xfrm>
              <a:off x="3225800" y="3746500"/>
              <a:ext cx="177801" cy="323851"/>
            </a:xfrm>
            <a:custGeom>
              <a:avLst/>
              <a:gdLst/>
              <a:ahLst/>
              <a:cxnLst/>
              <a:rect l="0" t="0" r="0" b="0"/>
              <a:pathLst>
                <a:path w="177801" h="323851">
                  <a:moveTo>
                    <a:pt x="177800" y="0"/>
                  </a:moveTo>
                  <a:lnTo>
                    <a:pt x="177800" y="0"/>
                  </a:lnTo>
                  <a:lnTo>
                    <a:pt x="174429" y="0"/>
                  </a:lnTo>
                  <a:lnTo>
                    <a:pt x="170893" y="1882"/>
                  </a:lnTo>
                  <a:lnTo>
                    <a:pt x="168962" y="3371"/>
                  </a:lnTo>
                  <a:lnTo>
                    <a:pt x="149912" y="44258"/>
                  </a:lnTo>
                  <a:lnTo>
                    <a:pt x="137889" y="73292"/>
                  </a:lnTo>
                  <a:lnTo>
                    <a:pt x="123137" y="112067"/>
                  </a:lnTo>
                  <a:lnTo>
                    <a:pt x="103411" y="153289"/>
                  </a:lnTo>
                  <a:lnTo>
                    <a:pt x="79827" y="195128"/>
                  </a:lnTo>
                  <a:lnTo>
                    <a:pt x="52882" y="237242"/>
                  </a:lnTo>
                  <a:lnTo>
                    <a:pt x="31970" y="27195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669"/>
            <p:cNvSpPr/>
            <p:nvPr>
              <p:custDataLst>
                <p:tags r:id="rId72"/>
              </p:custDataLst>
            </p:nvPr>
          </p:nvSpPr>
          <p:spPr>
            <a:xfrm>
              <a:off x="3568700" y="39560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5580" y="883"/>
                  </a:lnTo>
                  <a:lnTo>
                    <a:pt x="55500" y="116"/>
                  </a:lnTo>
                  <a:lnTo>
                    <a:pt x="102528" y="2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96"/>
          <p:cNvGrpSpPr/>
          <p:nvPr/>
        </p:nvGrpSpPr>
        <p:grpSpPr>
          <a:xfrm>
            <a:off x="3917950" y="3556084"/>
            <a:ext cx="1234514" cy="520617"/>
            <a:chOff x="3917950" y="3556084"/>
            <a:chExt cx="1234514" cy="520617"/>
          </a:xfrm>
        </p:grpSpPr>
        <p:sp>
          <p:nvSpPr>
            <p:cNvPr id="208" name="SMARTInkShape-2670"/>
            <p:cNvSpPr/>
            <p:nvPr>
              <p:custDataLst>
                <p:tags r:id="rId57"/>
              </p:custDataLst>
            </p:nvPr>
          </p:nvSpPr>
          <p:spPr>
            <a:xfrm>
              <a:off x="3917950" y="3873500"/>
              <a:ext cx="107951" cy="18168"/>
            </a:xfrm>
            <a:custGeom>
              <a:avLst/>
              <a:gdLst/>
              <a:ahLst/>
              <a:cxnLst/>
              <a:rect l="0" t="0" r="0" b="0"/>
              <a:pathLst>
                <a:path w="1079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7715" y="944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671"/>
            <p:cNvSpPr/>
            <p:nvPr>
              <p:custDataLst>
                <p:tags r:id="rId58"/>
              </p:custDataLst>
            </p:nvPr>
          </p:nvSpPr>
          <p:spPr>
            <a:xfrm>
              <a:off x="4191087" y="3708400"/>
              <a:ext cx="126914" cy="292101"/>
            </a:xfrm>
            <a:custGeom>
              <a:avLst/>
              <a:gdLst/>
              <a:ahLst/>
              <a:cxnLst/>
              <a:rect l="0" t="0" r="0" b="0"/>
              <a:pathLst>
                <a:path w="126914" h="292101">
                  <a:moveTo>
                    <a:pt x="126913" y="0"/>
                  </a:moveTo>
                  <a:lnTo>
                    <a:pt x="126913" y="0"/>
                  </a:lnTo>
                  <a:lnTo>
                    <a:pt x="84666" y="3371"/>
                  </a:lnTo>
                  <a:lnTo>
                    <a:pt x="49740" y="12865"/>
                  </a:lnTo>
                  <a:lnTo>
                    <a:pt x="37725" y="20981"/>
                  </a:lnTo>
                  <a:lnTo>
                    <a:pt x="30829" y="27669"/>
                  </a:lnTo>
                  <a:lnTo>
                    <a:pt x="27764" y="32994"/>
                  </a:lnTo>
                  <a:lnTo>
                    <a:pt x="26039" y="39958"/>
                  </a:lnTo>
                  <a:lnTo>
                    <a:pt x="24649" y="81750"/>
                  </a:lnTo>
                  <a:lnTo>
                    <a:pt x="18414" y="118323"/>
                  </a:lnTo>
                  <a:lnTo>
                    <a:pt x="10388" y="165894"/>
                  </a:lnTo>
                  <a:lnTo>
                    <a:pt x="6372" y="210282"/>
                  </a:lnTo>
                  <a:lnTo>
                    <a:pt x="573" y="257795"/>
                  </a:lnTo>
                  <a:lnTo>
                    <a:pt x="0" y="274272"/>
                  </a:lnTo>
                  <a:lnTo>
                    <a:pt x="1833" y="279002"/>
                  </a:lnTo>
                  <a:lnTo>
                    <a:pt x="3310" y="281252"/>
                  </a:lnTo>
                  <a:lnTo>
                    <a:pt x="15501" y="287788"/>
                  </a:lnTo>
                  <a:lnTo>
                    <a:pt x="40700" y="291248"/>
                  </a:lnTo>
                  <a:lnTo>
                    <a:pt x="82463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672"/>
            <p:cNvSpPr/>
            <p:nvPr>
              <p:custDataLst>
                <p:tags r:id="rId59"/>
              </p:custDataLst>
            </p:nvPr>
          </p:nvSpPr>
          <p:spPr>
            <a:xfrm>
              <a:off x="4382383" y="3797300"/>
              <a:ext cx="138818" cy="190501"/>
            </a:xfrm>
            <a:custGeom>
              <a:avLst/>
              <a:gdLst/>
              <a:ahLst/>
              <a:cxnLst/>
              <a:rect l="0" t="0" r="0" b="0"/>
              <a:pathLst>
                <a:path w="138818" h="1905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49" y="18951"/>
                  </a:lnTo>
                  <a:lnTo>
                    <a:pt x="30278" y="59639"/>
                  </a:lnTo>
                  <a:lnTo>
                    <a:pt x="60874" y="96693"/>
                  </a:lnTo>
                  <a:lnTo>
                    <a:pt x="97771" y="136521"/>
                  </a:lnTo>
                  <a:lnTo>
                    <a:pt x="133506" y="182532"/>
                  </a:lnTo>
                  <a:lnTo>
                    <a:pt x="13881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673"/>
            <p:cNvSpPr/>
            <p:nvPr>
              <p:custDataLst>
                <p:tags r:id="rId60"/>
              </p:custDataLst>
            </p:nvPr>
          </p:nvSpPr>
          <p:spPr>
            <a:xfrm>
              <a:off x="4400550" y="3785483"/>
              <a:ext cx="127001" cy="221368"/>
            </a:xfrm>
            <a:custGeom>
              <a:avLst/>
              <a:gdLst/>
              <a:ahLst/>
              <a:cxnLst/>
              <a:rect l="0" t="0" r="0" b="0"/>
              <a:pathLst>
                <a:path w="127001" h="221368">
                  <a:moveTo>
                    <a:pt x="127000" y="5467"/>
                  </a:moveTo>
                  <a:lnTo>
                    <a:pt x="127000" y="5467"/>
                  </a:lnTo>
                  <a:lnTo>
                    <a:pt x="127000" y="2096"/>
                  </a:lnTo>
                  <a:lnTo>
                    <a:pt x="126294" y="1103"/>
                  </a:lnTo>
                  <a:lnTo>
                    <a:pt x="125118" y="441"/>
                  </a:lnTo>
                  <a:lnTo>
                    <a:pt x="123629" y="0"/>
                  </a:lnTo>
                  <a:lnTo>
                    <a:pt x="118211" y="3272"/>
                  </a:lnTo>
                  <a:lnTo>
                    <a:pt x="110394" y="11547"/>
                  </a:lnTo>
                  <a:lnTo>
                    <a:pt x="88128" y="49367"/>
                  </a:lnTo>
                  <a:lnTo>
                    <a:pt x="65858" y="93498"/>
                  </a:lnTo>
                  <a:lnTo>
                    <a:pt x="48320" y="127142"/>
                  </a:lnTo>
                  <a:lnTo>
                    <a:pt x="26546" y="171733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674"/>
            <p:cNvSpPr/>
            <p:nvPr>
              <p:custDataLst>
                <p:tags r:id="rId61"/>
              </p:custDataLst>
            </p:nvPr>
          </p:nvSpPr>
          <p:spPr>
            <a:xfrm>
              <a:off x="4546600" y="3721407"/>
              <a:ext cx="145682" cy="317194"/>
            </a:xfrm>
            <a:custGeom>
              <a:avLst/>
              <a:gdLst/>
              <a:ahLst/>
              <a:cxnLst/>
              <a:rect l="0" t="0" r="0" b="0"/>
              <a:pathLst>
                <a:path w="145682" h="317194">
                  <a:moveTo>
                    <a:pt x="0" y="18743"/>
                  </a:moveTo>
                  <a:lnTo>
                    <a:pt x="0" y="18743"/>
                  </a:lnTo>
                  <a:lnTo>
                    <a:pt x="0" y="12001"/>
                  </a:lnTo>
                  <a:lnTo>
                    <a:pt x="705" y="10015"/>
                  </a:lnTo>
                  <a:lnTo>
                    <a:pt x="1882" y="8691"/>
                  </a:lnTo>
                  <a:lnTo>
                    <a:pt x="15580" y="3195"/>
                  </a:lnTo>
                  <a:lnTo>
                    <a:pt x="56520" y="0"/>
                  </a:lnTo>
                  <a:lnTo>
                    <a:pt x="93920" y="5187"/>
                  </a:lnTo>
                  <a:lnTo>
                    <a:pt x="101950" y="9426"/>
                  </a:lnTo>
                  <a:lnTo>
                    <a:pt x="108811" y="15308"/>
                  </a:lnTo>
                  <a:lnTo>
                    <a:pt x="118182" y="29211"/>
                  </a:lnTo>
                  <a:lnTo>
                    <a:pt x="119554" y="33508"/>
                  </a:lnTo>
                  <a:lnTo>
                    <a:pt x="120553" y="51722"/>
                  </a:lnTo>
                  <a:lnTo>
                    <a:pt x="114688" y="93044"/>
                  </a:lnTo>
                  <a:lnTo>
                    <a:pt x="117748" y="131805"/>
                  </a:lnTo>
                  <a:lnTo>
                    <a:pt x="120782" y="174139"/>
                  </a:lnTo>
                  <a:lnTo>
                    <a:pt x="127444" y="220653"/>
                  </a:lnTo>
                  <a:lnTo>
                    <a:pt x="135555" y="260651"/>
                  </a:lnTo>
                  <a:lnTo>
                    <a:pt x="145681" y="296878"/>
                  </a:lnTo>
                  <a:lnTo>
                    <a:pt x="145098" y="297300"/>
                  </a:lnTo>
                  <a:lnTo>
                    <a:pt x="139496" y="297893"/>
                  </a:lnTo>
                  <a:lnTo>
                    <a:pt x="111829" y="301857"/>
                  </a:lnTo>
                  <a:lnTo>
                    <a:pt x="69754" y="312439"/>
                  </a:lnTo>
                  <a:lnTo>
                    <a:pt x="44450" y="317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675"/>
            <p:cNvSpPr/>
            <p:nvPr>
              <p:custDataLst>
                <p:tags r:id="rId62"/>
              </p:custDataLst>
            </p:nvPr>
          </p:nvSpPr>
          <p:spPr>
            <a:xfrm>
              <a:off x="4718050" y="3708400"/>
              <a:ext cx="100444" cy="355601"/>
            </a:xfrm>
            <a:custGeom>
              <a:avLst/>
              <a:gdLst/>
              <a:ahLst/>
              <a:cxnLst/>
              <a:rect l="0" t="0" r="0" b="0"/>
              <a:pathLst>
                <a:path w="100444" h="35560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63009" y="16855"/>
                  </a:lnTo>
                  <a:lnTo>
                    <a:pt x="74565" y="50933"/>
                  </a:lnTo>
                  <a:lnTo>
                    <a:pt x="82764" y="83785"/>
                  </a:lnTo>
                  <a:lnTo>
                    <a:pt x="91112" y="122610"/>
                  </a:lnTo>
                  <a:lnTo>
                    <a:pt x="99526" y="165736"/>
                  </a:lnTo>
                  <a:lnTo>
                    <a:pt x="100443" y="210774"/>
                  </a:lnTo>
                  <a:lnTo>
                    <a:pt x="94735" y="254544"/>
                  </a:lnTo>
                  <a:lnTo>
                    <a:pt x="82792" y="292812"/>
                  </a:lnTo>
                  <a:lnTo>
                    <a:pt x="64313" y="321109"/>
                  </a:lnTo>
                  <a:lnTo>
                    <a:pt x="42694" y="340270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676"/>
            <p:cNvSpPr/>
            <p:nvPr>
              <p:custDataLst>
                <p:tags r:id="rId63"/>
              </p:custDataLst>
            </p:nvPr>
          </p:nvSpPr>
          <p:spPr>
            <a:xfrm>
              <a:off x="4862378" y="3588972"/>
              <a:ext cx="116023" cy="115823"/>
            </a:xfrm>
            <a:custGeom>
              <a:avLst/>
              <a:gdLst/>
              <a:ahLst/>
              <a:cxnLst/>
              <a:rect l="0" t="0" r="0" b="0"/>
              <a:pathLst>
                <a:path w="116023" h="115823">
                  <a:moveTo>
                    <a:pt x="14422" y="17828"/>
                  </a:moveTo>
                  <a:lnTo>
                    <a:pt x="14422" y="17828"/>
                  </a:lnTo>
                  <a:lnTo>
                    <a:pt x="7680" y="14457"/>
                  </a:lnTo>
                  <a:lnTo>
                    <a:pt x="5694" y="12758"/>
                  </a:lnTo>
                  <a:lnTo>
                    <a:pt x="3487" y="8990"/>
                  </a:lnTo>
                  <a:lnTo>
                    <a:pt x="2245" y="2901"/>
                  </a:lnTo>
                  <a:lnTo>
                    <a:pt x="3482" y="1527"/>
                  </a:lnTo>
                  <a:lnTo>
                    <a:pt x="8619" y="0"/>
                  </a:lnTo>
                  <a:lnTo>
                    <a:pt x="17487" y="3084"/>
                  </a:lnTo>
                  <a:lnTo>
                    <a:pt x="22816" y="5882"/>
                  </a:lnTo>
                  <a:lnTo>
                    <a:pt x="30618" y="14635"/>
                  </a:lnTo>
                  <a:lnTo>
                    <a:pt x="33685" y="19933"/>
                  </a:lnTo>
                  <a:lnTo>
                    <a:pt x="35213" y="35227"/>
                  </a:lnTo>
                  <a:lnTo>
                    <a:pt x="32834" y="53077"/>
                  </a:lnTo>
                  <a:lnTo>
                    <a:pt x="22856" y="78288"/>
                  </a:lnTo>
                  <a:lnTo>
                    <a:pt x="198" y="108316"/>
                  </a:lnTo>
                  <a:lnTo>
                    <a:pt x="0" y="109903"/>
                  </a:lnTo>
                  <a:lnTo>
                    <a:pt x="574" y="110961"/>
                  </a:lnTo>
                  <a:lnTo>
                    <a:pt x="11494" y="115822"/>
                  </a:lnTo>
                  <a:lnTo>
                    <a:pt x="55132" y="113646"/>
                  </a:lnTo>
                  <a:lnTo>
                    <a:pt x="116022" y="106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677"/>
            <p:cNvSpPr/>
            <p:nvPr>
              <p:custDataLst>
                <p:tags r:id="rId64"/>
              </p:custDataLst>
            </p:nvPr>
          </p:nvSpPr>
          <p:spPr>
            <a:xfrm>
              <a:off x="4972050" y="3556084"/>
              <a:ext cx="180414" cy="520617"/>
            </a:xfrm>
            <a:custGeom>
              <a:avLst/>
              <a:gdLst/>
              <a:ahLst/>
              <a:cxnLst/>
              <a:rect l="0" t="0" r="0" b="0"/>
              <a:pathLst>
                <a:path w="180414" h="520617">
                  <a:moveTo>
                    <a:pt x="88900" y="12616"/>
                  </a:moveTo>
                  <a:lnTo>
                    <a:pt x="88900" y="12616"/>
                  </a:lnTo>
                  <a:lnTo>
                    <a:pt x="92271" y="9245"/>
                  </a:lnTo>
                  <a:lnTo>
                    <a:pt x="132638" y="2076"/>
                  </a:lnTo>
                  <a:lnTo>
                    <a:pt x="172506" y="0"/>
                  </a:lnTo>
                  <a:lnTo>
                    <a:pt x="177329" y="1835"/>
                  </a:lnTo>
                  <a:lnTo>
                    <a:pt x="179603" y="3312"/>
                  </a:lnTo>
                  <a:lnTo>
                    <a:pt x="180413" y="5708"/>
                  </a:lnTo>
                  <a:lnTo>
                    <a:pt x="177190" y="51073"/>
                  </a:lnTo>
                  <a:lnTo>
                    <a:pt x="174674" y="89723"/>
                  </a:lnTo>
                  <a:lnTo>
                    <a:pt x="176874" y="126479"/>
                  </a:lnTo>
                  <a:lnTo>
                    <a:pt x="177388" y="157766"/>
                  </a:lnTo>
                  <a:lnTo>
                    <a:pt x="177617" y="192838"/>
                  </a:lnTo>
                  <a:lnTo>
                    <a:pt x="177718" y="231474"/>
                  </a:lnTo>
                  <a:lnTo>
                    <a:pt x="177058" y="272164"/>
                  </a:lnTo>
                  <a:lnTo>
                    <a:pt x="174413" y="313767"/>
                  </a:lnTo>
                  <a:lnTo>
                    <a:pt x="172767" y="355776"/>
                  </a:lnTo>
                  <a:lnTo>
                    <a:pt x="170624" y="395142"/>
                  </a:lnTo>
                  <a:lnTo>
                    <a:pt x="162895" y="438988"/>
                  </a:lnTo>
                  <a:lnTo>
                    <a:pt x="158764" y="482300"/>
                  </a:lnTo>
                  <a:lnTo>
                    <a:pt x="141174" y="489395"/>
                  </a:lnTo>
                  <a:lnTo>
                    <a:pt x="94365" y="500808"/>
                  </a:lnTo>
                  <a:lnTo>
                    <a:pt x="58403" y="508520"/>
                  </a:lnTo>
                  <a:lnTo>
                    <a:pt x="0" y="520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678"/>
            <p:cNvSpPr/>
            <p:nvPr>
              <p:custDataLst>
                <p:tags r:id="rId65"/>
              </p:custDataLst>
            </p:nvPr>
          </p:nvSpPr>
          <p:spPr>
            <a:xfrm>
              <a:off x="3926691" y="3723260"/>
              <a:ext cx="156360" cy="276600"/>
            </a:xfrm>
            <a:custGeom>
              <a:avLst/>
              <a:gdLst/>
              <a:ahLst/>
              <a:cxnLst/>
              <a:rect l="0" t="0" r="0" b="0"/>
              <a:pathLst>
                <a:path w="156360" h="276600">
                  <a:moveTo>
                    <a:pt x="156359" y="10540"/>
                  </a:moveTo>
                  <a:lnTo>
                    <a:pt x="156359" y="10540"/>
                  </a:lnTo>
                  <a:lnTo>
                    <a:pt x="152988" y="7169"/>
                  </a:lnTo>
                  <a:lnTo>
                    <a:pt x="111915" y="0"/>
                  </a:lnTo>
                  <a:lnTo>
                    <a:pt x="76737" y="148"/>
                  </a:lnTo>
                  <a:lnTo>
                    <a:pt x="69411" y="1495"/>
                  </a:lnTo>
                  <a:lnTo>
                    <a:pt x="63821" y="4510"/>
                  </a:lnTo>
                  <a:lnTo>
                    <a:pt x="55729" y="13505"/>
                  </a:lnTo>
                  <a:lnTo>
                    <a:pt x="47207" y="27097"/>
                  </a:lnTo>
                  <a:lnTo>
                    <a:pt x="39140" y="70517"/>
                  </a:lnTo>
                  <a:lnTo>
                    <a:pt x="35681" y="109589"/>
                  </a:lnTo>
                  <a:lnTo>
                    <a:pt x="30840" y="145016"/>
                  </a:lnTo>
                  <a:lnTo>
                    <a:pt x="24232" y="181618"/>
                  </a:lnTo>
                  <a:lnTo>
                    <a:pt x="9714" y="224067"/>
                  </a:lnTo>
                  <a:lnTo>
                    <a:pt x="0" y="253096"/>
                  </a:lnTo>
                  <a:lnTo>
                    <a:pt x="553" y="261335"/>
                  </a:lnTo>
                  <a:lnTo>
                    <a:pt x="1688" y="264520"/>
                  </a:lnTo>
                  <a:lnTo>
                    <a:pt x="8594" y="269940"/>
                  </a:lnTo>
                  <a:lnTo>
                    <a:pt x="13399" y="272373"/>
                  </a:lnTo>
                  <a:lnTo>
                    <a:pt x="58162" y="276599"/>
                  </a:lnTo>
                  <a:lnTo>
                    <a:pt x="99489" y="273743"/>
                  </a:lnTo>
                  <a:lnTo>
                    <a:pt x="130959" y="264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597"/>
          <p:cNvGrpSpPr/>
          <p:nvPr/>
        </p:nvGrpSpPr>
        <p:grpSpPr>
          <a:xfrm>
            <a:off x="1841500" y="4427318"/>
            <a:ext cx="2130901" cy="525683"/>
            <a:chOff x="1841500" y="4427318"/>
            <a:chExt cx="2130901" cy="525683"/>
          </a:xfrm>
        </p:grpSpPr>
        <p:sp>
          <p:nvSpPr>
            <p:cNvPr id="218" name="SMARTInkShape-2679"/>
            <p:cNvSpPr/>
            <p:nvPr>
              <p:custDataLst>
                <p:tags r:id="rId44"/>
              </p:custDataLst>
            </p:nvPr>
          </p:nvSpPr>
          <p:spPr>
            <a:xfrm>
              <a:off x="1841500" y="47053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7576" y="13981"/>
                  </a:lnTo>
                  <a:lnTo>
                    <a:pt x="83701" y="61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680"/>
            <p:cNvSpPr/>
            <p:nvPr>
              <p:custDataLst>
                <p:tags r:id="rId45"/>
              </p:custDataLst>
            </p:nvPr>
          </p:nvSpPr>
          <p:spPr>
            <a:xfrm>
              <a:off x="3752850" y="4435754"/>
              <a:ext cx="219551" cy="517247"/>
            </a:xfrm>
            <a:custGeom>
              <a:avLst/>
              <a:gdLst/>
              <a:ahLst/>
              <a:cxnLst/>
              <a:rect l="0" t="0" r="0" b="0"/>
              <a:pathLst>
                <a:path w="219551" h="517247">
                  <a:moveTo>
                    <a:pt x="107950" y="15596"/>
                  </a:moveTo>
                  <a:lnTo>
                    <a:pt x="107950" y="15596"/>
                  </a:lnTo>
                  <a:lnTo>
                    <a:pt x="153453" y="2731"/>
                  </a:lnTo>
                  <a:lnTo>
                    <a:pt x="169801" y="0"/>
                  </a:lnTo>
                  <a:lnTo>
                    <a:pt x="186475" y="1138"/>
                  </a:lnTo>
                  <a:lnTo>
                    <a:pt x="199529" y="5878"/>
                  </a:lnTo>
                  <a:lnTo>
                    <a:pt x="204986" y="9117"/>
                  </a:lnTo>
                  <a:lnTo>
                    <a:pt x="212930" y="20243"/>
                  </a:lnTo>
                  <a:lnTo>
                    <a:pt x="218108" y="35300"/>
                  </a:lnTo>
                  <a:lnTo>
                    <a:pt x="219550" y="75593"/>
                  </a:lnTo>
                  <a:lnTo>
                    <a:pt x="215100" y="117334"/>
                  </a:lnTo>
                  <a:lnTo>
                    <a:pt x="210605" y="153241"/>
                  </a:lnTo>
                  <a:lnTo>
                    <a:pt x="203904" y="195070"/>
                  </a:lnTo>
                  <a:lnTo>
                    <a:pt x="199985" y="239530"/>
                  </a:lnTo>
                  <a:lnTo>
                    <a:pt x="198244" y="283044"/>
                  </a:lnTo>
                  <a:lnTo>
                    <a:pt x="197469" y="321199"/>
                  </a:lnTo>
                  <a:lnTo>
                    <a:pt x="203775" y="367671"/>
                  </a:lnTo>
                  <a:lnTo>
                    <a:pt x="207839" y="404880"/>
                  </a:lnTo>
                  <a:lnTo>
                    <a:pt x="205672" y="434877"/>
                  </a:lnTo>
                  <a:lnTo>
                    <a:pt x="191128" y="452885"/>
                  </a:lnTo>
                  <a:lnTo>
                    <a:pt x="165379" y="469591"/>
                  </a:lnTo>
                  <a:lnTo>
                    <a:pt x="128065" y="484072"/>
                  </a:lnTo>
                  <a:lnTo>
                    <a:pt x="105132" y="490896"/>
                  </a:lnTo>
                  <a:lnTo>
                    <a:pt x="79966" y="497563"/>
                  </a:lnTo>
                  <a:lnTo>
                    <a:pt x="35540" y="508498"/>
                  </a:lnTo>
                  <a:lnTo>
                    <a:pt x="0" y="517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81"/>
            <p:cNvSpPr/>
            <p:nvPr>
              <p:custDataLst>
                <p:tags r:id="rId46"/>
              </p:custDataLst>
            </p:nvPr>
          </p:nvSpPr>
          <p:spPr>
            <a:xfrm>
              <a:off x="1879600" y="48196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6709" y="29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682"/>
            <p:cNvSpPr/>
            <p:nvPr>
              <p:custDataLst>
                <p:tags r:id="rId47"/>
              </p:custDataLst>
            </p:nvPr>
          </p:nvSpPr>
          <p:spPr>
            <a:xfrm>
              <a:off x="2236725" y="4521200"/>
              <a:ext cx="169926" cy="302104"/>
            </a:xfrm>
            <a:custGeom>
              <a:avLst/>
              <a:gdLst/>
              <a:ahLst/>
              <a:cxnLst/>
              <a:rect l="0" t="0" r="0" b="0"/>
              <a:pathLst>
                <a:path w="169926" h="302104">
                  <a:moveTo>
                    <a:pt x="169925" y="0"/>
                  </a:moveTo>
                  <a:lnTo>
                    <a:pt x="169925" y="0"/>
                  </a:lnTo>
                  <a:lnTo>
                    <a:pt x="130580" y="3371"/>
                  </a:lnTo>
                  <a:lnTo>
                    <a:pt x="90944" y="10832"/>
                  </a:lnTo>
                  <a:lnTo>
                    <a:pt x="52907" y="20981"/>
                  </a:lnTo>
                  <a:lnTo>
                    <a:pt x="27964" y="36365"/>
                  </a:lnTo>
                  <a:lnTo>
                    <a:pt x="22164" y="46501"/>
                  </a:lnTo>
                  <a:lnTo>
                    <a:pt x="17430" y="88020"/>
                  </a:lnTo>
                  <a:lnTo>
                    <a:pt x="12637" y="127131"/>
                  </a:lnTo>
                  <a:lnTo>
                    <a:pt x="6748" y="169999"/>
                  </a:lnTo>
                  <a:lnTo>
                    <a:pt x="1240" y="213981"/>
                  </a:lnTo>
                  <a:lnTo>
                    <a:pt x="0" y="256175"/>
                  </a:lnTo>
                  <a:lnTo>
                    <a:pt x="5544" y="291145"/>
                  </a:lnTo>
                  <a:lnTo>
                    <a:pt x="7421" y="295696"/>
                  </a:lnTo>
                  <a:lnTo>
                    <a:pt x="10789" y="298731"/>
                  </a:lnTo>
                  <a:lnTo>
                    <a:pt x="20176" y="302103"/>
                  </a:lnTo>
                  <a:lnTo>
                    <a:pt x="40731" y="300630"/>
                  </a:lnTo>
                  <a:lnTo>
                    <a:pt x="82395" y="289447"/>
                  </a:lnTo>
                  <a:lnTo>
                    <a:pt x="129956" y="280374"/>
                  </a:lnTo>
                  <a:lnTo>
                    <a:pt x="138175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683"/>
            <p:cNvSpPr/>
            <p:nvPr>
              <p:custDataLst>
                <p:tags r:id="rId48"/>
              </p:custDataLst>
            </p:nvPr>
          </p:nvSpPr>
          <p:spPr>
            <a:xfrm>
              <a:off x="3676650" y="4427318"/>
              <a:ext cx="76201" cy="112381"/>
            </a:xfrm>
            <a:custGeom>
              <a:avLst/>
              <a:gdLst/>
              <a:ahLst/>
              <a:cxnLst/>
              <a:rect l="0" t="0" r="0" b="0"/>
              <a:pathLst>
                <a:path w="76201" h="112381">
                  <a:moveTo>
                    <a:pt x="0" y="43082"/>
                  </a:moveTo>
                  <a:lnTo>
                    <a:pt x="0" y="43082"/>
                  </a:lnTo>
                  <a:lnTo>
                    <a:pt x="705" y="28579"/>
                  </a:lnTo>
                  <a:lnTo>
                    <a:pt x="3371" y="19938"/>
                  </a:lnTo>
                  <a:lnTo>
                    <a:pt x="8789" y="13275"/>
                  </a:lnTo>
                  <a:lnTo>
                    <a:pt x="23765" y="3249"/>
                  </a:lnTo>
                  <a:lnTo>
                    <a:pt x="36126" y="0"/>
                  </a:lnTo>
                  <a:lnTo>
                    <a:pt x="46395" y="3003"/>
                  </a:lnTo>
                  <a:lnTo>
                    <a:pt x="52097" y="5779"/>
                  </a:lnTo>
                  <a:lnTo>
                    <a:pt x="55898" y="10453"/>
                  </a:lnTo>
                  <a:lnTo>
                    <a:pt x="60121" y="23171"/>
                  </a:lnTo>
                  <a:lnTo>
                    <a:pt x="56354" y="40112"/>
                  </a:lnTo>
                  <a:lnTo>
                    <a:pt x="31514" y="83612"/>
                  </a:lnTo>
                  <a:lnTo>
                    <a:pt x="16835" y="103508"/>
                  </a:lnTo>
                  <a:lnTo>
                    <a:pt x="15456" y="106649"/>
                  </a:lnTo>
                  <a:lnTo>
                    <a:pt x="15243" y="108743"/>
                  </a:lnTo>
                  <a:lnTo>
                    <a:pt x="15806" y="110140"/>
                  </a:lnTo>
                  <a:lnTo>
                    <a:pt x="16888" y="111070"/>
                  </a:lnTo>
                  <a:lnTo>
                    <a:pt x="28522" y="112380"/>
                  </a:lnTo>
                  <a:lnTo>
                    <a:pt x="76200" y="100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684"/>
            <p:cNvSpPr/>
            <p:nvPr>
              <p:custDataLst>
                <p:tags r:id="rId49"/>
              </p:custDataLst>
            </p:nvPr>
          </p:nvSpPr>
          <p:spPr>
            <a:xfrm>
              <a:off x="3143250" y="47053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45441" y="13863"/>
                  </a:lnTo>
                  <a:lnTo>
                    <a:pt x="81825" y="473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685"/>
            <p:cNvSpPr/>
            <p:nvPr>
              <p:custDataLst>
                <p:tags r:id="rId50"/>
              </p:custDataLst>
            </p:nvPr>
          </p:nvSpPr>
          <p:spPr>
            <a:xfrm>
              <a:off x="2908300" y="4572883"/>
              <a:ext cx="149422" cy="253118"/>
            </a:xfrm>
            <a:custGeom>
              <a:avLst/>
              <a:gdLst/>
              <a:ahLst/>
              <a:cxnLst/>
              <a:rect l="0" t="0" r="0" b="0"/>
              <a:pathLst>
                <a:path w="149422" h="253118">
                  <a:moveTo>
                    <a:pt x="146050" y="5467"/>
                  </a:moveTo>
                  <a:lnTo>
                    <a:pt x="146050" y="5467"/>
                  </a:lnTo>
                  <a:lnTo>
                    <a:pt x="146050" y="2096"/>
                  </a:lnTo>
                  <a:lnTo>
                    <a:pt x="146756" y="1103"/>
                  </a:lnTo>
                  <a:lnTo>
                    <a:pt x="147931" y="441"/>
                  </a:lnTo>
                  <a:lnTo>
                    <a:pt x="149421" y="0"/>
                  </a:lnTo>
                  <a:lnTo>
                    <a:pt x="149003" y="1116"/>
                  </a:lnTo>
                  <a:lnTo>
                    <a:pt x="141673" y="12252"/>
                  </a:lnTo>
                  <a:lnTo>
                    <a:pt x="120909" y="56275"/>
                  </a:lnTo>
                  <a:lnTo>
                    <a:pt x="91564" y="102601"/>
                  </a:lnTo>
                  <a:lnTo>
                    <a:pt x="68917" y="135421"/>
                  </a:lnTo>
                  <a:lnTo>
                    <a:pt x="47093" y="168822"/>
                  </a:lnTo>
                  <a:lnTo>
                    <a:pt x="21714" y="212618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686"/>
            <p:cNvSpPr/>
            <p:nvPr>
              <p:custDataLst>
                <p:tags r:id="rId51"/>
              </p:custDataLst>
            </p:nvPr>
          </p:nvSpPr>
          <p:spPr>
            <a:xfrm>
              <a:off x="2914650" y="4578350"/>
              <a:ext cx="139701" cy="196851"/>
            </a:xfrm>
            <a:custGeom>
              <a:avLst/>
              <a:gdLst/>
              <a:ahLst/>
              <a:cxnLst/>
              <a:rect l="0" t="0" r="0" b="0"/>
              <a:pathLst>
                <a:path w="139701" h="1968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1522" y="44812"/>
                  </a:lnTo>
                  <a:lnTo>
                    <a:pt x="81275" y="81560"/>
                  </a:lnTo>
                  <a:lnTo>
                    <a:pt x="109061" y="123727"/>
                  </a:lnTo>
                  <a:lnTo>
                    <a:pt x="128526" y="169967"/>
                  </a:lnTo>
                  <a:lnTo>
                    <a:pt x="13970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87"/>
            <p:cNvSpPr/>
            <p:nvPr>
              <p:custDataLst>
                <p:tags r:id="rId52"/>
              </p:custDataLst>
            </p:nvPr>
          </p:nvSpPr>
          <p:spPr>
            <a:xfrm>
              <a:off x="2752786" y="4540511"/>
              <a:ext cx="111065" cy="222456"/>
            </a:xfrm>
            <a:custGeom>
              <a:avLst/>
              <a:gdLst/>
              <a:ahLst/>
              <a:cxnLst/>
              <a:rect l="0" t="0" r="0" b="0"/>
              <a:pathLst>
                <a:path w="111065" h="222456">
                  <a:moveTo>
                    <a:pt x="111064" y="6089"/>
                  </a:moveTo>
                  <a:lnTo>
                    <a:pt x="111064" y="6089"/>
                  </a:lnTo>
                  <a:lnTo>
                    <a:pt x="111064" y="2718"/>
                  </a:lnTo>
                  <a:lnTo>
                    <a:pt x="110358" y="1725"/>
                  </a:lnTo>
                  <a:lnTo>
                    <a:pt x="109182" y="1063"/>
                  </a:lnTo>
                  <a:lnTo>
                    <a:pt x="104583" y="327"/>
                  </a:lnTo>
                  <a:lnTo>
                    <a:pt x="95484" y="0"/>
                  </a:lnTo>
                  <a:lnTo>
                    <a:pt x="75090" y="6558"/>
                  </a:lnTo>
                  <a:lnTo>
                    <a:pt x="51173" y="30923"/>
                  </a:lnTo>
                  <a:lnTo>
                    <a:pt x="26212" y="71695"/>
                  </a:lnTo>
                  <a:lnTo>
                    <a:pt x="13145" y="105097"/>
                  </a:lnTo>
                  <a:lnTo>
                    <a:pt x="4044" y="138993"/>
                  </a:lnTo>
                  <a:lnTo>
                    <a:pt x="0" y="168168"/>
                  </a:lnTo>
                  <a:lnTo>
                    <a:pt x="5728" y="191483"/>
                  </a:lnTo>
                  <a:lnTo>
                    <a:pt x="11207" y="201652"/>
                  </a:lnTo>
                  <a:lnTo>
                    <a:pt x="26701" y="214832"/>
                  </a:lnTo>
                  <a:lnTo>
                    <a:pt x="35772" y="219334"/>
                  </a:lnTo>
                  <a:lnTo>
                    <a:pt x="57140" y="222455"/>
                  </a:lnTo>
                  <a:lnTo>
                    <a:pt x="92014" y="221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88"/>
            <p:cNvSpPr/>
            <p:nvPr>
              <p:custDataLst>
                <p:tags r:id="rId53"/>
              </p:custDataLst>
            </p:nvPr>
          </p:nvSpPr>
          <p:spPr>
            <a:xfrm>
              <a:off x="3365500" y="4583328"/>
              <a:ext cx="222251" cy="210923"/>
            </a:xfrm>
            <a:custGeom>
              <a:avLst/>
              <a:gdLst/>
              <a:ahLst/>
              <a:cxnLst/>
              <a:rect l="0" t="0" r="0" b="0"/>
              <a:pathLst>
                <a:path w="222251" h="210923">
                  <a:moveTo>
                    <a:pt x="0" y="210922"/>
                  </a:moveTo>
                  <a:lnTo>
                    <a:pt x="0" y="210922"/>
                  </a:lnTo>
                  <a:lnTo>
                    <a:pt x="705" y="204441"/>
                  </a:lnTo>
                  <a:lnTo>
                    <a:pt x="8789" y="184242"/>
                  </a:lnTo>
                  <a:lnTo>
                    <a:pt x="27136" y="143014"/>
                  </a:lnTo>
                  <a:lnTo>
                    <a:pt x="41593" y="96805"/>
                  </a:lnTo>
                  <a:lnTo>
                    <a:pt x="57709" y="51607"/>
                  </a:lnTo>
                  <a:lnTo>
                    <a:pt x="63161" y="5473"/>
                  </a:lnTo>
                  <a:lnTo>
                    <a:pt x="63399" y="0"/>
                  </a:lnTo>
                  <a:lnTo>
                    <a:pt x="63433" y="457"/>
                  </a:lnTo>
                  <a:lnTo>
                    <a:pt x="36979" y="46758"/>
                  </a:lnTo>
                  <a:lnTo>
                    <a:pt x="28830" y="90941"/>
                  </a:lnTo>
                  <a:lnTo>
                    <a:pt x="29788" y="129668"/>
                  </a:lnTo>
                  <a:lnTo>
                    <a:pt x="37910" y="160114"/>
                  </a:lnTo>
                  <a:lnTo>
                    <a:pt x="45307" y="170702"/>
                  </a:lnTo>
                  <a:lnTo>
                    <a:pt x="49254" y="173525"/>
                  </a:lnTo>
                  <a:lnTo>
                    <a:pt x="53297" y="174701"/>
                  </a:lnTo>
                  <a:lnTo>
                    <a:pt x="61552" y="174128"/>
                  </a:lnTo>
                  <a:lnTo>
                    <a:pt x="80876" y="156354"/>
                  </a:lnTo>
                  <a:lnTo>
                    <a:pt x="103961" y="110851"/>
                  </a:lnTo>
                  <a:lnTo>
                    <a:pt x="118406" y="75900"/>
                  </a:lnTo>
                  <a:lnTo>
                    <a:pt x="135664" y="33410"/>
                  </a:lnTo>
                  <a:lnTo>
                    <a:pt x="146343" y="15333"/>
                  </a:lnTo>
                  <a:lnTo>
                    <a:pt x="148362" y="14912"/>
                  </a:lnTo>
                  <a:lnTo>
                    <a:pt x="149708" y="16749"/>
                  </a:lnTo>
                  <a:lnTo>
                    <a:pt x="160953" y="55403"/>
                  </a:lnTo>
                  <a:lnTo>
                    <a:pt x="179489" y="91773"/>
                  </a:lnTo>
                  <a:lnTo>
                    <a:pt x="197350" y="110864"/>
                  </a:lnTo>
                  <a:lnTo>
                    <a:pt x="207891" y="117063"/>
                  </a:lnTo>
                  <a:lnTo>
                    <a:pt x="222250" y="122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89"/>
            <p:cNvSpPr/>
            <p:nvPr>
              <p:custDataLst>
                <p:tags r:id="rId54"/>
              </p:custDataLst>
            </p:nvPr>
          </p:nvSpPr>
          <p:spPr>
            <a:xfrm>
              <a:off x="2241550" y="47244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2"/>
                  </a:lnTo>
                  <a:lnTo>
                    <a:pt x="63110" y="41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90"/>
            <p:cNvSpPr/>
            <p:nvPr>
              <p:custDataLst>
                <p:tags r:id="rId55"/>
              </p:custDataLst>
            </p:nvPr>
          </p:nvSpPr>
          <p:spPr>
            <a:xfrm>
              <a:off x="2508392" y="4476750"/>
              <a:ext cx="215759" cy="353297"/>
            </a:xfrm>
            <a:custGeom>
              <a:avLst/>
              <a:gdLst/>
              <a:ahLst/>
              <a:cxnLst/>
              <a:rect l="0" t="0" r="0" b="0"/>
              <a:pathLst>
                <a:path w="215759" h="353297">
                  <a:moveTo>
                    <a:pt x="215758" y="0"/>
                  </a:moveTo>
                  <a:lnTo>
                    <a:pt x="215758" y="0"/>
                  </a:lnTo>
                  <a:lnTo>
                    <a:pt x="175791" y="3371"/>
                  </a:lnTo>
                  <a:lnTo>
                    <a:pt x="128215" y="14747"/>
                  </a:lnTo>
                  <a:lnTo>
                    <a:pt x="84966" y="36398"/>
                  </a:lnTo>
                  <a:lnTo>
                    <a:pt x="75784" y="42282"/>
                  </a:lnTo>
                  <a:lnTo>
                    <a:pt x="69351" y="49601"/>
                  </a:lnTo>
                  <a:lnTo>
                    <a:pt x="66022" y="57558"/>
                  </a:lnTo>
                  <a:lnTo>
                    <a:pt x="54803" y="100164"/>
                  </a:lnTo>
                  <a:lnTo>
                    <a:pt x="43655" y="138569"/>
                  </a:lnTo>
                  <a:lnTo>
                    <a:pt x="35551" y="170242"/>
                  </a:lnTo>
                  <a:lnTo>
                    <a:pt x="27246" y="205485"/>
                  </a:lnTo>
                  <a:lnTo>
                    <a:pt x="18850" y="240434"/>
                  </a:lnTo>
                  <a:lnTo>
                    <a:pt x="11121" y="273371"/>
                  </a:lnTo>
                  <a:lnTo>
                    <a:pt x="3509" y="313597"/>
                  </a:lnTo>
                  <a:lnTo>
                    <a:pt x="0" y="353202"/>
                  </a:lnTo>
                  <a:lnTo>
                    <a:pt x="1364" y="353296"/>
                  </a:lnTo>
                  <a:lnTo>
                    <a:pt x="22234" y="349698"/>
                  </a:lnTo>
                  <a:lnTo>
                    <a:pt x="68145" y="348584"/>
                  </a:lnTo>
                  <a:lnTo>
                    <a:pt x="103582" y="344898"/>
                  </a:lnTo>
                  <a:lnTo>
                    <a:pt x="142225" y="343491"/>
                  </a:lnTo>
                  <a:lnTo>
                    <a:pt x="177658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691"/>
            <p:cNvSpPr/>
            <p:nvPr>
              <p:custDataLst>
                <p:tags r:id="rId56"/>
              </p:custDataLst>
            </p:nvPr>
          </p:nvSpPr>
          <p:spPr>
            <a:xfrm>
              <a:off x="3625850" y="4521200"/>
              <a:ext cx="42269" cy="279401"/>
            </a:xfrm>
            <a:custGeom>
              <a:avLst/>
              <a:gdLst/>
              <a:ahLst/>
              <a:cxnLst/>
              <a:rect l="0" t="0" r="0" b="0"/>
              <a:pathLst>
                <a:path w="42269" h="279401">
                  <a:moveTo>
                    <a:pt x="12700" y="0"/>
                  </a:moveTo>
                  <a:lnTo>
                    <a:pt x="12700" y="0"/>
                  </a:lnTo>
                  <a:lnTo>
                    <a:pt x="19442" y="6742"/>
                  </a:lnTo>
                  <a:lnTo>
                    <a:pt x="29998" y="43351"/>
                  </a:lnTo>
                  <a:lnTo>
                    <a:pt x="39541" y="89593"/>
                  </a:lnTo>
                  <a:lnTo>
                    <a:pt x="42268" y="129895"/>
                  </a:lnTo>
                  <a:lnTo>
                    <a:pt x="41599" y="169915"/>
                  </a:lnTo>
                  <a:lnTo>
                    <a:pt x="37538" y="206751"/>
                  </a:lnTo>
                  <a:lnTo>
                    <a:pt x="23352" y="24846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598"/>
          <p:cNvGrpSpPr/>
          <p:nvPr/>
        </p:nvGrpSpPr>
        <p:grpSpPr>
          <a:xfrm>
            <a:off x="5799208" y="4506532"/>
            <a:ext cx="3217523" cy="465519"/>
            <a:chOff x="5799208" y="4506532"/>
            <a:chExt cx="3217523" cy="465519"/>
          </a:xfrm>
        </p:grpSpPr>
        <p:sp>
          <p:nvSpPr>
            <p:cNvPr id="232" name="SMARTInkShape-2692"/>
            <p:cNvSpPr/>
            <p:nvPr>
              <p:custDataLst>
                <p:tags r:id="rId26"/>
              </p:custDataLst>
            </p:nvPr>
          </p:nvSpPr>
          <p:spPr>
            <a:xfrm>
              <a:off x="5799208" y="4787900"/>
              <a:ext cx="125266" cy="184151"/>
            </a:xfrm>
            <a:custGeom>
              <a:avLst/>
              <a:gdLst/>
              <a:ahLst/>
              <a:cxnLst/>
              <a:rect l="0" t="0" r="0" b="0"/>
              <a:pathLst>
                <a:path w="125266" h="184151">
                  <a:moveTo>
                    <a:pt x="118992" y="0"/>
                  </a:moveTo>
                  <a:lnTo>
                    <a:pt x="118992" y="0"/>
                  </a:lnTo>
                  <a:lnTo>
                    <a:pt x="118991" y="3371"/>
                  </a:lnTo>
                  <a:lnTo>
                    <a:pt x="119697" y="4364"/>
                  </a:lnTo>
                  <a:lnTo>
                    <a:pt x="120874" y="5026"/>
                  </a:lnTo>
                  <a:lnTo>
                    <a:pt x="122363" y="5467"/>
                  </a:lnTo>
                  <a:lnTo>
                    <a:pt x="123356" y="6467"/>
                  </a:lnTo>
                  <a:lnTo>
                    <a:pt x="124459" y="9460"/>
                  </a:lnTo>
                  <a:lnTo>
                    <a:pt x="125265" y="21254"/>
                  </a:lnTo>
                  <a:lnTo>
                    <a:pt x="123879" y="23341"/>
                  </a:lnTo>
                  <a:lnTo>
                    <a:pt x="113399" y="33643"/>
                  </a:lnTo>
                  <a:lnTo>
                    <a:pt x="107334" y="41058"/>
                  </a:lnTo>
                  <a:lnTo>
                    <a:pt x="61635" y="77487"/>
                  </a:lnTo>
                  <a:lnTo>
                    <a:pt x="17942" y="101320"/>
                  </a:lnTo>
                  <a:lnTo>
                    <a:pt x="3938" y="110011"/>
                  </a:lnTo>
                  <a:lnTo>
                    <a:pt x="829" y="114276"/>
                  </a:lnTo>
                  <a:lnTo>
                    <a:pt x="0" y="116401"/>
                  </a:lnTo>
                  <a:lnTo>
                    <a:pt x="152" y="118522"/>
                  </a:lnTo>
                  <a:lnTo>
                    <a:pt x="2205" y="122762"/>
                  </a:lnTo>
                  <a:lnTo>
                    <a:pt x="25520" y="138837"/>
                  </a:lnTo>
                  <a:lnTo>
                    <a:pt x="72660" y="165187"/>
                  </a:lnTo>
                  <a:lnTo>
                    <a:pt x="93034" y="173749"/>
                  </a:lnTo>
                  <a:lnTo>
                    <a:pt x="123322" y="177641"/>
                  </a:lnTo>
                  <a:lnTo>
                    <a:pt x="122584" y="178400"/>
                  </a:lnTo>
                  <a:lnTo>
                    <a:pt x="11264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93"/>
            <p:cNvSpPr/>
            <p:nvPr>
              <p:custDataLst>
                <p:tags r:id="rId27"/>
              </p:custDataLst>
            </p:nvPr>
          </p:nvSpPr>
          <p:spPr>
            <a:xfrm>
              <a:off x="6838950" y="4660900"/>
              <a:ext cx="685801" cy="152401"/>
            </a:xfrm>
            <a:custGeom>
              <a:avLst/>
              <a:gdLst/>
              <a:ahLst/>
              <a:cxnLst/>
              <a:rect l="0" t="0" r="0" b="0"/>
              <a:pathLst>
                <a:path w="685801" h="152401">
                  <a:moveTo>
                    <a:pt x="0" y="152400"/>
                  </a:moveTo>
                  <a:lnTo>
                    <a:pt x="0" y="152400"/>
                  </a:lnTo>
                  <a:lnTo>
                    <a:pt x="0" y="143561"/>
                  </a:lnTo>
                  <a:lnTo>
                    <a:pt x="3370" y="134102"/>
                  </a:lnTo>
                  <a:lnTo>
                    <a:pt x="12209" y="118992"/>
                  </a:lnTo>
                  <a:lnTo>
                    <a:pt x="33877" y="101109"/>
                  </a:lnTo>
                  <a:lnTo>
                    <a:pt x="69383" y="82404"/>
                  </a:lnTo>
                  <a:lnTo>
                    <a:pt x="100687" y="67903"/>
                  </a:lnTo>
                  <a:lnTo>
                    <a:pt x="137177" y="52756"/>
                  </a:lnTo>
                  <a:lnTo>
                    <a:pt x="179266" y="38969"/>
                  </a:lnTo>
                  <a:lnTo>
                    <a:pt x="202766" y="33035"/>
                  </a:lnTo>
                  <a:lnTo>
                    <a:pt x="227605" y="27668"/>
                  </a:lnTo>
                  <a:lnTo>
                    <a:pt x="253337" y="22678"/>
                  </a:lnTo>
                  <a:lnTo>
                    <a:pt x="281074" y="18647"/>
                  </a:lnTo>
                  <a:lnTo>
                    <a:pt x="310150" y="15253"/>
                  </a:lnTo>
                  <a:lnTo>
                    <a:pt x="340116" y="12286"/>
                  </a:lnTo>
                  <a:lnTo>
                    <a:pt x="370677" y="9601"/>
                  </a:lnTo>
                  <a:lnTo>
                    <a:pt x="401634" y="7107"/>
                  </a:lnTo>
                  <a:lnTo>
                    <a:pt x="432857" y="4737"/>
                  </a:lnTo>
                  <a:lnTo>
                    <a:pt x="462138" y="3158"/>
                  </a:lnTo>
                  <a:lnTo>
                    <a:pt x="490125" y="2106"/>
                  </a:lnTo>
                  <a:lnTo>
                    <a:pt x="517250" y="1404"/>
                  </a:lnTo>
                  <a:lnTo>
                    <a:pt x="564321" y="624"/>
                  </a:lnTo>
                  <a:lnTo>
                    <a:pt x="603587" y="277"/>
                  </a:lnTo>
                  <a:lnTo>
                    <a:pt x="644115" y="82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694"/>
            <p:cNvSpPr/>
            <p:nvPr>
              <p:custDataLst>
                <p:tags r:id="rId28"/>
              </p:custDataLst>
            </p:nvPr>
          </p:nvSpPr>
          <p:spPr>
            <a:xfrm>
              <a:off x="7423150" y="4572883"/>
              <a:ext cx="111542" cy="138818"/>
            </a:xfrm>
            <a:custGeom>
              <a:avLst/>
              <a:gdLst/>
              <a:ahLst/>
              <a:cxnLst/>
              <a:rect l="0" t="0" r="0" b="0"/>
              <a:pathLst>
                <a:path w="111542" h="1388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25693" y="0"/>
                  </a:lnTo>
                  <a:lnTo>
                    <a:pt x="69751" y="5066"/>
                  </a:lnTo>
                  <a:lnTo>
                    <a:pt x="89091" y="11404"/>
                  </a:lnTo>
                  <a:lnTo>
                    <a:pt x="103332" y="22687"/>
                  </a:lnTo>
                  <a:lnTo>
                    <a:pt x="109104" y="29647"/>
                  </a:lnTo>
                  <a:lnTo>
                    <a:pt x="111541" y="37815"/>
                  </a:lnTo>
                  <a:lnTo>
                    <a:pt x="110487" y="56297"/>
                  </a:lnTo>
                  <a:lnTo>
                    <a:pt x="93242" y="100566"/>
                  </a:lnTo>
                  <a:lnTo>
                    <a:pt x="698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95"/>
            <p:cNvSpPr/>
            <p:nvPr>
              <p:custDataLst>
                <p:tags r:id="rId29"/>
              </p:custDataLst>
            </p:nvPr>
          </p:nvSpPr>
          <p:spPr>
            <a:xfrm>
              <a:off x="7690403" y="4582048"/>
              <a:ext cx="160389" cy="264343"/>
            </a:xfrm>
            <a:custGeom>
              <a:avLst/>
              <a:gdLst/>
              <a:ahLst/>
              <a:cxnLst/>
              <a:rect l="0" t="0" r="0" b="0"/>
              <a:pathLst>
                <a:path w="160389" h="264343">
                  <a:moveTo>
                    <a:pt x="43897" y="66152"/>
                  </a:moveTo>
                  <a:lnTo>
                    <a:pt x="43897" y="66152"/>
                  </a:lnTo>
                  <a:lnTo>
                    <a:pt x="47267" y="66152"/>
                  </a:lnTo>
                  <a:lnTo>
                    <a:pt x="48260" y="66857"/>
                  </a:lnTo>
                  <a:lnTo>
                    <a:pt x="48922" y="68033"/>
                  </a:lnTo>
                  <a:lnTo>
                    <a:pt x="49659" y="74043"/>
                  </a:lnTo>
                  <a:lnTo>
                    <a:pt x="48661" y="97966"/>
                  </a:lnTo>
                  <a:lnTo>
                    <a:pt x="40055" y="132964"/>
                  </a:lnTo>
                  <a:lnTo>
                    <a:pt x="27864" y="177749"/>
                  </a:lnTo>
                  <a:lnTo>
                    <a:pt x="12570" y="221201"/>
                  </a:lnTo>
                  <a:lnTo>
                    <a:pt x="692" y="263955"/>
                  </a:lnTo>
                  <a:lnTo>
                    <a:pt x="276" y="264342"/>
                  </a:lnTo>
                  <a:lnTo>
                    <a:pt x="0" y="263896"/>
                  </a:lnTo>
                  <a:lnTo>
                    <a:pt x="6742" y="227822"/>
                  </a:lnTo>
                  <a:lnTo>
                    <a:pt x="18447" y="186454"/>
                  </a:lnTo>
                  <a:lnTo>
                    <a:pt x="33056" y="143138"/>
                  </a:lnTo>
                  <a:lnTo>
                    <a:pt x="48251" y="103190"/>
                  </a:lnTo>
                  <a:lnTo>
                    <a:pt x="67999" y="58311"/>
                  </a:lnTo>
                  <a:lnTo>
                    <a:pt x="85219" y="27218"/>
                  </a:lnTo>
                  <a:lnTo>
                    <a:pt x="102244" y="11453"/>
                  </a:lnTo>
                  <a:lnTo>
                    <a:pt x="119688" y="3036"/>
                  </a:lnTo>
                  <a:lnTo>
                    <a:pt x="136143" y="0"/>
                  </a:lnTo>
                  <a:lnTo>
                    <a:pt x="150511" y="1003"/>
                  </a:lnTo>
                  <a:lnTo>
                    <a:pt x="155190" y="4375"/>
                  </a:lnTo>
                  <a:lnTo>
                    <a:pt x="158309" y="9445"/>
                  </a:lnTo>
                  <a:lnTo>
                    <a:pt x="160388" y="15647"/>
                  </a:lnTo>
                  <a:lnTo>
                    <a:pt x="158935" y="31946"/>
                  </a:lnTo>
                  <a:lnTo>
                    <a:pt x="156572" y="41231"/>
                  </a:lnTo>
                  <a:lnTo>
                    <a:pt x="146421" y="57193"/>
                  </a:lnTo>
                  <a:lnTo>
                    <a:pt x="113537" y="84687"/>
                  </a:lnTo>
                  <a:lnTo>
                    <a:pt x="79551" y="99656"/>
                  </a:lnTo>
                  <a:lnTo>
                    <a:pt x="56597" y="104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96"/>
            <p:cNvSpPr/>
            <p:nvPr>
              <p:custDataLst>
                <p:tags r:id="rId30"/>
              </p:custDataLst>
            </p:nvPr>
          </p:nvSpPr>
          <p:spPr>
            <a:xfrm>
              <a:off x="7921123" y="4565650"/>
              <a:ext cx="98928" cy="116191"/>
            </a:xfrm>
            <a:custGeom>
              <a:avLst/>
              <a:gdLst/>
              <a:ahLst/>
              <a:cxnLst/>
              <a:rect l="0" t="0" r="0" b="0"/>
              <a:pathLst>
                <a:path w="98928" h="116191">
                  <a:moveTo>
                    <a:pt x="10027" y="0"/>
                  </a:moveTo>
                  <a:lnTo>
                    <a:pt x="10027" y="0"/>
                  </a:lnTo>
                  <a:lnTo>
                    <a:pt x="4559" y="0"/>
                  </a:lnTo>
                  <a:lnTo>
                    <a:pt x="4265" y="705"/>
                  </a:lnTo>
                  <a:lnTo>
                    <a:pt x="3938" y="3371"/>
                  </a:lnTo>
                  <a:lnTo>
                    <a:pt x="5263" y="4364"/>
                  </a:lnTo>
                  <a:lnTo>
                    <a:pt x="10497" y="5467"/>
                  </a:lnTo>
                  <a:lnTo>
                    <a:pt x="28118" y="22943"/>
                  </a:lnTo>
                  <a:lnTo>
                    <a:pt x="35705" y="40771"/>
                  </a:lnTo>
                  <a:lnTo>
                    <a:pt x="37668" y="60454"/>
                  </a:lnTo>
                  <a:lnTo>
                    <a:pt x="33836" y="80961"/>
                  </a:lnTo>
                  <a:lnTo>
                    <a:pt x="20374" y="105597"/>
                  </a:lnTo>
                  <a:lnTo>
                    <a:pt x="10863" y="113960"/>
                  </a:lnTo>
                  <a:lnTo>
                    <a:pt x="6350" y="116190"/>
                  </a:lnTo>
                  <a:lnTo>
                    <a:pt x="3342" y="115560"/>
                  </a:lnTo>
                  <a:lnTo>
                    <a:pt x="1338" y="113023"/>
                  </a:lnTo>
                  <a:lnTo>
                    <a:pt x="0" y="109215"/>
                  </a:lnTo>
                  <a:lnTo>
                    <a:pt x="4861" y="87001"/>
                  </a:lnTo>
                  <a:lnTo>
                    <a:pt x="25350" y="54706"/>
                  </a:lnTo>
                  <a:lnTo>
                    <a:pt x="53765" y="28438"/>
                  </a:lnTo>
                  <a:lnTo>
                    <a:pt x="72270" y="19695"/>
                  </a:lnTo>
                  <a:lnTo>
                    <a:pt x="989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97"/>
            <p:cNvSpPr/>
            <p:nvPr>
              <p:custDataLst>
                <p:tags r:id="rId31"/>
              </p:custDataLst>
            </p:nvPr>
          </p:nvSpPr>
          <p:spPr>
            <a:xfrm>
              <a:off x="8050739" y="4592272"/>
              <a:ext cx="70100" cy="106398"/>
            </a:xfrm>
            <a:custGeom>
              <a:avLst/>
              <a:gdLst/>
              <a:ahLst/>
              <a:cxnLst/>
              <a:rect l="0" t="0" r="0" b="0"/>
              <a:pathLst>
                <a:path w="70100" h="106398">
                  <a:moveTo>
                    <a:pt x="32811" y="17828"/>
                  </a:moveTo>
                  <a:lnTo>
                    <a:pt x="32811" y="17828"/>
                  </a:lnTo>
                  <a:lnTo>
                    <a:pt x="32811" y="14457"/>
                  </a:lnTo>
                  <a:lnTo>
                    <a:pt x="36574" y="10920"/>
                  </a:lnTo>
                  <a:lnTo>
                    <a:pt x="41538" y="6996"/>
                  </a:lnTo>
                  <a:lnTo>
                    <a:pt x="43746" y="2901"/>
                  </a:lnTo>
                  <a:lnTo>
                    <a:pt x="43628" y="1527"/>
                  </a:lnTo>
                  <a:lnTo>
                    <a:pt x="42844" y="610"/>
                  </a:lnTo>
                  <a:lnTo>
                    <a:pt x="41616" y="0"/>
                  </a:lnTo>
                  <a:lnTo>
                    <a:pt x="29775" y="9253"/>
                  </a:lnTo>
                  <a:lnTo>
                    <a:pt x="12861" y="28771"/>
                  </a:lnTo>
                  <a:lnTo>
                    <a:pt x="1186" y="55799"/>
                  </a:lnTo>
                  <a:lnTo>
                    <a:pt x="0" y="82779"/>
                  </a:lnTo>
                  <a:lnTo>
                    <a:pt x="4352" y="96319"/>
                  </a:lnTo>
                  <a:lnTo>
                    <a:pt x="7488" y="101905"/>
                  </a:lnTo>
                  <a:lnTo>
                    <a:pt x="12401" y="104924"/>
                  </a:lnTo>
                  <a:lnTo>
                    <a:pt x="25386" y="106397"/>
                  </a:lnTo>
                  <a:lnTo>
                    <a:pt x="38684" y="100936"/>
                  </a:lnTo>
                  <a:lnTo>
                    <a:pt x="64466" y="80183"/>
                  </a:lnTo>
                  <a:lnTo>
                    <a:pt x="68026" y="73510"/>
                  </a:lnTo>
                  <a:lnTo>
                    <a:pt x="70099" y="58568"/>
                  </a:lnTo>
                  <a:lnTo>
                    <a:pt x="68253" y="52749"/>
                  </a:lnTo>
                  <a:lnTo>
                    <a:pt x="64905" y="48165"/>
                  </a:lnTo>
                  <a:lnTo>
                    <a:pt x="51861" y="36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698"/>
            <p:cNvSpPr/>
            <p:nvPr>
              <p:custDataLst>
                <p:tags r:id="rId32"/>
              </p:custDataLst>
            </p:nvPr>
          </p:nvSpPr>
          <p:spPr>
            <a:xfrm>
              <a:off x="8159921" y="4603750"/>
              <a:ext cx="124810" cy="262507"/>
            </a:xfrm>
            <a:custGeom>
              <a:avLst/>
              <a:gdLst/>
              <a:ahLst/>
              <a:cxnLst/>
              <a:rect l="0" t="0" r="0" b="0"/>
              <a:pathLst>
                <a:path w="124810" h="262507">
                  <a:moveTo>
                    <a:pt x="50629" y="0"/>
                  </a:moveTo>
                  <a:lnTo>
                    <a:pt x="50629" y="0"/>
                  </a:lnTo>
                  <a:lnTo>
                    <a:pt x="43887" y="6742"/>
                  </a:lnTo>
                  <a:lnTo>
                    <a:pt x="36323" y="24418"/>
                  </a:lnTo>
                  <a:lnTo>
                    <a:pt x="26741" y="65815"/>
                  </a:lnTo>
                  <a:lnTo>
                    <a:pt x="17367" y="103697"/>
                  </a:lnTo>
                  <a:lnTo>
                    <a:pt x="12551" y="150042"/>
                  </a:lnTo>
                  <a:lnTo>
                    <a:pt x="6424" y="182867"/>
                  </a:lnTo>
                  <a:lnTo>
                    <a:pt x="1783" y="226338"/>
                  </a:lnTo>
                  <a:lnTo>
                    <a:pt x="0" y="262506"/>
                  </a:lnTo>
                  <a:lnTo>
                    <a:pt x="15547" y="225966"/>
                  </a:lnTo>
                  <a:lnTo>
                    <a:pt x="25865" y="194268"/>
                  </a:lnTo>
                  <a:lnTo>
                    <a:pt x="35153" y="151958"/>
                  </a:lnTo>
                  <a:lnTo>
                    <a:pt x="43985" y="110575"/>
                  </a:lnTo>
                  <a:lnTo>
                    <a:pt x="52615" y="74544"/>
                  </a:lnTo>
                  <a:lnTo>
                    <a:pt x="67771" y="30299"/>
                  </a:lnTo>
                  <a:lnTo>
                    <a:pt x="70523" y="22316"/>
                  </a:lnTo>
                  <a:lnTo>
                    <a:pt x="75181" y="16288"/>
                  </a:lnTo>
                  <a:lnTo>
                    <a:pt x="87881" y="7710"/>
                  </a:lnTo>
                  <a:lnTo>
                    <a:pt x="101052" y="5308"/>
                  </a:lnTo>
                  <a:lnTo>
                    <a:pt x="107528" y="5655"/>
                  </a:lnTo>
                  <a:lnTo>
                    <a:pt x="112551" y="8003"/>
                  </a:lnTo>
                  <a:lnTo>
                    <a:pt x="120013" y="16257"/>
                  </a:lnTo>
                  <a:lnTo>
                    <a:pt x="124809" y="39546"/>
                  </a:lnTo>
                  <a:lnTo>
                    <a:pt x="120287" y="56852"/>
                  </a:lnTo>
                  <a:lnTo>
                    <a:pt x="103958" y="82462"/>
                  </a:lnTo>
                  <a:lnTo>
                    <a:pt x="76529" y="109657"/>
                  </a:lnTo>
                  <a:lnTo>
                    <a:pt x="59788" y="113883"/>
                  </a:lnTo>
                  <a:lnTo>
                    <a:pt x="3157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99"/>
            <p:cNvSpPr/>
            <p:nvPr>
              <p:custDataLst>
                <p:tags r:id="rId33"/>
              </p:custDataLst>
            </p:nvPr>
          </p:nvSpPr>
          <p:spPr>
            <a:xfrm>
              <a:off x="8306640" y="4631842"/>
              <a:ext cx="69011" cy="86459"/>
            </a:xfrm>
            <a:custGeom>
              <a:avLst/>
              <a:gdLst/>
              <a:ahLst/>
              <a:cxnLst/>
              <a:rect l="0" t="0" r="0" b="0"/>
              <a:pathLst>
                <a:path w="69011" h="86459">
                  <a:moveTo>
                    <a:pt x="69010" y="3658"/>
                  </a:moveTo>
                  <a:lnTo>
                    <a:pt x="69010" y="3658"/>
                  </a:lnTo>
                  <a:lnTo>
                    <a:pt x="65639" y="3658"/>
                  </a:lnTo>
                  <a:lnTo>
                    <a:pt x="52403" y="0"/>
                  </a:lnTo>
                  <a:lnTo>
                    <a:pt x="41874" y="1561"/>
                  </a:lnTo>
                  <a:lnTo>
                    <a:pt x="24046" y="9779"/>
                  </a:lnTo>
                  <a:lnTo>
                    <a:pt x="13513" y="20960"/>
                  </a:lnTo>
                  <a:lnTo>
                    <a:pt x="5539" y="35336"/>
                  </a:lnTo>
                  <a:lnTo>
                    <a:pt x="0" y="72523"/>
                  </a:lnTo>
                  <a:lnTo>
                    <a:pt x="1837" y="77790"/>
                  </a:lnTo>
                  <a:lnTo>
                    <a:pt x="9522" y="85524"/>
                  </a:lnTo>
                  <a:lnTo>
                    <a:pt x="14535" y="86458"/>
                  </a:lnTo>
                  <a:lnTo>
                    <a:pt x="25749" y="83732"/>
                  </a:lnTo>
                  <a:lnTo>
                    <a:pt x="43962" y="70893"/>
                  </a:lnTo>
                  <a:lnTo>
                    <a:pt x="59394" y="53683"/>
                  </a:lnTo>
                  <a:lnTo>
                    <a:pt x="64736" y="39532"/>
                  </a:lnTo>
                  <a:lnTo>
                    <a:pt x="66161" y="31807"/>
                  </a:lnTo>
                  <a:lnTo>
                    <a:pt x="63980" y="19461"/>
                  </a:lnTo>
                  <a:lnTo>
                    <a:pt x="5631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700"/>
            <p:cNvSpPr/>
            <p:nvPr>
              <p:custDataLst>
                <p:tags r:id="rId34"/>
              </p:custDataLst>
            </p:nvPr>
          </p:nvSpPr>
          <p:spPr>
            <a:xfrm>
              <a:off x="8401050" y="4597400"/>
              <a:ext cx="69851" cy="114228"/>
            </a:xfrm>
            <a:custGeom>
              <a:avLst/>
              <a:gdLst/>
              <a:ahLst/>
              <a:cxnLst/>
              <a:rect l="0" t="0" r="0" b="0"/>
              <a:pathLst>
                <a:path w="69851" h="114228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2209" y="9721"/>
                  </a:lnTo>
                  <a:lnTo>
                    <a:pt x="17891" y="17020"/>
                  </a:lnTo>
                  <a:lnTo>
                    <a:pt x="27287" y="42324"/>
                  </a:lnTo>
                  <a:lnTo>
                    <a:pt x="30163" y="78158"/>
                  </a:lnTo>
                  <a:lnTo>
                    <a:pt x="24668" y="105201"/>
                  </a:lnTo>
                  <a:lnTo>
                    <a:pt x="22796" y="110350"/>
                  </a:lnTo>
                  <a:lnTo>
                    <a:pt x="20841" y="113078"/>
                  </a:lnTo>
                  <a:lnTo>
                    <a:pt x="18833" y="114191"/>
                  </a:lnTo>
                  <a:lnTo>
                    <a:pt x="16788" y="114227"/>
                  </a:lnTo>
                  <a:lnTo>
                    <a:pt x="15425" y="111429"/>
                  </a:lnTo>
                  <a:lnTo>
                    <a:pt x="13911" y="100795"/>
                  </a:lnTo>
                  <a:lnTo>
                    <a:pt x="23171" y="72198"/>
                  </a:lnTo>
                  <a:lnTo>
                    <a:pt x="48922" y="2743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701"/>
            <p:cNvSpPr/>
            <p:nvPr>
              <p:custDataLst>
                <p:tags r:id="rId35"/>
              </p:custDataLst>
            </p:nvPr>
          </p:nvSpPr>
          <p:spPr>
            <a:xfrm>
              <a:off x="8525532" y="4506532"/>
              <a:ext cx="62739" cy="195237"/>
            </a:xfrm>
            <a:custGeom>
              <a:avLst/>
              <a:gdLst/>
              <a:ahLst/>
              <a:cxnLst/>
              <a:rect l="0" t="0" r="0" b="0"/>
              <a:pathLst>
                <a:path w="62739" h="195237">
                  <a:moveTo>
                    <a:pt x="53318" y="21018"/>
                  </a:moveTo>
                  <a:lnTo>
                    <a:pt x="53318" y="21018"/>
                  </a:lnTo>
                  <a:lnTo>
                    <a:pt x="60225" y="4058"/>
                  </a:lnTo>
                  <a:lnTo>
                    <a:pt x="62738" y="74"/>
                  </a:lnTo>
                  <a:lnTo>
                    <a:pt x="62421" y="0"/>
                  </a:lnTo>
                  <a:lnTo>
                    <a:pt x="61502" y="656"/>
                  </a:lnTo>
                  <a:lnTo>
                    <a:pt x="33314" y="43948"/>
                  </a:lnTo>
                  <a:lnTo>
                    <a:pt x="18306" y="82689"/>
                  </a:lnTo>
                  <a:lnTo>
                    <a:pt x="8294" y="125447"/>
                  </a:lnTo>
                  <a:lnTo>
                    <a:pt x="0" y="171886"/>
                  </a:lnTo>
                  <a:lnTo>
                    <a:pt x="929" y="185908"/>
                  </a:lnTo>
                  <a:lnTo>
                    <a:pt x="4281" y="190211"/>
                  </a:lnTo>
                  <a:lnTo>
                    <a:pt x="15530" y="194993"/>
                  </a:lnTo>
                  <a:lnTo>
                    <a:pt x="28057" y="195236"/>
                  </a:lnTo>
                  <a:lnTo>
                    <a:pt x="34359" y="194314"/>
                  </a:lnTo>
                  <a:lnTo>
                    <a:pt x="39268" y="191581"/>
                  </a:lnTo>
                  <a:lnTo>
                    <a:pt x="53318" y="17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702"/>
            <p:cNvSpPr/>
            <p:nvPr>
              <p:custDataLst>
                <p:tags r:id="rId36"/>
              </p:custDataLst>
            </p:nvPr>
          </p:nvSpPr>
          <p:spPr>
            <a:xfrm>
              <a:off x="8464550" y="46037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4"/>
                  </a:lnTo>
                  <a:lnTo>
                    <a:pt x="48805" y="883"/>
                  </a:lnTo>
                  <a:lnTo>
                    <a:pt x="91877" y="17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703"/>
            <p:cNvSpPr/>
            <p:nvPr>
              <p:custDataLst>
                <p:tags r:id="rId37"/>
              </p:custDataLst>
            </p:nvPr>
          </p:nvSpPr>
          <p:spPr>
            <a:xfrm>
              <a:off x="8604250" y="46228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6561" y="15580"/>
                  </a:lnTo>
                  <a:lnTo>
                    <a:pt x="9445" y="49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704"/>
            <p:cNvSpPr/>
            <p:nvPr>
              <p:custDataLst>
                <p:tags r:id="rId38"/>
              </p:custDataLst>
            </p:nvPr>
          </p:nvSpPr>
          <p:spPr>
            <a:xfrm>
              <a:off x="8655050" y="4559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705"/>
            <p:cNvSpPr/>
            <p:nvPr>
              <p:custDataLst>
                <p:tags r:id="rId39"/>
              </p:custDataLst>
            </p:nvPr>
          </p:nvSpPr>
          <p:spPr>
            <a:xfrm>
              <a:off x="8666033" y="4622800"/>
              <a:ext cx="54422" cy="88915"/>
            </a:xfrm>
            <a:custGeom>
              <a:avLst/>
              <a:gdLst/>
              <a:ahLst/>
              <a:cxnLst/>
              <a:rect l="0" t="0" r="0" b="0"/>
              <a:pathLst>
                <a:path w="54422" h="88915">
                  <a:moveTo>
                    <a:pt x="52517" y="0"/>
                  </a:moveTo>
                  <a:lnTo>
                    <a:pt x="52517" y="0"/>
                  </a:lnTo>
                  <a:lnTo>
                    <a:pt x="43679" y="0"/>
                  </a:lnTo>
                  <a:lnTo>
                    <a:pt x="27477" y="6742"/>
                  </a:lnTo>
                  <a:lnTo>
                    <a:pt x="16459" y="17578"/>
                  </a:lnTo>
                  <a:lnTo>
                    <a:pt x="4203" y="39545"/>
                  </a:lnTo>
                  <a:lnTo>
                    <a:pt x="0" y="54970"/>
                  </a:lnTo>
                  <a:lnTo>
                    <a:pt x="484" y="68881"/>
                  </a:lnTo>
                  <a:lnTo>
                    <a:pt x="6813" y="80238"/>
                  </a:lnTo>
                  <a:lnTo>
                    <a:pt x="11464" y="85242"/>
                  </a:lnTo>
                  <a:lnTo>
                    <a:pt x="16682" y="87872"/>
                  </a:lnTo>
                  <a:lnTo>
                    <a:pt x="28123" y="88914"/>
                  </a:lnTo>
                  <a:lnTo>
                    <a:pt x="38382" y="85143"/>
                  </a:lnTo>
                  <a:lnTo>
                    <a:pt x="43094" y="82162"/>
                  </a:lnTo>
                  <a:lnTo>
                    <a:pt x="50209" y="73205"/>
                  </a:lnTo>
                  <a:lnTo>
                    <a:pt x="53095" y="67853"/>
                  </a:lnTo>
                  <a:lnTo>
                    <a:pt x="54421" y="56262"/>
                  </a:lnTo>
                  <a:lnTo>
                    <a:pt x="51951" y="43350"/>
                  </a:lnTo>
                  <a:lnTo>
                    <a:pt x="40750" y="17709"/>
                  </a:lnTo>
                  <a:lnTo>
                    <a:pt x="33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706"/>
            <p:cNvSpPr/>
            <p:nvPr>
              <p:custDataLst>
                <p:tags r:id="rId40"/>
              </p:custDataLst>
            </p:nvPr>
          </p:nvSpPr>
          <p:spPr>
            <a:xfrm>
              <a:off x="8746889" y="4606729"/>
              <a:ext cx="77442" cy="124022"/>
            </a:xfrm>
            <a:custGeom>
              <a:avLst/>
              <a:gdLst/>
              <a:ahLst/>
              <a:cxnLst/>
              <a:rect l="0" t="0" r="0" b="0"/>
              <a:pathLst>
                <a:path w="77442" h="124022">
                  <a:moveTo>
                    <a:pt x="35161" y="3371"/>
                  </a:moveTo>
                  <a:lnTo>
                    <a:pt x="35161" y="3371"/>
                  </a:lnTo>
                  <a:lnTo>
                    <a:pt x="31790" y="0"/>
                  </a:lnTo>
                  <a:lnTo>
                    <a:pt x="30092" y="418"/>
                  </a:lnTo>
                  <a:lnTo>
                    <a:pt x="26323" y="4645"/>
                  </a:lnTo>
                  <a:lnTo>
                    <a:pt x="13962" y="39161"/>
                  </a:lnTo>
                  <a:lnTo>
                    <a:pt x="5288" y="82968"/>
                  </a:lnTo>
                  <a:lnTo>
                    <a:pt x="3540" y="95898"/>
                  </a:lnTo>
                  <a:lnTo>
                    <a:pt x="0" y="105732"/>
                  </a:lnTo>
                  <a:lnTo>
                    <a:pt x="431" y="106184"/>
                  </a:lnTo>
                  <a:lnTo>
                    <a:pt x="1424" y="105779"/>
                  </a:lnTo>
                  <a:lnTo>
                    <a:pt x="8088" y="89216"/>
                  </a:lnTo>
                  <a:lnTo>
                    <a:pt x="25028" y="44631"/>
                  </a:lnTo>
                  <a:lnTo>
                    <a:pt x="54044" y="4598"/>
                  </a:lnTo>
                  <a:lnTo>
                    <a:pt x="56922" y="2777"/>
                  </a:lnTo>
                  <a:lnTo>
                    <a:pt x="59546" y="2270"/>
                  </a:lnTo>
                  <a:lnTo>
                    <a:pt x="62001" y="2637"/>
                  </a:lnTo>
                  <a:lnTo>
                    <a:pt x="68492" y="8689"/>
                  </a:lnTo>
                  <a:lnTo>
                    <a:pt x="72197" y="13266"/>
                  </a:lnTo>
                  <a:lnTo>
                    <a:pt x="76316" y="25878"/>
                  </a:lnTo>
                  <a:lnTo>
                    <a:pt x="77441" y="41596"/>
                  </a:lnTo>
                  <a:lnTo>
                    <a:pt x="70580" y="87357"/>
                  </a:lnTo>
                  <a:lnTo>
                    <a:pt x="66911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707"/>
            <p:cNvSpPr/>
            <p:nvPr>
              <p:custDataLst>
                <p:tags r:id="rId41"/>
              </p:custDataLst>
            </p:nvPr>
          </p:nvSpPr>
          <p:spPr>
            <a:xfrm>
              <a:off x="8818385" y="4508341"/>
              <a:ext cx="198346" cy="216060"/>
            </a:xfrm>
            <a:custGeom>
              <a:avLst/>
              <a:gdLst/>
              <a:ahLst/>
              <a:cxnLst/>
              <a:rect l="0" t="0" r="0" b="0"/>
              <a:pathLst>
                <a:path w="198346" h="216060">
                  <a:moveTo>
                    <a:pt x="97015" y="152559"/>
                  </a:moveTo>
                  <a:lnTo>
                    <a:pt x="97015" y="152559"/>
                  </a:lnTo>
                  <a:lnTo>
                    <a:pt x="98896" y="131836"/>
                  </a:lnTo>
                  <a:lnTo>
                    <a:pt x="100673" y="120771"/>
                  </a:lnTo>
                  <a:lnTo>
                    <a:pt x="99110" y="111150"/>
                  </a:lnTo>
                  <a:lnTo>
                    <a:pt x="94183" y="104051"/>
                  </a:lnTo>
                  <a:lnTo>
                    <a:pt x="90894" y="101171"/>
                  </a:lnTo>
                  <a:lnTo>
                    <a:pt x="85878" y="100661"/>
                  </a:lnTo>
                  <a:lnTo>
                    <a:pt x="72779" y="103858"/>
                  </a:lnTo>
                  <a:lnTo>
                    <a:pt x="36306" y="128253"/>
                  </a:lnTo>
                  <a:lnTo>
                    <a:pt x="9099" y="154843"/>
                  </a:lnTo>
                  <a:lnTo>
                    <a:pt x="1497" y="169801"/>
                  </a:lnTo>
                  <a:lnTo>
                    <a:pt x="0" y="181624"/>
                  </a:lnTo>
                  <a:lnTo>
                    <a:pt x="588" y="186753"/>
                  </a:lnTo>
                  <a:lnTo>
                    <a:pt x="3097" y="189465"/>
                  </a:lnTo>
                  <a:lnTo>
                    <a:pt x="6886" y="190569"/>
                  </a:lnTo>
                  <a:lnTo>
                    <a:pt x="11529" y="190599"/>
                  </a:lnTo>
                  <a:lnTo>
                    <a:pt x="28177" y="183899"/>
                  </a:lnTo>
                  <a:lnTo>
                    <a:pt x="36551" y="176837"/>
                  </a:lnTo>
                  <a:lnTo>
                    <a:pt x="48601" y="162419"/>
                  </a:lnTo>
                  <a:lnTo>
                    <a:pt x="48511" y="161250"/>
                  </a:lnTo>
                  <a:lnTo>
                    <a:pt x="47746" y="160469"/>
                  </a:lnTo>
                  <a:lnTo>
                    <a:pt x="47235" y="161360"/>
                  </a:lnTo>
                  <a:lnTo>
                    <a:pt x="46668" y="166113"/>
                  </a:lnTo>
                  <a:lnTo>
                    <a:pt x="49720" y="176722"/>
                  </a:lnTo>
                  <a:lnTo>
                    <a:pt x="61835" y="188803"/>
                  </a:lnTo>
                  <a:lnTo>
                    <a:pt x="72913" y="193362"/>
                  </a:lnTo>
                  <a:lnTo>
                    <a:pt x="85597" y="194682"/>
                  </a:lnTo>
                  <a:lnTo>
                    <a:pt x="108605" y="190754"/>
                  </a:lnTo>
                  <a:lnTo>
                    <a:pt x="124978" y="184586"/>
                  </a:lnTo>
                  <a:lnTo>
                    <a:pt x="150064" y="159696"/>
                  </a:lnTo>
                  <a:lnTo>
                    <a:pt x="166924" y="129861"/>
                  </a:lnTo>
                  <a:lnTo>
                    <a:pt x="182412" y="93082"/>
                  </a:lnTo>
                  <a:lnTo>
                    <a:pt x="194001" y="53217"/>
                  </a:lnTo>
                  <a:lnTo>
                    <a:pt x="198345" y="14704"/>
                  </a:lnTo>
                  <a:lnTo>
                    <a:pt x="197024" y="7739"/>
                  </a:lnTo>
                  <a:lnTo>
                    <a:pt x="194732" y="3096"/>
                  </a:lnTo>
                  <a:lnTo>
                    <a:pt x="191793" y="0"/>
                  </a:lnTo>
                  <a:lnTo>
                    <a:pt x="187012" y="53"/>
                  </a:lnTo>
                  <a:lnTo>
                    <a:pt x="174172" y="5757"/>
                  </a:lnTo>
                  <a:lnTo>
                    <a:pt x="142935" y="46943"/>
                  </a:lnTo>
                  <a:lnTo>
                    <a:pt x="120107" y="88967"/>
                  </a:lnTo>
                  <a:lnTo>
                    <a:pt x="109344" y="135441"/>
                  </a:lnTo>
                  <a:lnTo>
                    <a:pt x="109080" y="163296"/>
                  </a:lnTo>
                  <a:lnTo>
                    <a:pt x="116959" y="186023"/>
                  </a:lnTo>
                  <a:lnTo>
                    <a:pt x="135115" y="21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708"/>
            <p:cNvSpPr/>
            <p:nvPr>
              <p:custDataLst>
                <p:tags r:id="rId42"/>
              </p:custDataLst>
            </p:nvPr>
          </p:nvSpPr>
          <p:spPr>
            <a:xfrm>
              <a:off x="5841999" y="4838700"/>
              <a:ext cx="1263652" cy="56184"/>
            </a:xfrm>
            <a:custGeom>
              <a:avLst/>
              <a:gdLst/>
              <a:ahLst/>
              <a:cxnLst/>
              <a:rect l="0" t="0" r="0" b="0"/>
              <a:pathLst>
                <a:path w="1263652" h="56184">
                  <a:moveTo>
                    <a:pt x="1" y="38100"/>
                  </a:moveTo>
                  <a:lnTo>
                    <a:pt x="1" y="38100"/>
                  </a:lnTo>
                  <a:lnTo>
                    <a:pt x="0" y="47559"/>
                  </a:lnTo>
                  <a:lnTo>
                    <a:pt x="1412" y="48639"/>
                  </a:lnTo>
                  <a:lnTo>
                    <a:pt x="33225" y="56183"/>
                  </a:lnTo>
                  <a:lnTo>
                    <a:pt x="68993" y="52595"/>
                  </a:lnTo>
                  <a:lnTo>
                    <a:pt x="108794" y="50626"/>
                  </a:lnTo>
                  <a:lnTo>
                    <a:pt x="139839" y="47665"/>
                  </a:lnTo>
                  <a:lnTo>
                    <a:pt x="176216" y="42116"/>
                  </a:lnTo>
                  <a:lnTo>
                    <a:pt x="215903" y="36357"/>
                  </a:lnTo>
                  <a:lnTo>
                    <a:pt x="257059" y="33798"/>
                  </a:lnTo>
                  <a:lnTo>
                    <a:pt x="298869" y="30778"/>
                  </a:lnTo>
                  <a:lnTo>
                    <a:pt x="340970" y="27085"/>
                  </a:lnTo>
                  <a:lnTo>
                    <a:pt x="383200" y="23091"/>
                  </a:lnTo>
                  <a:lnTo>
                    <a:pt x="427369" y="18965"/>
                  </a:lnTo>
                  <a:lnTo>
                    <a:pt x="471459" y="15484"/>
                  </a:lnTo>
                  <a:lnTo>
                    <a:pt x="512221" y="13938"/>
                  </a:lnTo>
                  <a:lnTo>
                    <a:pt x="549622" y="11368"/>
                  </a:lnTo>
                  <a:lnTo>
                    <a:pt x="585061" y="8580"/>
                  </a:lnTo>
                  <a:lnTo>
                    <a:pt x="619626" y="7341"/>
                  </a:lnTo>
                  <a:lnTo>
                    <a:pt x="653802" y="6791"/>
                  </a:lnTo>
                  <a:lnTo>
                    <a:pt x="687102" y="6546"/>
                  </a:lnTo>
                  <a:lnTo>
                    <a:pt x="733615" y="6408"/>
                  </a:lnTo>
                  <a:lnTo>
                    <a:pt x="777971" y="5662"/>
                  </a:lnTo>
                  <a:lnTo>
                    <a:pt x="818944" y="1991"/>
                  </a:lnTo>
                  <a:lnTo>
                    <a:pt x="862050" y="589"/>
                  </a:lnTo>
                  <a:lnTo>
                    <a:pt x="906102" y="880"/>
                  </a:lnTo>
                  <a:lnTo>
                    <a:pt x="950434" y="4416"/>
                  </a:lnTo>
                  <a:lnTo>
                    <a:pt x="994143" y="5776"/>
                  </a:lnTo>
                  <a:lnTo>
                    <a:pt x="1034218" y="6180"/>
                  </a:lnTo>
                  <a:lnTo>
                    <a:pt x="1072905" y="6300"/>
                  </a:lnTo>
                  <a:lnTo>
                    <a:pt x="1110472" y="6335"/>
                  </a:lnTo>
                  <a:lnTo>
                    <a:pt x="1155129" y="6347"/>
                  </a:lnTo>
                  <a:lnTo>
                    <a:pt x="1198403" y="10714"/>
                  </a:lnTo>
                  <a:lnTo>
                    <a:pt x="1244141" y="12622"/>
                  </a:lnTo>
                  <a:lnTo>
                    <a:pt x="1246410" y="13354"/>
                  </a:lnTo>
                  <a:lnTo>
                    <a:pt x="1247924" y="14547"/>
                  </a:lnTo>
                  <a:lnTo>
                    <a:pt x="1250898" y="18972"/>
                  </a:lnTo>
                  <a:lnTo>
                    <a:pt x="1254307" y="15656"/>
                  </a:lnTo>
                  <a:lnTo>
                    <a:pt x="1257851" y="14013"/>
                  </a:lnTo>
                  <a:lnTo>
                    <a:pt x="1259784" y="13576"/>
                  </a:lnTo>
                  <a:lnTo>
                    <a:pt x="1261073" y="12578"/>
                  </a:lnTo>
                  <a:lnTo>
                    <a:pt x="1262505" y="9588"/>
                  </a:lnTo>
                  <a:lnTo>
                    <a:pt x="1263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709"/>
            <p:cNvSpPr/>
            <p:nvPr>
              <p:custDataLst>
                <p:tags r:id="rId43"/>
              </p:custDataLst>
            </p:nvPr>
          </p:nvSpPr>
          <p:spPr>
            <a:xfrm>
              <a:off x="6959600" y="4762500"/>
              <a:ext cx="175653" cy="184151"/>
            </a:xfrm>
            <a:custGeom>
              <a:avLst/>
              <a:gdLst/>
              <a:ahLst/>
              <a:cxnLst/>
              <a:rect l="0" t="0" r="0" b="0"/>
              <a:pathLst>
                <a:path w="175653" h="184151">
                  <a:moveTo>
                    <a:pt x="88900" y="0"/>
                  </a:moveTo>
                  <a:lnTo>
                    <a:pt x="88900" y="0"/>
                  </a:lnTo>
                  <a:lnTo>
                    <a:pt x="92270" y="0"/>
                  </a:lnTo>
                  <a:lnTo>
                    <a:pt x="101109" y="3371"/>
                  </a:lnTo>
                  <a:lnTo>
                    <a:pt x="143256" y="40312"/>
                  </a:lnTo>
                  <a:lnTo>
                    <a:pt x="170551" y="58025"/>
                  </a:lnTo>
                  <a:lnTo>
                    <a:pt x="174578" y="64830"/>
                  </a:lnTo>
                  <a:lnTo>
                    <a:pt x="175652" y="68619"/>
                  </a:lnTo>
                  <a:lnTo>
                    <a:pt x="174251" y="72557"/>
                  </a:lnTo>
                  <a:lnTo>
                    <a:pt x="167051" y="80696"/>
                  </a:lnTo>
                  <a:lnTo>
                    <a:pt x="120279" y="115450"/>
                  </a:lnTo>
                  <a:lnTo>
                    <a:pt x="74873" y="145023"/>
                  </a:lnTo>
                  <a:lnTo>
                    <a:pt x="31618" y="16983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599"/>
          <p:cNvGrpSpPr/>
          <p:nvPr/>
        </p:nvGrpSpPr>
        <p:grpSpPr>
          <a:xfrm>
            <a:off x="9257860" y="4514850"/>
            <a:ext cx="152841" cy="227686"/>
            <a:chOff x="9257860" y="4514850"/>
            <a:chExt cx="152841" cy="227686"/>
          </a:xfrm>
        </p:grpSpPr>
        <p:sp>
          <p:nvSpPr>
            <p:cNvPr id="251" name="SMARTInkShape-2710"/>
            <p:cNvSpPr/>
            <p:nvPr>
              <p:custDataLst>
                <p:tags r:id="rId24"/>
              </p:custDataLst>
            </p:nvPr>
          </p:nvSpPr>
          <p:spPr>
            <a:xfrm>
              <a:off x="9257860" y="4514850"/>
              <a:ext cx="145177" cy="227686"/>
            </a:xfrm>
            <a:custGeom>
              <a:avLst/>
              <a:gdLst/>
              <a:ahLst/>
              <a:cxnLst/>
              <a:rect l="0" t="0" r="0" b="0"/>
              <a:pathLst>
                <a:path w="145177" h="227686">
                  <a:moveTo>
                    <a:pt x="133790" y="0"/>
                  </a:moveTo>
                  <a:lnTo>
                    <a:pt x="133790" y="0"/>
                  </a:lnTo>
                  <a:lnTo>
                    <a:pt x="130419" y="0"/>
                  </a:lnTo>
                  <a:lnTo>
                    <a:pt x="126883" y="5645"/>
                  </a:lnTo>
                  <a:lnTo>
                    <a:pt x="100869" y="49113"/>
                  </a:lnTo>
                  <a:lnTo>
                    <a:pt x="72216" y="94358"/>
                  </a:lnTo>
                  <a:lnTo>
                    <a:pt x="49274" y="129426"/>
                  </a:lnTo>
                  <a:lnTo>
                    <a:pt x="19299" y="174756"/>
                  </a:lnTo>
                  <a:lnTo>
                    <a:pt x="507" y="211379"/>
                  </a:lnTo>
                  <a:lnTo>
                    <a:pt x="0" y="220476"/>
                  </a:lnTo>
                  <a:lnTo>
                    <a:pt x="2968" y="222478"/>
                  </a:lnTo>
                  <a:lnTo>
                    <a:pt x="13793" y="222822"/>
                  </a:lnTo>
                  <a:lnTo>
                    <a:pt x="39125" y="208935"/>
                  </a:lnTo>
                  <a:lnTo>
                    <a:pt x="81538" y="176712"/>
                  </a:lnTo>
                  <a:lnTo>
                    <a:pt x="99101" y="164385"/>
                  </a:lnTo>
                  <a:lnTo>
                    <a:pt x="100786" y="162507"/>
                  </a:lnTo>
                  <a:lnTo>
                    <a:pt x="101204" y="161254"/>
                  </a:lnTo>
                  <a:lnTo>
                    <a:pt x="96025" y="163626"/>
                  </a:lnTo>
                  <a:lnTo>
                    <a:pt x="75452" y="180017"/>
                  </a:lnTo>
                  <a:lnTo>
                    <a:pt x="63980" y="197507"/>
                  </a:lnTo>
                  <a:lnTo>
                    <a:pt x="62311" y="207961"/>
                  </a:lnTo>
                  <a:lnTo>
                    <a:pt x="62854" y="212723"/>
                  </a:lnTo>
                  <a:lnTo>
                    <a:pt x="69101" y="221779"/>
                  </a:lnTo>
                  <a:lnTo>
                    <a:pt x="73731" y="226170"/>
                  </a:lnTo>
                  <a:lnTo>
                    <a:pt x="81051" y="227685"/>
                  </a:lnTo>
                  <a:lnTo>
                    <a:pt x="110167" y="223076"/>
                  </a:lnTo>
                  <a:lnTo>
                    <a:pt x="128465" y="216502"/>
                  </a:lnTo>
                  <a:lnTo>
                    <a:pt x="140359" y="206996"/>
                  </a:lnTo>
                  <a:lnTo>
                    <a:pt x="144520" y="201497"/>
                  </a:lnTo>
                  <a:lnTo>
                    <a:pt x="145176" y="196420"/>
                  </a:lnTo>
                  <a:lnTo>
                    <a:pt x="143498" y="191624"/>
                  </a:lnTo>
                  <a:lnTo>
                    <a:pt x="140262" y="187016"/>
                  </a:lnTo>
                  <a:lnTo>
                    <a:pt x="8934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711"/>
            <p:cNvSpPr/>
            <p:nvPr>
              <p:custDataLst>
                <p:tags r:id="rId25"/>
              </p:custDataLst>
            </p:nvPr>
          </p:nvSpPr>
          <p:spPr>
            <a:xfrm>
              <a:off x="9274862" y="4572883"/>
              <a:ext cx="135839" cy="5468"/>
            </a:xfrm>
            <a:custGeom>
              <a:avLst/>
              <a:gdLst/>
              <a:ahLst/>
              <a:cxnLst/>
              <a:rect l="0" t="0" r="0" b="0"/>
              <a:pathLst>
                <a:path w="135839" h="5468">
                  <a:moveTo>
                    <a:pt x="8838" y="5467"/>
                  </a:moveTo>
                  <a:lnTo>
                    <a:pt x="8838" y="5467"/>
                  </a:lnTo>
                  <a:lnTo>
                    <a:pt x="5467" y="2096"/>
                  </a:lnTo>
                  <a:lnTo>
                    <a:pt x="1931" y="441"/>
                  </a:lnTo>
                  <a:lnTo>
                    <a:pt x="0" y="0"/>
                  </a:lnTo>
                  <a:lnTo>
                    <a:pt x="123" y="411"/>
                  </a:lnTo>
                  <a:lnTo>
                    <a:pt x="4024" y="2749"/>
                  </a:lnTo>
                  <a:lnTo>
                    <a:pt x="43948" y="4931"/>
                  </a:lnTo>
                  <a:lnTo>
                    <a:pt x="88413" y="5228"/>
                  </a:lnTo>
                  <a:lnTo>
                    <a:pt x="13583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600"/>
          <p:cNvGrpSpPr/>
          <p:nvPr/>
        </p:nvGrpSpPr>
        <p:grpSpPr>
          <a:xfrm>
            <a:off x="9705673" y="4496837"/>
            <a:ext cx="1546528" cy="392664"/>
            <a:chOff x="9705673" y="4496837"/>
            <a:chExt cx="1546528" cy="392664"/>
          </a:xfrm>
        </p:grpSpPr>
        <p:sp>
          <p:nvSpPr>
            <p:cNvPr id="254" name="SMARTInkShape-2712"/>
            <p:cNvSpPr/>
            <p:nvPr>
              <p:custDataLst>
                <p:tags r:id="rId13"/>
              </p:custDataLst>
            </p:nvPr>
          </p:nvSpPr>
          <p:spPr>
            <a:xfrm>
              <a:off x="9705673" y="4644622"/>
              <a:ext cx="308278" cy="123494"/>
            </a:xfrm>
            <a:custGeom>
              <a:avLst/>
              <a:gdLst/>
              <a:ahLst/>
              <a:cxnLst/>
              <a:rect l="0" t="0" r="0" b="0"/>
              <a:pathLst>
                <a:path w="308278" h="123494">
                  <a:moveTo>
                    <a:pt x="79677" y="22628"/>
                  </a:moveTo>
                  <a:lnTo>
                    <a:pt x="79677" y="22628"/>
                  </a:lnTo>
                  <a:lnTo>
                    <a:pt x="83048" y="19257"/>
                  </a:lnTo>
                  <a:lnTo>
                    <a:pt x="86584" y="17602"/>
                  </a:lnTo>
                  <a:lnTo>
                    <a:pt x="88515" y="17161"/>
                  </a:lnTo>
                  <a:lnTo>
                    <a:pt x="89097" y="18277"/>
                  </a:lnTo>
                  <a:lnTo>
                    <a:pt x="87862" y="23281"/>
                  </a:lnTo>
                  <a:lnTo>
                    <a:pt x="65547" y="64646"/>
                  </a:lnTo>
                  <a:lnTo>
                    <a:pt x="41294" y="105560"/>
                  </a:lnTo>
                  <a:lnTo>
                    <a:pt x="28751" y="117812"/>
                  </a:lnTo>
                  <a:lnTo>
                    <a:pt x="22443" y="122067"/>
                  </a:lnTo>
                  <a:lnTo>
                    <a:pt x="16827" y="123493"/>
                  </a:lnTo>
                  <a:lnTo>
                    <a:pt x="11671" y="123032"/>
                  </a:lnTo>
                  <a:lnTo>
                    <a:pt x="6823" y="121314"/>
                  </a:lnTo>
                  <a:lnTo>
                    <a:pt x="3590" y="116641"/>
                  </a:lnTo>
                  <a:lnTo>
                    <a:pt x="0" y="102041"/>
                  </a:lnTo>
                  <a:lnTo>
                    <a:pt x="4720" y="70617"/>
                  </a:lnTo>
                  <a:lnTo>
                    <a:pt x="18426" y="41237"/>
                  </a:lnTo>
                  <a:lnTo>
                    <a:pt x="35893" y="21400"/>
                  </a:lnTo>
                  <a:lnTo>
                    <a:pt x="67958" y="6585"/>
                  </a:lnTo>
                  <a:lnTo>
                    <a:pt x="115481" y="0"/>
                  </a:lnTo>
                  <a:lnTo>
                    <a:pt x="153210" y="341"/>
                  </a:lnTo>
                  <a:lnTo>
                    <a:pt x="192086" y="2139"/>
                  </a:lnTo>
                  <a:lnTo>
                    <a:pt x="228179" y="2939"/>
                  </a:lnTo>
                  <a:lnTo>
                    <a:pt x="261154" y="5175"/>
                  </a:lnTo>
                  <a:lnTo>
                    <a:pt x="308277" y="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13"/>
            <p:cNvSpPr/>
            <p:nvPr>
              <p:custDataLst>
                <p:tags r:id="rId14"/>
              </p:custDataLst>
            </p:nvPr>
          </p:nvSpPr>
          <p:spPr>
            <a:xfrm>
              <a:off x="11137900" y="4559300"/>
              <a:ext cx="114301" cy="330201"/>
            </a:xfrm>
            <a:custGeom>
              <a:avLst/>
              <a:gdLst/>
              <a:ahLst/>
              <a:cxnLst/>
              <a:rect l="0" t="0" r="0" b="0"/>
              <a:pathLst>
                <a:path w="114301" h="330201">
                  <a:moveTo>
                    <a:pt x="114300" y="0"/>
                  </a:moveTo>
                  <a:lnTo>
                    <a:pt x="114300" y="0"/>
                  </a:lnTo>
                  <a:lnTo>
                    <a:pt x="110930" y="34531"/>
                  </a:lnTo>
                  <a:lnTo>
                    <a:pt x="103630" y="71557"/>
                  </a:lnTo>
                  <a:lnTo>
                    <a:pt x="98720" y="94271"/>
                  </a:lnTo>
                  <a:lnTo>
                    <a:pt x="91919" y="119998"/>
                  </a:lnTo>
                  <a:lnTo>
                    <a:pt x="83857" y="147732"/>
                  </a:lnTo>
                  <a:lnTo>
                    <a:pt x="74955" y="176805"/>
                  </a:lnTo>
                  <a:lnTo>
                    <a:pt x="62670" y="206770"/>
                  </a:lnTo>
                  <a:lnTo>
                    <a:pt x="48129" y="237330"/>
                  </a:lnTo>
                  <a:lnTo>
                    <a:pt x="32086" y="268287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714"/>
            <p:cNvSpPr/>
            <p:nvPr>
              <p:custDataLst>
                <p:tags r:id="rId15"/>
              </p:custDataLst>
            </p:nvPr>
          </p:nvSpPr>
          <p:spPr>
            <a:xfrm>
              <a:off x="11071864" y="4635500"/>
              <a:ext cx="104137" cy="165101"/>
            </a:xfrm>
            <a:custGeom>
              <a:avLst/>
              <a:gdLst/>
              <a:ahLst/>
              <a:cxnLst/>
              <a:rect l="0" t="0" r="0" b="0"/>
              <a:pathLst>
                <a:path w="104137" h="165101">
                  <a:moveTo>
                    <a:pt x="104136" y="0"/>
                  </a:moveTo>
                  <a:lnTo>
                    <a:pt x="104136" y="0"/>
                  </a:lnTo>
                  <a:lnTo>
                    <a:pt x="69616" y="41427"/>
                  </a:lnTo>
                  <a:lnTo>
                    <a:pt x="34601" y="84461"/>
                  </a:lnTo>
                  <a:lnTo>
                    <a:pt x="5969" y="127247"/>
                  </a:lnTo>
                  <a:lnTo>
                    <a:pt x="533" y="143337"/>
                  </a:lnTo>
                  <a:lnTo>
                    <a:pt x="0" y="153782"/>
                  </a:lnTo>
                  <a:lnTo>
                    <a:pt x="253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715"/>
            <p:cNvSpPr/>
            <p:nvPr>
              <p:custDataLst>
                <p:tags r:id="rId16"/>
              </p:custDataLst>
            </p:nvPr>
          </p:nvSpPr>
          <p:spPr>
            <a:xfrm>
              <a:off x="10093129" y="4768850"/>
              <a:ext cx="124022" cy="19051"/>
            </a:xfrm>
            <a:custGeom>
              <a:avLst/>
              <a:gdLst/>
              <a:ahLst/>
              <a:cxnLst/>
              <a:rect l="0" t="0" r="0" b="0"/>
              <a:pathLst>
                <a:path w="1240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2748" y="15679"/>
                  </a:lnTo>
                  <a:lnTo>
                    <a:pt x="90062" y="6841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716"/>
            <p:cNvSpPr/>
            <p:nvPr>
              <p:custDataLst>
                <p:tags r:id="rId17"/>
              </p:custDataLst>
            </p:nvPr>
          </p:nvSpPr>
          <p:spPr>
            <a:xfrm>
              <a:off x="10140950" y="47053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21676" y="397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17"/>
            <p:cNvSpPr/>
            <p:nvPr>
              <p:custDataLst>
                <p:tags r:id="rId18"/>
              </p:custDataLst>
            </p:nvPr>
          </p:nvSpPr>
          <p:spPr>
            <a:xfrm>
              <a:off x="10579100" y="4629150"/>
              <a:ext cx="107951" cy="176596"/>
            </a:xfrm>
            <a:custGeom>
              <a:avLst/>
              <a:gdLst/>
              <a:ahLst/>
              <a:cxnLst/>
              <a:rect l="0" t="0" r="0" b="0"/>
              <a:pathLst>
                <a:path w="107951" h="176596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363" y="14817"/>
                  </a:lnTo>
                  <a:lnTo>
                    <a:pt x="6880" y="61108"/>
                  </a:lnTo>
                  <a:lnTo>
                    <a:pt x="11368" y="101283"/>
                  </a:lnTo>
                  <a:lnTo>
                    <a:pt x="17872" y="141644"/>
                  </a:lnTo>
                  <a:lnTo>
                    <a:pt x="30471" y="171912"/>
                  </a:lnTo>
                  <a:lnTo>
                    <a:pt x="33013" y="175992"/>
                  </a:lnTo>
                  <a:lnTo>
                    <a:pt x="35416" y="176595"/>
                  </a:lnTo>
                  <a:lnTo>
                    <a:pt x="37722" y="174880"/>
                  </a:lnTo>
                  <a:lnTo>
                    <a:pt x="59479" y="129490"/>
                  </a:lnTo>
                  <a:lnTo>
                    <a:pt x="73941" y="97062"/>
                  </a:lnTo>
                  <a:lnTo>
                    <a:pt x="86015" y="61483"/>
                  </a:lnTo>
                  <a:lnTo>
                    <a:pt x="101892" y="1386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718"/>
            <p:cNvSpPr/>
            <p:nvPr>
              <p:custDataLst>
                <p:tags r:id="rId19"/>
              </p:custDataLst>
            </p:nvPr>
          </p:nvSpPr>
          <p:spPr>
            <a:xfrm>
              <a:off x="10426700" y="4496837"/>
              <a:ext cx="673101" cy="367016"/>
            </a:xfrm>
            <a:custGeom>
              <a:avLst/>
              <a:gdLst/>
              <a:ahLst/>
              <a:cxnLst/>
              <a:rect l="0" t="0" r="0" b="0"/>
              <a:pathLst>
                <a:path w="673101" h="367016">
                  <a:moveTo>
                    <a:pt x="0" y="272013"/>
                  </a:moveTo>
                  <a:lnTo>
                    <a:pt x="0" y="272013"/>
                  </a:lnTo>
                  <a:lnTo>
                    <a:pt x="3370" y="278755"/>
                  </a:lnTo>
                  <a:lnTo>
                    <a:pt x="9459" y="319543"/>
                  </a:lnTo>
                  <a:lnTo>
                    <a:pt x="17835" y="351225"/>
                  </a:lnTo>
                  <a:lnTo>
                    <a:pt x="24625" y="362722"/>
                  </a:lnTo>
                  <a:lnTo>
                    <a:pt x="27706" y="365647"/>
                  </a:lnTo>
                  <a:lnTo>
                    <a:pt x="30465" y="366891"/>
                  </a:lnTo>
                  <a:lnTo>
                    <a:pt x="33010" y="367015"/>
                  </a:lnTo>
                  <a:lnTo>
                    <a:pt x="39601" y="359627"/>
                  </a:lnTo>
                  <a:lnTo>
                    <a:pt x="58700" y="318404"/>
                  </a:lnTo>
                  <a:lnTo>
                    <a:pt x="70539" y="280637"/>
                  </a:lnTo>
                  <a:lnTo>
                    <a:pt x="76660" y="258712"/>
                  </a:lnTo>
                  <a:lnTo>
                    <a:pt x="82152" y="232101"/>
                  </a:lnTo>
                  <a:lnTo>
                    <a:pt x="87222" y="202366"/>
                  </a:lnTo>
                  <a:lnTo>
                    <a:pt x="92015" y="170548"/>
                  </a:lnTo>
                  <a:lnTo>
                    <a:pt x="94504" y="143692"/>
                  </a:lnTo>
                  <a:lnTo>
                    <a:pt x="95388" y="98800"/>
                  </a:lnTo>
                  <a:lnTo>
                    <a:pt x="88549" y="62019"/>
                  </a:lnTo>
                  <a:lnTo>
                    <a:pt x="81452" y="49801"/>
                  </a:lnTo>
                  <a:lnTo>
                    <a:pt x="75712" y="42724"/>
                  </a:lnTo>
                  <a:lnTo>
                    <a:pt x="75168" y="40837"/>
                  </a:lnTo>
                  <a:lnTo>
                    <a:pt x="75512" y="39579"/>
                  </a:lnTo>
                  <a:lnTo>
                    <a:pt x="89479" y="34438"/>
                  </a:lnTo>
                  <a:lnTo>
                    <a:pt x="135089" y="28446"/>
                  </a:lnTo>
                  <a:lnTo>
                    <a:pt x="160615" y="24968"/>
                  </a:lnTo>
                  <a:lnTo>
                    <a:pt x="191038" y="20533"/>
                  </a:lnTo>
                  <a:lnTo>
                    <a:pt x="224725" y="15460"/>
                  </a:lnTo>
                  <a:lnTo>
                    <a:pt x="264822" y="10666"/>
                  </a:lnTo>
                  <a:lnTo>
                    <a:pt x="309192" y="6059"/>
                  </a:lnTo>
                  <a:lnTo>
                    <a:pt x="356412" y="1577"/>
                  </a:lnTo>
                  <a:lnTo>
                    <a:pt x="401297" y="0"/>
                  </a:lnTo>
                  <a:lnTo>
                    <a:pt x="444625" y="359"/>
                  </a:lnTo>
                  <a:lnTo>
                    <a:pt x="486916" y="2010"/>
                  </a:lnTo>
                  <a:lnTo>
                    <a:pt x="526400" y="3112"/>
                  </a:lnTo>
                  <a:lnTo>
                    <a:pt x="564011" y="3845"/>
                  </a:lnTo>
                  <a:lnTo>
                    <a:pt x="600374" y="4334"/>
                  </a:lnTo>
                  <a:lnTo>
                    <a:pt x="673100" y="5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719"/>
            <p:cNvSpPr/>
            <p:nvPr>
              <p:custDataLst>
                <p:tags r:id="rId20"/>
              </p:custDataLst>
            </p:nvPr>
          </p:nvSpPr>
          <p:spPr>
            <a:xfrm>
              <a:off x="10655695" y="4692793"/>
              <a:ext cx="101206" cy="88758"/>
            </a:xfrm>
            <a:custGeom>
              <a:avLst/>
              <a:gdLst/>
              <a:ahLst/>
              <a:cxnLst/>
              <a:rect l="0" t="0" r="0" b="0"/>
              <a:pathLst>
                <a:path w="101206" h="88758">
                  <a:moveTo>
                    <a:pt x="101205" y="57007"/>
                  </a:moveTo>
                  <a:lnTo>
                    <a:pt x="101205" y="57007"/>
                  </a:lnTo>
                  <a:lnTo>
                    <a:pt x="73781" y="15093"/>
                  </a:lnTo>
                  <a:lnTo>
                    <a:pt x="65263" y="4042"/>
                  </a:lnTo>
                  <a:lnTo>
                    <a:pt x="59604" y="1236"/>
                  </a:lnTo>
                  <a:lnTo>
                    <a:pt x="45792" y="0"/>
                  </a:lnTo>
                  <a:lnTo>
                    <a:pt x="32127" y="5564"/>
                  </a:lnTo>
                  <a:lnTo>
                    <a:pt x="25519" y="10012"/>
                  </a:lnTo>
                  <a:lnTo>
                    <a:pt x="16298" y="22479"/>
                  </a:lnTo>
                  <a:lnTo>
                    <a:pt x="1255" y="50108"/>
                  </a:lnTo>
                  <a:lnTo>
                    <a:pt x="0" y="57347"/>
                  </a:lnTo>
                  <a:lnTo>
                    <a:pt x="2367" y="72915"/>
                  </a:lnTo>
                  <a:lnTo>
                    <a:pt x="6241" y="81716"/>
                  </a:lnTo>
                  <a:lnTo>
                    <a:pt x="8262" y="84063"/>
                  </a:lnTo>
                  <a:lnTo>
                    <a:pt x="12431" y="84922"/>
                  </a:lnTo>
                  <a:lnTo>
                    <a:pt x="24591" y="83995"/>
                  </a:lnTo>
                  <a:lnTo>
                    <a:pt x="43932" y="76136"/>
                  </a:lnTo>
                  <a:lnTo>
                    <a:pt x="69935" y="59337"/>
                  </a:lnTo>
                  <a:lnTo>
                    <a:pt x="71891" y="59972"/>
                  </a:lnTo>
                  <a:lnTo>
                    <a:pt x="73197" y="61806"/>
                  </a:lnTo>
                  <a:lnTo>
                    <a:pt x="75351" y="66901"/>
                  </a:lnTo>
                  <a:lnTo>
                    <a:pt x="94855" y="88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720"/>
            <p:cNvSpPr/>
            <p:nvPr>
              <p:custDataLst>
                <p:tags r:id="rId21"/>
              </p:custDataLst>
            </p:nvPr>
          </p:nvSpPr>
          <p:spPr>
            <a:xfrm>
              <a:off x="10769599" y="4673600"/>
              <a:ext cx="120652" cy="108935"/>
            </a:xfrm>
            <a:custGeom>
              <a:avLst/>
              <a:gdLst/>
              <a:ahLst/>
              <a:cxnLst/>
              <a:rect l="0" t="0" r="0" b="0"/>
              <a:pathLst>
                <a:path w="120652" h="108935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2118" y="21742"/>
                  </a:lnTo>
                  <a:lnTo>
                    <a:pt x="10114" y="23304"/>
                  </a:lnTo>
                  <a:lnTo>
                    <a:pt x="26515" y="31521"/>
                  </a:lnTo>
                  <a:lnTo>
                    <a:pt x="41409" y="46264"/>
                  </a:lnTo>
                  <a:lnTo>
                    <a:pt x="51388" y="67408"/>
                  </a:lnTo>
                  <a:lnTo>
                    <a:pt x="55443" y="91548"/>
                  </a:lnTo>
                  <a:lnTo>
                    <a:pt x="54510" y="102541"/>
                  </a:lnTo>
                  <a:lnTo>
                    <a:pt x="53274" y="106461"/>
                  </a:lnTo>
                  <a:lnTo>
                    <a:pt x="51744" y="108369"/>
                  </a:lnTo>
                  <a:lnTo>
                    <a:pt x="50018" y="108934"/>
                  </a:lnTo>
                  <a:lnTo>
                    <a:pt x="48162" y="108606"/>
                  </a:lnTo>
                  <a:lnTo>
                    <a:pt x="46925" y="106271"/>
                  </a:lnTo>
                  <a:lnTo>
                    <a:pt x="45550" y="98031"/>
                  </a:lnTo>
                  <a:lnTo>
                    <a:pt x="52466" y="83551"/>
                  </a:lnTo>
                  <a:lnTo>
                    <a:pt x="83272" y="38768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721"/>
            <p:cNvSpPr/>
            <p:nvPr>
              <p:custDataLst>
                <p:tags r:id="rId22"/>
              </p:custDataLst>
            </p:nvPr>
          </p:nvSpPr>
          <p:spPr>
            <a:xfrm>
              <a:off x="11077380" y="4622800"/>
              <a:ext cx="73221" cy="158751"/>
            </a:xfrm>
            <a:custGeom>
              <a:avLst/>
              <a:gdLst/>
              <a:ahLst/>
              <a:cxnLst/>
              <a:rect l="0" t="0" r="0" b="0"/>
              <a:pathLst>
                <a:path w="73221" h="158751">
                  <a:moveTo>
                    <a:pt x="3370" y="0"/>
                  </a:moveTo>
                  <a:lnTo>
                    <a:pt x="3370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9491" y="44812"/>
                  </a:lnTo>
                  <a:lnTo>
                    <a:pt x="33637" y="88814"/>
                  </a:lnTo>
                  <a:lnTo>
                    <a:pt x="57929" y="131527"/>
                  </a:lnTo>
                  <a:lnTo>
                    <a:pt x="7322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722"/>
            <p:cNvSpPr/>
            <p:nvPr>
              <p:custDataLst>
                <p:tags r:id="rId23"/>
              </p:custDataLst>
            </p:nvPr>
          </p:nvSpPr>
          <p:spPr>
            <a:xfrm>
              <a:off x="10970120" y="4617333"/>
              <a:ext cx="78881" cy="164218"/>
            </a:xfrm>
            <a:custGeom>
              <a:avLst/>
              <a:gdLst/>
              <a:ahLst/>
              <a:cxnLst/>
              <a:rect l="0" t="0" r="0" b="0"/>
              <a:pathLst>
                <a:path w="78881" h="164218">
                  <a:moveTo>
                    <a:pt x="78880" y="5467"/>
                  </a:moveTo>
                  <a:lnTo>
                    <a:pt x="78880" y="5467"/>
                  </a:lnTo>
                  <a:lnTo>
                    <a:pt x="72137" y="2096"/>
                  </a:lnTo>
                  <a:lnTo>
                    <a:pt x="57832" y="0"/>
                  </a:lnTo>
                  <a:lnTo>
                    <a:pt x="48124" y="3272"/>
                  </a:lnTo>
                  <a:lnTo>
                    <a:pt x="38399" y="10841"/>
                  </a:lnTo>
                  <a:lnTo>
                    <a:pt x="14909" y="42459"/>
                  </a:lnTo>
                  <a:lnTo>
                    <a:pt x="4587" y="64947"/>
                  </a:lnTo>
                  <a:lnTo>
                    <a:pt x="0" y="89053"/>
                  </a:lnTo>
                  <a:lnTo>
                    <a:pt x="4160" y="123053"/>
                  </a:lnTo>
                  <a:lnTo>
                    <a:pt x="14392" y="140982"/>
                  </a:lnTo>
                  <a:lnTo>
                    <a:pt x="21070" y="148727"/>
                  </a:lnTo>
                  <a:lnTo>
                    <a:pt x="37901" y="157333"/>
                  </a:lnTo>
                  <a:lnTo>
                    <a:pt x="6618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83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4" name="SMARTInkShape-2723"/>
          <p:cNvSpPr/>
          <p:nvPr>
            <p:custDataLst>
              <p:tags r:id="rId1"/>
            </p:custDataLst>
          </p:nvPr>
        </p:nvSpPr>
        <p:spPr>
          <a:xfrm>
            <a:off x="7243856" y="5998859"/>
            <a:ext cx="401545" cy="121925"/>
          </a:xfrm>
          <a:custGeom>
            <a:avLst/>
            <a:gdLst/>
            <a:ahLst/>
            <a:cxnLst/>
            <a:rect l="0" t="0" r="0" b="0"/>
            <a:pathLst>
              <a:path w="401545" h="121925">
                <a:moveTo>
                  <a:pt x="39594" y="14591"/>
                </a:moveTo>
                <a:lnTo>
                  <a:pt x="39594" y="14591"/>
                </a:lnTo>
                <a:lnTo>
                  <a:pt x="42964" y="14589"/>
                </a:lnTo>
                <a:lnTo>
                  <a:pt x="46501" y="12709"/>
                </a:lnTo>
                <a:lnTo>
                  <a:pt x="48432" y="11220"/>
                </a:lnTo>
                <a:lnTo>
                  <a:pt x="51131" y="10934"/>
                </a:lnTo>
                <a:lnTo>
                  <a:pt x="57891" y="12495"/>
                </a:lnTo>
                <a:lnTo>
                  <a:pt x="69631" y="20712"/>
                </a:lnTo>
                <a:lnTo>
                  <a:pt x="71613" y="27138"/>
                </a:lnTo>
                <a:lnTo>
                  <a:pt x="71934" y="45568"/>
                </a:lnTo>
                <a:lnTo>
                  <a:pt x="64776" y="76373"/>
                </a:lnTo>
                <a:lnTo>
                  <a:pt x="50348" y="104472"/>
                </a:lnTo>
                <a:lnTo>
                  <a:pt x="38730" y="116392"/>
                </a:lnTo>
                <a:lnTo>
                  <a:pt x="32667" y="120558"/>
                </a:lnTo>
                <a:lnTo>
                  <a:pt x="26511" y="121924"/>
                </a:lnTo>
                <a:lnTo>
                  <a:pt x="14023" y="119680"/>
                </a:lnTo>
                <a:lnTo>
                  <a:pt x="9141" y="115695"/>
                </a:lnTo>
                <a:lnTo>
                  <a:pt x="1836" y="103741"/>
                </a:lnTo>
                <a:lnTo>
                  <a:pt x="0" y="87139"/>
                </a:lnTo>
                <a:lnTo>
                  <a:pt x="497" y="77773"/>
                </a:lnTo>
                <a:lnTo>
                  <a:pt x="8577" y="57959"/>
                </a:lnTo>
                <a:lnTo>
                  <a:pt x="14682" y="47735"/>
                </a:lnTo>
                <a:lnTo>
                  <a:pt x="40282" y="32614"/>
                </a:lnTo>
                <a:lnTo>
                  <a:pt x="77999" y="21191"/>
                </a:lnTo>
                <a:lnTo>
                  <a:pt x="101886" y="16168"/>
                </a:lnTo>
                <a:lnTo>
                  <a:pt x="127689" y="11409"/>
                </a:lnTo>
                <a:lnTo>
                  <a:pt x="157591" y="7531"/>
                </a:lnTo>
                <a:lnTo>
                  <a:pt x="190225" y="4240"/>
                </a:lnTo>
                <a:lnTo>
                  <a:pt x="224681" y="1340"/>
                </a:lnTo>
                <a:lnTo>
                  <a:pt x="259646" y="113"/>
                </a:lnTo>
                <a:lnTo>
                  <a:pt x="294951" y="0"/>
                </a:lnTo>
                <a:lnTo>
                  <a:pt x="330482" y="630"/>
                </a:lnTo>
                <a:lnTo>
                  <a:pt x="401544" y="18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602"/>
          <p:cNvGrpSpPr/>
          <p:nvPr/>
        </p:nvGrpSpPr>
        <p:grpSpPr>
          <a:xfrm>
            <a:off x="6816529" y="6011091"/>
            <a:ext cx="206572" cy="123010"/>
            <a:chOff x="6816529" y="6011091"/>
            <a:chExt cx="206572" cy="123010"/>
          </a:xfrm>
        </p:grpSpPr>
        <p:sp>
          <p:nvSpPr>
            <p:cNvPr id="175" name="SMARTInkShape-2724"/>
            <p:cNvSpPr/>
            <p:nvPr>
              <p:custDataLst>
                <p:tags r:id="rId144"/>
              </p:custDataLst>
            </p:nvPr>
          </p:nvSpPr>
          <p:spPr>
            <a:xfrm>
              <a:off x="6856179" y="6108700"/>
              <a:ext cx="135172" cy="25401"/>
            </a:xfrm>
            <a:custGeom>
              <a:avLst/>
              <a:gdLst/>
              <a:ahLst/>
              <a:cxnLst/>
              <a:rect l="0" t="0" r="0" b="0"/>
              <a:pathLst>
                <a:path w="135172" h="25401">
                  <a:moveTo>
                    <a:pt x="8171" y="25400"/>
                  </a:moveTo>
                  <a:lnTo>
                    <a:pt x="8171" y="25400"/>
                  </a:lnTo>
                  <a:lnTo>
                    <a:pt x="148" y="21036"/>
                  </a:lnTo>
                  <a:lnTo>
                    <a:pt x="0" y="20374"/>
                  </a:lnTo>
                  <a:lnTo>
                    <a:pt x="607" y="19933"/>
                  </a:lnTo>
                  <a:lnTo>
                    <a:pt x="41843" y="12259"/>
                  </a:lnTo>
                  <a:lnTo>
                    <a:pt x="86822" y="6221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725"/>
            <p:cNvSpPr/>
            <p:nvPr>
              <p:custDataLst>
                <p:tags r:id="rId145"/>
              </p:custDataLst>
            </p:nvPr>
          </p:nvSpPr>
          <p:spPr>
            <a:xfrm>
              <a:off x="6816529" y="6011091"/>
              <a:ext cx="206572" cy="18431"/>
            </a:xfrm>
            <a:custGeom>
              <a:avLst/>
              <a:gdLst/>
              <a:ahLst/>
              <a:cxnLst/>
              <a:rect l="0" t="0" r="0" b="0"/>
              <a:pathLst>
                <a:path w="206572" h="18431">
                  <a:moveTo>
                    <a:pt x="3371" y="15059"/>
                  </a:moveTo>
                  <a:lnTo>
                    <a:pt x="3371" y="15059"/>
                  </a:lnTo>
                  <a:lnTo>
                    <a:pt x="0" y="15059"/>
                  </a:lnTo>
                  <a:lnTo>
                    <a:pt x="418" y="15764"/>
                  </a:lnTo>
                  <a:lnTo>
                    <a:pt x="4645" y="18430"/>
                  </a:lnTo>
                  <a:lnTo>
                    <a:pt x="41958" y="15045"/>
                  </a:lnTo>
                  <a:lnTo>
                    <a:pt x="75790" y="8937"/>
                  </a:lnTo>
                  <a:lnTo>
                    <a:pt x="114343" y="3402"/>
                  </a:lnTo>
                  <a:lnTo>
                    <a:pt x="151470" y="0"/>
                  </a:lnTo>
                  <a:lnTo>
                    <a:pt x="206571" y="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03"/>
          <p:cNvGrpSpPr/>
          <p:nvPr/>
        </p:nvGrpSpPr>
        <p:grpSpPr>
          <a:xfrm>
            <a:off x="5219700" y="5749107"/>
            <a:ext cx="1139142" cy="523985"/>
            <a:chOff x="5219700" y="5749107"/>
            <a:chExt cx="1139142" cy="523985"/>
          </a:xfrm>
        </p:grpSpPr>
        <p:sp>
          <p:nvSpPr>
            <p:cNvPr id="178" name="SMARTInkShape-2726"/>
            <p:cNvSpPr/>
            <p:nvPr>
              <p:custDataLst>
                <p:tags r:id="rId136"/>
              </p:custDataLst>
            </p:nvPr>
          </p:nvSpPr>
          <p:spPr>
            <a:xfrm>
              <a:off x="6096000" y="5956300"/>
              <a:ext cx="133351" cy="241301"/>
            </a:xfrm>
            <a:custGeom>
              <a:avLst/>
              <a:gdLst/>
              <a:ahLst/>
              <a:cxnLst/>
              <a:rect l="0" t="0" r="0" b="0"/>
              <a:pathLst>
                <a:path w="133351" h="241301">
                  <a:moveTo>
                    <a:pt x="0" y="0"/>
                  </a:moveTo>
                  <a:lnTo>
                    <a:pt x="0" y="0"/>
                  </a:lnTo>
                  <a:lnTo>
                    <a:pt x="7186" y="21689"/>
                  </a:lnTo>
                  <a:lnTo>
                    <a:pt x="26039" y="55580"/>
                  </a:lnTo>
                  <a:lnTo>
                    <a:pt x="41442" y="87497"/>
                  </a:lnTo>
                  <a:lnTo>
                    <a:pt x="72722" y="134424"/>
                  </a:lnTo>
                  <a:lnTo>
                    <a:pt x="102059" y="179608"/>
                  </a:lnTo>
                  <a:lnTo>
                    <a:pt x="125706" y="225455"/>
                  </a:lnTo>
                  <a:lnTo>
                    <a:pt x="1333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727"/>
            <p:cNvSpPr/>
            <p:nvPr>
              <p:custDataLst>
                <p:tags r:id="rId137"/>
              </p:custDataLst>
            </p:nvPr>
          </p:nvSpPr>
          <p:spPr>
            <a:xfrm>
              <a:off x="5740400" y="6045200"/>
              <a:ext cx="139701" cy="129666"/>
            </a:xfrm>
            <a:custGeom>
              <a:avLst/>
              <a:gdLst/>
              <a:ahLst/>
              <a:cxnLst/>
              <a:rect l="0" t="0" r="0" b="0"/>
              <a:pathLst>
                <a:path w="139701" h="129666">
                  <a:moveTo>
                    <a:pt x="0" y="19050"/>
                  </a:moveTo>
                  <a:lnTo>
                    <a:pt x="0" y="19050"/>
                  </a:lnTo>
                  <a:lnTo>
                    <a:pt x="0" y="12309"/>
                  </a:lnTo>
                  <a:lnTo>
                    <a:pt x="1881" y="7117"/>
                  </a:lnTo>
                  <a:lnTo>
                    <a:pt x="3371" y="4745"/>
                  </a:lnTo>
                  <a:lnTo>
                    <a:pt x="5775" y="4575"/>
                  </a:lnTo>
                  <a:lnTo>
                    <a:pt x="12209" y="8147"/>
                  </a:lnTo>
                  <a:lnTo>
                    <a:pt x="50805" y="53545"/>
                  </a:lnTo>
                  <a:lnTo>
                    <a:pt x="70557" y="87832"/>
                  </a:lnTo>
                  <a:lnTo>
                    <a:pt x="76514" y="107474"/>
                  </a:lnTo>
                  <a:lnTo>
                    <a:pt x="76810" y="120909"/>
                  </a:lnTo>
                  <a:lnTo>
                    <a:pt x="75901" y="125056"/>
                  </a:lnTo>
                  <a:lnTo>
                    <a:pt x="74590" y="127820"/>
                  </a:lnTo>
                  <a:lnTo>
                    <a:pt x="73010" y="129665"/>
                  </a:lnTo>
                  <a:lnTo>
                    <a:pt x="71251" y="129481"/>
                  </a:lnTo>
                  <a:lnTo>
                    <a:pt x="67415" y="125516"/>
                  </a:lnTo>
                  <a:lnTo>
                    <a:pt x="57917" y="105237"/>
                  </a:lnTo>
                  <a:lnTo>
                    <a:pt x="56280" y="70143"/>
                  </a:lnTo>
                  <a:lnTo>
                    <a:pt x="62407" y="48343"/>
                  </a:lnTo>
                  <a:lnTo>
                    <a:pt x="67004" y="38579"/>
                  </a:lnTo>
                  <a:lnTo>
                    <a:pt x="81521" y="23967"/>
                  </a:lnTo>
                  <a:lnTo>
                    <a:pt x="109527" y="96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728"/>
            <p:cNvSpPr/>
            <p:nvPr>
              <p:custDataLst>
                <p:tags r:id="rId138"/>
              </p:custDataLst>
            </p:nvPr>
          </p:nvSpPr>
          <p:spPr>
            <a:xfrm>
              <a:off x="6031351" y="5898819"/>
              <a:ext cx="90050" cy="298782"/>
            </a:xfrm>
            <a:custGeom>
              <a:avLst/>
              <a:gdLst/>
              <a:ahLst/>
              <a:cxnLst/>
              <a:rect l="0" t="0" r="0" b="0"/>
              <a:pathLst>
                <a:path w="90050" h="298782">
                  <a:moveTo>
                    <a:pt x="45599" y="13031"/>
                  </a:moveTo>
                  <a:lnTo>
                    <a:pt x="45599" y="13031"/>
                  </a:lnTo>
                  <a:lnTo>
                    <a:pt x="38858" y="2918"/>
                  </a:lnTo>
                  <a:lnTo>
                    <a:pt x="34755" y="644"/>
                  </a:lnTo>
                  <a:lnTo>
                    <a:pt x="24551" y="0"/>
                  </a:lnTo>
                  <a:lnTo>
                    <a:pt x="19573" y="3638"/>
                  </a:lnTo>
                  <a:lnTo>
                    <a:pt x="10279" y="17088"/>
                  </a:lnTo>
                  <a:lnTo>
                    <a:pt x="3325" y="46113"/>
                  </a:lnTo>
                  <a:lnTo>
                    <a:pt x="0" y="85590"/>
                  </a:lnTo>
                  <a:lnTo>
                    <a:pt x="3224" y="131357"/>
                  </a:lnTo>
                  <a:lnTo>
                    <a:pt x="9361" y="176157"/>
                  </a:lnTo>
                  <a:lnTo>
                    <a:pt x="18204" y="217470"/>
                  </a:lnTo>
                  <a:lnTo>
                    <a:pt x="31542" y="252294"/>
                  </a:lnTo>
                  <a:lnTo>
                    <a:pt x="54919" y="286183"/>
                  </a:lnTo>
                  <a:lnTo>
                    <a:pt x="62396" y="291793"/>
                  </a:lnTo>
                  <a:lnTo>
                    <a:pt x="90049" y="29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729"/>
            <p:cNvSpPr/>
            <p:nvPr>
              <p:custDataLst>
                <p:tags r:id="rId139"/>
              </p:custDataLst>
            </p:nvPr>
          </p:nvSpPr>
          <p:spPr>
            <a:xfrm>
              <a:off x="5605607" y="6087614"/>
              <a:ext cx="109394" cy="115541"/>
            </a:xfrm>
            <a:custGeom>
              <a:avLst/>
              <a:gdLst/>
              <a:ahLst/>
              <a:cxnLst/>
              <a:rect l="0" t="0" r="0" b="0"/>
              <a:pathLst>
                <a:path w="109394" h="115541">
                  <a:moveTo>
                    <a:pt x="39543" y="40136"/>
                  </a:moveTo>
                  <a:lnTo>
                    <a:pt x="39543" y="40136"/>
                  </a:lnTo>
                  <a:lnTo>
                    <a:pt x="27334" y="10250"/>
                  </a:lnTo>
                  <a:lnTo>
                    <a:pt x="21651" y="2158"/>
                  </a:lnTo>
                  <a:lnTo>
                    <a:pt x="19149" y="0"/>
                  </a:lnTo>
                  <a:lnTo>
                    <a:pt x="16069" y="679"/>
                  </a:lnTo>
                  <a:lnTo>
                    <a:pt x="8884" y="7077"/>
                  </a:lnTo>
                  <a:lnTo>
                    <a:pt x="277" y="32693"/>
                  </a:lnTo>
                  <a:lnTo>
                    <a:pt x="0" y="67093"/>
                  </a:lnTo>
                  <a:lnTo>
                    <a:pt x="7757" y="97355"/>
                  </a:lnTo>
                  <a:lnTo>
                    <a:pt x="12708" y="104388"/>
                  </a:lnTo>
                  <a:lnTo>
                    <a:pt x="25735" y="114083"/>
                  </a:lnTo>
                  <a:lnTo>
                    <a:pt x="31749" y="115540"/>
                  </a:lnTo>
                  <a:lnTo>
                    <a:pt x="37169" y="115098"/>
                  </a:lnTo>
                  <a:lnTo>
                    <a:pt x="42194" y="113395"/>
                  </a:lnTo>
                  <a:lnTo>
                    <a:pt x="46249" y="108731"/>
                  </a:lnTo>
                  <a:lnTo>
                    <a:pt x="52636" y="94141"/>
                  </a:lnTo>
                  <a:lnTo>
                    <a:pt x="57416" y="53783"/>
                  </a:lnTo>
                  <a:lnTo>
                    <a:pt x="58438" y="34553"/>
                  </a:lnTo>
                  <a:lnTo>
                    <a:pt x="58547" y="40756"/>
                  </a:lnTo>
                  <a:lnTo>
                    <a:pt x="65322" y="58272"/>
                  </a:lnTo>
                  <a:lnTo>
                    <a:pt x="79637" y="74594"/>
                  </a:lnTo>
                  <a:lnTo>
                    <a:pt x="91229" y="80144"/>
                  </a:lnTo>
                  <a:lnTo>
                    <a:pt x="109393" y="84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730"/>
            <p:cNvSpPr/>
            <p:nvPr>
              <p:custDataLst>
                <p:tags r:id="rId140"/>
              </p:custDataLst>
            </p:nvPr>
          </p:nvSpPr>
          <p:spPr>
            <a:xfrm>
              <a:off x="5384800" y="5935887"/>
              <a:ext cx="165101" cy="277625"/>
            </a:xfrm>
            <a:custGeom>
              <a:avLst/>
              <a:gdLst/>
              <a:ahLst/>
              <a:cxnLst/>
              <a:rect l="0" t="0" r="0" b="0"/>
              <a:pathLst>
                <a:path w="165101" h="277625">
                  <a:moveTo>
                    <a:pt x="0" y="83913"/>
                  </a:moveTo>
                  <a:lnTo>
                    <a:pt x="0" y="83913"/>
                  </a:lnTo>
                  <a:lnTo>
                    <a:pt x="3371" y="80542"/>
                  </a:lnTo>
                  <a:lnTo>
                    <a:pt x="5775" y="80960"/>
                  </a:lnTo>
                  <a:lnTo>
                    <a:pt x="12209" y="85189"/>
                  </a:lnTo>
                  <a:lnTo>
                    <a:pt x="33613" y="121794"/>
                  </a:lnTo>
                  <a:lnTo>
                    <a:pt x="48335" y="152960"/>
                  </a:lnTo>
                  <a:lnTo>
                    <a:pt x="62405" y="187979"/>
                  </a:lnTo>
                  <a:lnTo>
                    <a:pt x="75713" y="221886"/>
                  </a:lnTo>
                  <a:lnTo>
                    <a:pt x="97741" y="264874"/>
                  </a:lnTo>
                  <a:lnTo>
                    <a:pt x="104118" y="273701"/>
                  </a:lnTo>
                  <a:lnTo>
                    <a:pt x="109304" y="277624"/>
                  </a:lnTo>
                  <a:lnTo>
                    <a:pt x="113087" y="275847"/>
                  </a:lnTo>
                  <a:lnTo>
                    <a:pt x="122933" y="266350"/>
                  </a:lnTo>
                  <a:lnTo>
                    <a:pt x="137004" y="228279"/>
                  </a:lnTo>
                  <a:lnTo>
                    <a:pt x="143911" y="183353"/>
                  </a:lnTo>
                  <a:lnTo>
                    <a:pt x="146741" y="156555"/>
                  </a:lnTo>
                  <a:lnTo>
                    <a:pt x="150039" y="128108"/>
                  </a:lnTo>
                  <a:lnTo>
                    <a:pt x="153647" y="98560"/>
                  </a:lnTo>
                  <a:lnTo>
                    <a:pt x="157465" y="68278"/>
                  </a:lnTo>
                  <a:lnTo>
                    <a:pt x="159826" y="28986"/>
                  </a:lnTo>
                  <a:lnTo>
                    <a:pt x="159933" y="7290"/>
                  </a:lnTo>
                  <a:lnTo>
                    <a:pt x="160950" y="2492"/>
                  </a:lnTo>
                  <a:lnTo>
                    <a:pt x="162334" y="0"/>
                  </a:lnTo>
                  <a:lnTo>
                    <a:pt x="163870" y="10399"/>
                  </a:lnTo>
                  <a:lnTo>
                    <a:pt x="165100" y="39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731"/>
            <p:cNvSpPr/>
            <p:nvPr>
              <p:custDataLst>
                <p:tags r:id="rId141"/>
              </p:custDataLst>
            </p:nvPr>
          </p:nvSpPr>
          <p:spPr>
            <a:xfrm>
              <a:off x="5219700" y="5749107"/>
              <a:ext cx="1047751" cy="523985"/>
            </a:xfrm>
            <a:custGeom>
              <a:avLst/>
              <a:gdLst/>
              <a:ahLst/>
              <a:cxnLst/>
              <a:rect l="0" t="0" r="0" b="0"/>
              <a:pathLst>
                <a:path w="1047751" h="523985">
                  <a:moveTo>
                    <a:pt x="0" y="416743"/>
                  </a:moveTo>
                  <a:lnTo>
                    <a:pt x="0" y="416743"/>
                  </a:lnTo>
                  <a:lnTo>
                    <a:pt x="0" y="430226"/>
                  </a:lnTo>
                  <a:lnTo>
                    <a:pt x="18841" y="475110"/>
                  </a:lnTo>
                  <a:lnTo>
                    <a:pt x="35942" y="509725"/>
                  </a:lnTo>
                  <a:lnTo>
                    <a:pt x="46313" y="519922"/>
                  </a:lnTo>
                  <a:lnTo>
                    <a:pt x="52042" y="523629"/>
                  </a:lnTo>
                  <a:lnTo>
                    <a:pt x="55861" y="523984"/>
                  </a:lnTo>
                  <a:lnTo>
                    <a:pt x="58407" y="522103"/>
                  </a:lnTo>
                  <a:lnTo>
                    <a:pt x="69236" y="490394"/>
                  </a:lnTo>
                  <a:lnTo>
                    <a:pt x="69342" y="455121"/>
                  </a:lnTo>
                  <a:lnTo>
                    <a:pt x="67394" y="433861"/>
                  </a:lnTo>
                  <a:lnTo>
                    <a:pt x="64685" y="404872"/>
                  </a:lnTo>
                  <a:lnTo>
                    <a:pt x="61468" y="370729"/>
                  </a:lnTo>
                  <a:lnTo>
                    <a:pt x="57912" y="333150"/>
                  </a:lnTo>
                  <a:lnTo>
                    <a:pt x="54130" y="298219"/>
                  </a:lnTo>
                  <a:lnTo>
                    <a:pt x="50198" y="265055"/>
                  </a:lnTo>
                  <a:lnTo>
                    <a:pt x="46165" y="233069"/>
                  </a:lnTo>
                  <a:lnTo>
                    <a:pt x="37921" y="186237"/>
                  </a:lnTo>
                  <a:lnTo>
                    <a:pt x="27229" y="143598"/>
                  </a:lnTo>
                  <a:lnTo>
                    <a:pt x="20665" y="123290"/>
                  </a:lnTo>
                  <a:lnTo>
                    <a:pt x="21538" y="122331"/>
                  </a:lnTo>
                  <a:lnTo>
                    <a:pt x="23532" y="122396"/>
                  </a:lnTo>
                  <a:lnTo>
                    <a:pt x="46981" y="127568"/>
                  </a:lnTo>
                  <a:lnTo>
                    <a:pt x="78736" y="125708"/>
                  </a:lnTo>
                  <a:lnTo>
                    <a:pt x="125305" y="119473"/>
                  </a:lnTo>
                  <a:lnTo>
                    <a:pt x="155503" y="114847"/>
                  </a:lnTo>
                  <a:lnTo>
                    <a:pt x="188335" y="109645"/>
                  </a:lnTo>
                  <a:lnTo>
                    <a:pt x="229979" y="101945"/>
                  </a:lnTo>
                  <a:lnTo>
                    <a:pt x="277497" y="92576"/>
                  </a:lnTo>
                  <a:lnTo>
                    <a:pt x="328931" y="82099"/>
                  </a:lnTo>
                  <a:lnTo>
                    <a:pt x="385094" y="71587"/>
                  </a:lnTo>
                  <a:lnTo>
                    <a:pt x="444407" y="61049"/>
                  </a:lnTo>
                  <a:lnTo>
                    <a:pt x="505821" y="50498"/>
                  </a:lnTo>
                  <a:lnTo>
                    <a:pt x="565109" y="40640"/>
                  </a:lnTo>
                  <a:lnTo>
                    <a:pt x="622978" y="31247"/>
                  </a:lnTo>
                  <a:lnTo>
                    <a:pt x="679902" y="22162"/>
                  </a:lnTo>
                  <a:lnTo>
                    <a:pt x="729845" y="15400"/>
                  </a:lnTo>
                  <a:lnTo>
                    <a:pt x="775136" y="10187"/>
                  </a:lnTo>
                  <a:lnTo>
                    <a:pt x="817324" y="6006"/>
                  </a:lnTo>
                  <a:lnTo>
                    <a:pt x="853211" y="3218"/>
                  </a:lnTo>
                  <a:lnTo>
                    <a:pt x="884896" y="1359"/>
                  </a:lnTo>
                  <a:lnTo>
                    <a:pt x="913781" y="120"/>
                  </a:lnTo>
                  <a:lnTo>
                    <a:pt x="939386" y="0"/>
                  </a:lnTo>
                  <a:lnTo>
                    <a:pt x="984772" y="1748"/>
                  </a:lnTo>
                  <a:lnTo>
                    <a:pt x="1025798" y="6699"/>
                  </a:lnTo>
                  <a:lnTo>
                    <a:pt x="1047750" y="1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732"/>
            <p:cNvSpPr/>
            <p:nvPr>
              <p:custDataLst>
                <p:tags r:id="rId142"/>
              </p:custDataLst>
            </p:nvPr>
          </p:nvSpPr>
          <p:spPr>
            <a:xfrm>
              <a:off x="6164462" y="5970765"/>
              <a:ext cx="83939" cy="258586"/>
            </a:xfrm>
            <a:custGeom>
              <a:avLst/>
              <a:gdLst/>
              <a:ahLst/>
              <a:cxnLst/>
              <a:rect l="0" t="0" r="0" b="0"/>
              <a:pathLst>
                <a:path w="83939" h="258586">
                  <a:moveTo>
                    <a:pt x="83938" y="10935"/>
                  </a:moveTo>
                  <a:lnTo>
                    <a:pt x="83938" y="10935"/>
                  </a:lnTo>
                  <a:lnTo>
                    <a:pt x="78471" y="0"/>
                  </a:lnTo>
                  <a:lnTo>
                    <a:pt x="76765" y="117"/>
                  </a:lnTo>
                  <a:lnTo>
                    <a:pt x="71106" y="2129"/>
                  </a:lnTo>
                  <a:lnTo>
                    <a:pt x="56618" y="24083"/>
                  </a:lnTo>
                  <a:lnTo>
                    <a:pt x="38919" y="70883"/>
                  </a:lnTo>
                  <a:lnTo>
                    <a:pt x="26535" y="109310"/>
                  </a:lnTo>
                  <a:lnTo>
                    <a:pt x="15388" y="148496"/>
                  </a:lnTo>
                  <a:lnTo>
                    <a:pt x="8080" y="184727"/>
                  </a:lnTo>
                  <a:lnTo>
                    <a:pt x="0" y="226745"/>
                  </a:lnTo>
                  <a:lnTo>
                    <a:pt x="1005" y="242789"/>
                  </a:lnTo>
                  <a:lnTo>
                    <a:pt x="7738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733"/>
            <p:cNvSpPr/>
            <p:nvPr>
              <p:custDataLst>
                <p:tags r:id="rId143"/>
              </p:custDataLst>
            </p:nvPr>
          </p:nvSpPr>
          <p:spPr>
            <a:xfrm>
              <a:off x="6280150" y="5892800"/>
              <a:ext cx="78692" cy="349251"/>
            </a:xfrm>
            <a:custGeom>
              <a:avLst/>
              <a:gdLst/>
              <a:ahLst/>
              <a:cxnLst/>
              <a:rect l="0" t="0" r="0" b="0"/>
              <a:pathLst>
                <a:path w="78692" h="349251">
                  <a:moveTo>
                    <a:pt x="0" y="0"/>
                  </a:moveTo>
                  <a:lnTo>
                    <a:pt x="0" y="0"/>
                  </a:lnTo>
                  <a:lnTo>
                    <a:pt x="33258" y="43369"/>
                  </a:lnTo>
                  <a:lnTo>
                    <a:pt x="54293" y="80659"/>
                  </a:lnTo>
                  <a:lnTo>
                    <a:pt x="72813" y="126159"/>
                  </a:lnTo>
                  <a:lnTo>
                    <a:pt x="76765" y="151133"/>
                  </a:lnTo>
                  <a:lnTo>
                    <a:pt x="78691" y="176955"/>
                  </a:lnTo>
                  <a:lnTo>
                    <a:pt x="76451" y="201931"/>
                  </a:lnTo>
                  <a:lnTo>
                    <a:pt x="71428" y="226344"/>
                  </a:lnTo>
                  <a:lnTo>
                    <a:pt x="56440" y="272047"/>
                  </a:lnTo>
                  <a:lnTo>
                    <a:pt x="38020" y="311176"/>
                  </a:lnTo>
                  <a:lnTo>
                    <a:pt x="190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04"/>
          <p:cNvGrpSpPr/>
          <p:nvPr/>
        </p:nvGrpSpPr>
        <p:grpSpPr>
          <a:xfrm>
            <a:off x="4686300" y="6038850"/>
            <a:ext cx="247651" cy="127001"/>
            <a:chOff x="4686300" y="6038850"/>
            <a:chExt cx="247651" cy="127001"/>
          </a:xfrm>
        </p:grpSpPr>
        <p:sp>
          <p:nvSpPr>
            <p:cNvPr id="187" name="SMARTInkShape-2734"/>
            <p:cNvSpPr/>
            <p:nvPr>
              <p:custDataLst>
                <p:tags r:id="rId134"/>
              </p:custDataLst>
            </p:nvPr>
          </p:nvSpPr>
          <p:spPr>
            <a:xfrm>
              <a:off x="4686300" y="615315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12700"/>
                  </a:moveTo>
                  <a:lnTo>
                    <a:pt x="0" y="12700"/>
                  </a:lnTo>
                  <a:lnTo>
                    <a:pt x="43945" y="7674"/>
                  </a:lnTo>
                  <a:lnTo>
                    <a:pt x="80914" y="6233"/>
                  </a:lnTo>
                  <a:lnTo>
                    <a:pt x="125568" y="3240"/>
                  </a:lnTo>
                  <a:lnTo>
                    <a:pt x="149328" y="2160"/>
                  </a:lnTo>
                  <a:lnTo>
                    <a:pt x="173635" y="1441"/>
                  </a:lnTo>
                  <a:lnTo>
                    <a:pt x="214754" y="639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735"/>
            <p:cNvSpPr/>
            <p:nvPr>
              <p:custDataLst>
                <p:tags r:id="rId135"/>
              </p:custDataLst>
            </p:nvPr>
          </p:nvSpPr>
          <p:spPr>
            <a:xfrm>
              <a:off x="4705350" y="60388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5612" y="8218"/>
                  </a:lnTo>
                  <a:lnTo>
                    <a:pt x="87049" y="274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05"/>
          <p:cNvGrpSpPr/>
          <p:nvPr/>
        </p:nvGrpSpPr>
        <p:grpSpPr>
          <a:xfrm>
            <a:off x="3890488" y="5879540"/>
            <a:ext cx="535463" cy="340446"/>
            <a:chOff x="3890488" y="5879540"/>
            <a:chExt cx="535463" cy="340446"/>
          </a:xfrm>
        </p:grpSpPr>
        <p:sp>
          <p:nvSpPr>
            <p:cNvPr id="190" name="SMARTInkShape-2736"/>
            <p:cNvSpPr/>
            <p:nvPr>
              <p:custDataLst>
                <p:tags r:id="rId131"/>
              </p:custDataLst>
            </p:nvPr>
          </p:nvSpPr>
          <p:spPr>
            <a:xfrm>
              <a:off x="4276529" y="6019800"/>
              <a:ext cx="149422" cy="133960"/>
            </a:xfrm>
            <a:custGeom>
              <a:avLst/>
              <a:gdLst/>
              <a:ahLst/>
              <a:cxnLst/>
              <a:rect l="0" t="0" r="0" b="0"/>
              <a:pathLst>
                <a:path w="149422" h="133960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108" y="12553"/>
                  </a:lnTo>
                  <a:lnTo>
                    <a:pt x="18330" y="51555"/>
                  </a:lnTo>
                  <a:lnTo>
                    <a:pt x="39161" y="89122"/>
                  </a:lnTo>
                  <a:lnTo>
                    <a:pt x="63207" y="120324"/>
                  </a:lnTo>
                  <a:lnTo>
                    <a:pt x="77942" y="131089"/>
                  </a:lnTo>
                  <a:lnTo>
                    <a:pt x="84835" y="133959"/>
                  </a:lnTo>
                  <a:lnTo>
                    <a:pt x="91547" y="133757"/>
                  </a:lnTo>
                  <a:lnTo>
                    <a:pt x="104649" y="127885"/>
                  </a:lnTo>
                  <a:lnTo>
                    <a:pt x="123926" y="105939"/>
                  </a:lnTo>
                  <a:lnTo>
                    <a:pt x="139263" y="63964"/>
                  </a:lnTo>
                  <a:lnTo>
                    <a:pt x="1494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737"/>
            <p:cNvSpPr/>
            <p:nvPr>
              <p:custDataLst>
                <p:tags r:id="rId132"/>
              </p:custDataLst>
            </p:nvPr>
          </p:nvSpPr>
          <p:spPr>
            <a:xfrm>
              <a:off x="4121150" y="6049928"/>
              <a:ext cx="146051" cy="140996"/>
            </a:xfrm>
            <a:custGeom>
              <a:avLst/>
              <a:gdLst/>
              <a:ahLst/>
              <a:cxnLst/>
              <a:rect l="0" t="0" r="0" b="0"/>
              <a:pathLst>
                <a:path w="146051" h="140996">
                  <a:moveTo>
                    <a:pt x="0" y="52422"/>
                  </a:moveTo>
                  <a:lnTo>
                    <a:pt x="0" y="52422"/>
                  </a:lnTo>
                  <a:lnTo>
                    <a:pt x="0" y="55793"/>
                  </a:lnTo>
                  <a:lnTo>
                    <a:pt x="1411" y="56786"/>
                  </a:lnTo>
                  <a:lnTo>
                    <a:pt x="11550" y="58184"/>
                  </a:lnTo>
                  <a:lnTo>
                    <a:pt x="47530" y="55323"/>
                  </a:lnTo>
                  <a:lnTo>
                    <a:pt x="60165" y="48067"/>
                  </a:lnTo>
                  <a:lnTo>
                    <a:pt x="76403" y="29533"/>
                  </a:lnTo>
                  <a:lnTo>
                    <a:pt x="77041" y="24462"/>
                  </a:lnTo>
                  <a:lnTo>
                    <a:pt x="73987" y="13184"/>
                  </a:lnTo>
                  <a:lnTo>
                    <a:pt x="67926" y="4879"/>
                  </a:lnTo>
                  <a:lnTo>
                    <a:pt x="64334" y="1677"/>
                  </a:lnTo>
                  <a:lnTo>
                    <a:pt x="50935" y="0"/>
                  </a:lnTo>
                  <a:lnTo>
                    <a:pt x="42423" y="541"/>
                  </a:lnTo>
                  <a:lnTo>
                    <a:pt x="27321" y="6786"/>
                  </a:lnTo>
                  <a:lnTo>
                    <a:pt x="20331" y="11414"/>
                  </a:lnTo>
                  <a:lnTo>
                    <a:pt x="8801" y="27846"/>
                  </a:lnTo>
                  <a:lnTo>
                    <a:pt x="1089" y="49261"/>
                  </a:lnTo>
                  <a:lnTo>
                    <a:pt x="14" y="72889"/>
                  </a:lnTo>
                  <a:lnTo>
                    <a:pt x="10116" y="106619"/>
                  </a:lnTo>
                  <a:lnTo>
                    <a:pt x="26369" y="122605"/>
                  </a:lnTo>
                  <a:lnTo>
                    <a:pt x="48408" y="133710"/>
                  </a:lnTo>
                  <a:lnTo>
                    <a:pt x="74666" y="140995"/>
                  </a:lnTo>
                  <a:lnTo>
                    <a:pt x="102800" y="139061"/>
                  </a:lnTo>
                  <a:lnTo>
                    <a:pt x="146050" y="128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738"/>
            <p:cNvSpPr/>
            <p:nvPr>
              <p:custDataLst>
                <p:tags r:id="rId133"/>
              </p:custDataLst>
            </p:nvPr>
          </p:nvSpPr>
          <p:spPr>
            <a:xfrm>
              <a:off x="3890488" y="5879540"/>
              <a:ext cx="160813" cy="340446"/>
            </a:xfrm>
            <a:custGeom>
              <a:avLst/>
              <a:gdLst/>
              <a:ahLst/>
              <a:cxnLst/>
              <a:rect l="0" t="0" r="0" b="0"/>
              <a:pathLst>
                <a:path w="160813" h="340446">
                  <a:moveTo>
                    <a:pt x="65562" y="203760"/>
                  </a:moveTo>
                  <a:lnTo>
                    <a:pt x="65562" y="203760"/>
                  </a:lnTo>
                  <a:lnTo>
                    <a:pt x="56724" y="194921"/>
                  </a:lnTo>
                  <a:lnTo>
                    <a:pt x="43893" y="188833"/>
                  </a:lnTo>
                  <a:lnTo>
                    <a:pt x="34529" y="188424"/>
                  </a:lnTo>
                  <a:lnTo>
                    <a:pt x="30057" y="189303"/>
                  </a:lnTo>
                  <a:lnTo>
                    <a:pt x="10279" y="207392"/>
                  </a:lnTo>
                  <a:lnTo>
                    <a:pt x="2186" y="229129"/>
                  </a:lnTo>
                  <a:lnTo>
                    <a:pt x="0" y="254546"/>
                  </a:lnTo>
                  <a:lnTo>
                    <a:pt x="7409" y="291950"/>
                  </a:lnTo>
                  <a:lnTo>
                    <a:pt x="17138" y="314687"/>
                  </a:lnTo>
                  <a:lnTo>
                    <a:pt x="30399" y="330907"/>
                  </a:lnTo>
                  <a:lnTo>
                    <a:pt x="37887" y="337208"/>
                  </a:lnTo>
                  <a:lnTo>
                    <a:pt x="44995" y="339997"/>
                  </a:lnTo>
                  <a:lnTo>
                    <a:pt x="51850" y="340445"/>
                  </a:lnTo>
                  <a:lnTo>
                    <a:pt x="58538" y="339334"/>
                  </a:lnTo>
                  <a:lnTo>
                    <a:pt x="73494" y="328691"/>
                  </a:lnTo>
                  <a:lnTo>
                    <a:pt x="81434" y="320914"/>
                  </a:lnTo>
                  <a:lnTo>
                    <a:pt x="99349" y="283001"/>
                  </a:lnTo>
                  <a:lnTo>
                    <a:pt x="109036" y="238978"/>
                  </a:lnTo>
                  <a:lnTo>
                    <a:pt x="113595" y="212422"/>
                  </a:lnTo>
                  <a:lnTo>
                    <a:pt x="115928" y="182724"/>
                  </a:lnTo>
                  <a:lnTo>
                    <a:pt x="116778" y="150930"/>
                  </a:lnTo>
                  <a:lnTo>
                    <a:pt x="116640" y="117739"/>
                  </a:lnTo>
                  <a:lnTo>
                    <a:pt x="115841" y="89969"/>
                  </a:lnTo>
                  <a:lnTo>
                    <a:pt x="113073" y="44060"/>
                  </a:lnTo>
                  <a:lnTo>
                    <a:pt x="107548" y="6707"/>
                  </a:lnTo>
                  <a:lnTo>
                    <a:pt x="104136" y="1836"/>
                  </a:lnTo>
                  <a:lnTo>
                    <a:pt x="99744" y="0"/>
                  </a:lnTo>
                  <a:lnTo>
                    <a:pt x="94701" y="186"/>
                  </a:lnTo>
                  <a:lnTo>
                    <a:pt x="89926" y="3838"/>
                  </a:lnTo>
                  <a:lnTo>
                    <a:pt x="80859" y="17305"/>
                  </a:lnTo>
                  <a:lnTo>
                    <a:pt x="77934" y="54831"/>
                  </a:lnTo>
                  <a:lnTo>
                    <a:pt x="78116" y="91238"/>
                  </a:lnTo>
                  <a:lnTo>
                    <a:pt x="78903" y="133288"/>
                  </a:lnTo>
                  <a:lnTo>
                    <a:pt x="81604" y="177850"/>
                  </a:lnTo>
                  <a:lnTo>
                    <a:pt x="90802" y="215997"/>
                  </a:lnTo>
                  <a:lnTo>
                    <a:pt x="105001" y="247299"/>
                  </a:lnTo>
                  <a:lnTo>
                    <a:pt x="131419" y="278672"/>
                  </a:lnTo>
                  <a:lnTo>
                    <a:pt x="160812" y="29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606"/>
          <p:cNvGrpSpPr/>
          <p:nvPr/>
        </p:nvGrpSpPr>
        <p:grpSpPr>
          <a:xfrm>
            <a:off x="2868168" y="5922549"/>
            <a:ext cx="656083" cy="332092"/>
            <a:chOff x="2868168" y="5922549"/>
            <a:chExt cx="656083" cy="332092"/>
          </a:xfrm>
        </p:grpSpPr>
        <p:sp>
          <p:nvSpPr>
            <p:cNvPr id="194" name="SMARTInkShape-2739"/>
            <p:cNvSpPr/>
            <p:nvPr>
              <p:custDataLst>
                <p:tags r:id="rId127"/>
              </p:custDataLst>
            </p:nvPr>
          </p:nvSpPr>
          <p:spPr>
            <a:xfrm>
              <a:off x="3329486" y="5922549"/>
              <a:ext cx="194765" cy="300106"/>
            </a:xfrm>
            <a:custGeom>
              <a:avLst/>
              <a:gdLst/>
              <a:ahLst/>
              <a:cxnLst/>
              <a:rect l="0" t="0" r="0" b="0"/>
              <a:pathLst>
                <a:path w="194765" h="300106">
                  <a:moveTo>
                    <a:pt x="118564" y="141701"/>
                  </a:moveTo>
                  <a:lnTo>
                    <a:pt x="118564" y="141701"/>
                  </a:lnTo>
                  <a:lnTo>
                    <a:pt x="98791" y="141701"/>
                  </a:lnTo>
                  <a:lnTo>
                    <a:pt x="91902" y="137938"/>
                  </a:lnTo>
                  <a:lnTo>
                    <a:pt x="78208" y="129768"/>
                  </a:lnTo>
                  <a:lnTo>
                    <a:pt x="57989" y="120686"/>
                  </a:lnTo>
                  <a:lnTo>
                    <a:pt x="52781" y="120636"/>
                  </a:lnTo>
                  <a:lnTo>
                    <a:pt x="41349" y="124342"/>
                  </a:lnTo>
                  <a:lnTo>
                    <a:pt x="19642" y="141104"/>
                  </a:lnTo>
                  <a:lnTo>
                    <a:pt x="2078" y="174057"/>
                  </a:lnTo>
                  <a:lnTo>
                    <a:pt x="0" y="201001"/>
                  </a:lnTo>
                  <a:lnTo>
                    <a:pt x="6763" y="242057"/>
                  </a:lnTo>
                  <a:lnTo>
                    <a:pt x="14547" y="266033"/>
                  </a:lnTo>
                  <a:lnTo>
                    <a:pt x="30124" y="290017"/>
                  </a:lnTo>
                  <a:lnTo>
                    <a:pt x="39511" y="298872"/>
                  </a:lnTo>
                  <a:lnTo>
                    <a:pt x="45401" y="300105"/>
                  </a:lnTo>
                  <a:lnTo>
                    <a:pt x="59471" y="297710"/>
                  </a:lnTo>
                  <a:lnTo>
                    <a:pt x="65763" y="292979"/>
                  </a:lnTo>
                  <a:lnTo>
                    <a:pt x="76517" y="278316"/>
                  </a:lnTo>
                  <a:lnTo>
                    <a:pt x="83763" y="240114"/>
                  </a:lnTo>
                  <a:lnTo>
                    <a:pt x="83577" y="196022"/>
                  </a:lnTo>
                  <a:lnTo>
                    <a:pt x="82539" y="169449"/>
                  </a:lnTo>
                  <a:lnTo>
                    <a:pt x="79730" y="141150"/>
                  </a:lnTo>
                  <a:lnTo>
                    <a:pt x="75742" y="111701"/>
                  </a:lnTo>
                  <a:lnTo>
                    <a:pt x="70966" y="81483"/>
                  </a:lnTo>
                  <a:lnTo>
                    <a:pt x="63778" y="40384"/>
                  </a:lnTo>
                  <a:lnTo>
                    <a:pt x="57525" y="14827"/>
                  </a:lnTo>
                  <a:lnTo>
                    <a:pt x="50043" y="1116"/>
                  </a:lnTo>
                  <a:lnTo>
                    <a:pt x="46778" y="0"/>
                  </a:lnTo>
                  <a:lnTo>
                    <a:pt x="43895" y="2077"/>
                  </a:lnTo>
                  <a:lnTo>
                    <a:pt x="41268" y="6284"/>
                  </a:lnTo>
                  <a:lnTo>
                    <a:pt x="37571" y="39175"/>
                  </a:lnTo>
                  <a:lnTo>
                    <a:pt x="44232" y="76379"/>
                  </a:lnTo>
                  <a:lnTo>
                    <a:pt x="58011" y="120429"/>
                  </a:lnTo>
                  <a:lnTo>
                    <a:pt x="78246" y="165879"/>
                  </a:lnTo>
                  <a:lnTo>
                    <a:pt x="103232" y="206303"/>
                  </a:lnTo>
                  <a:lnTo>
                    <a:pt x="131505" y="239557"/>
                  </a:lnTo>
                  <a:lnTo>
                    <a:pt x="173512" y="268063"/>
                  </a:lnTo>
                  <a:lnTo>
                    <a:pt x="194764" y="28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740"/>
            <p:cNvSpPr/>
            <p:nvPr>
              <p:custDataLst>
                <p:tags r:id="rId128"/>
              </p:custDataLst>
            </p:nvPr>
          </p:nvSpPr>
          <p:spPr>
            <a:xfrm>
              <a:off x="3088791" y="6096000"/>
              <a:ext cx="105260" cy="44451"/>
            </a:xfrm>
            <a:custGeom>
              <a:avLst/>
              <a:gdLst/>
              <a:ahLst/>
              <a:cxnLst/>
              <a:rect l="0" t="0" r="0" b="0"/>
              <a:pathLst>
                <a:path w="10526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4450"/>
                  </a:lnTo>
                  <a:lnTo>
                    <a:pt x="0" y="43745"/>
                  </a:lnTo>
                  <a:lnTo>
                    <a:pt x="1563" y="41079"/>
                  </a:lnTo>
                  <a:lnTo>
                    <a:pt x="19865" y="28549"/>
                  </a:lnTo>
                  <a:lnTo>
                    <a:pt x="61632" y="12485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741"/>
            <p:cNvSpPr/>
            <p:nvPr>
              <p:custDataLst>
                <p:tags r:id="rId129"/>
              </p:custDataLst>
            </p:nvPr>
          </p:nvSpPr>
          <p:spPr>
            <a:xfrm>
              <a:off x="3076092" y="5924550"/>
              <a:ext cx="111609" cy="316749"/>
            </a:xfrm>
            <a:custGeom>
              <a:avLst/>
              <a:gdLst/>
              <a:ahLst/>
              <a:cxnLst/>
              <a:rect l="0" t="0" r="0" b="0"/>
              <a:pathLst>
                <a:path w="111609" h="316749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5263" y="46139"/>
                  </a:lnTo>
                  <a:lnTo>
                    <a:pt x="8605" y="78361"/>
                  </a:lnTo>
                  <a:lnTo>
                    <a:pt x="12442" y="120905"/>
                  </a:lnTo>
                  <a:lnTo>
                    <a:pt x="16499" y="168035"/>
                  </a:lnTo>
                  <a:lnTo>
                    <a:pt x="22065" y="213676"/>
                  </a:lnTo>
                  <a:lnTo>
                    <a:pt x="31594" y="250425"/>
                  </a:lnTo>
                  <a:lnTo>
                    <a:pt x="49889" y="297640"/>
                  </a:lnTo>
                  <a:lnTo>
                    <a:pt x="58542" y="311260"/>
                  </a:lnTo>
                  <a:lnTo>
                    <a:pt x="64236" y="314751"/>
                  </a:lnTo>
                  <a:lnTo>
                    <a:pt x="78089" y="316748"/>
                  </a:lnTo>
                  <a:lnTo>
                    <a:pt x="85029" y="314178"/>
                  </a:lnTo>
                  <a:lnTo>
                    <a:pt x="11160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742"/>
            <p:cNvSpPr/>
            <p:nvPr>
              <p:custDataLst>
                <p:tags r:id="rId130"/>
              </p:custDataLst>
            </p:nvPr>
          </p:nvSpPr>
          <p:spPr>
            <a:xfrm>
              <a:off x="2868168" y="6025773"/>
              <a:ext cx="114845" cy="228868"/>
            </a:xfrm>
            <a:custGeom>
              <a:avLst/>
              <a:gdLst/>
              <a:ahLst/>
              <a:cxnLst/>
              <a:rect l="0" t="0" r="0" b="0"/>
              <a:pathLst>
                <a:path w="114845" h="228868">
                  <a:moveTo>
                    <a:pt x="90932" y="13077"/>
                  </a:moveTo>
                  <a:lnTo>
                    <a:pt x="90932" y="13077"/>
                  </a:lnTo>
                  <a:lnTo>
                    <a:pt x="78723" y="868"/>
                  </a:lnTo>
                  <a:lnTo>
                    <a:pt x="73620" y="0"/>
                  </a:lnTo>
                  <a:lnTo>
                    <a:pt x="60425" y="2795"/>
                  </a:lnTo>
                  <a:lnTo>
                    <a:pt x="25300" y="21159"/>
                  </a:lnTo>
                  <a:lnTo>
                    <a:pt x="10256" y="32897"/>
                  </a:lnTo>
                  <a:lnTo>
                    <a:pt x="2159" y="45169"/>
                  </a:lnTo>
                  <a:lnTo>
                    <a:pt x="0" y="51405"/>
                  </a:lnTo>
                  <a:lnTo>
                    <a:pt x="1383" y="56973"/>
                  </a:lnTo>
                  <a:lnTo>
                    <a:pt x="10445" y="66924"/>
                  </a:lnTo>
                  <a:lnTo>
                    <a:pt x="54219" y="96028"/>
                  </a:lnTo>
                  <a:lnTo>
                    <a:pt x="95439" y="124478"/>
                  </a:lnTo>
                  <a:lnTo>
                    <a:pt x="108928" y="142550"/>
                  </a:lnTo>
                  <a:lnTo>
                    <a:pt x="113513" y="152310"/>
                  </a:lnTo>
                  <a:lnTo>
                    <a:pt x="114844" y="172560"/>
                  </a:lnTo>
                  <a:lnTo>
                    <a:pt x="113223" y="182900"/>
                  </a:lnTo>
                  <a:lnTo>
                    <a:pt x="103897" y="200031"/>
                  </a:lnTo>
                  <a:lnTo>
                    <a:pt x="78284" y="224906"/>
                  </a:lnTo>
                  <a:lnTo>
                    <a:pt x="73328" y="227673"/>
                  </a:lnTo>
                  <a:lnTo>
                    <a:pt x="69319" y="228814"/>
                  </a:lnTo>
                  <a:lnTo>
                    <a:pt x="65940" y="228867"/>
                  </a:lnTo>
                  <a:lnTo>
                    <a:pt x="62982" y="226787"/>
                  </a:lnTo>
                  <a:lnTo>
                    <a:pt x="57814" y="218832"/>
                  </a:lnTo>
                  <a:lnTo>
                    <a:pt x="60690" y="202596"/>
                  </a:lnTo>
                  <a:lnTo>
                    <a:pt x="71882" y="17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607"/>
          <p:cNvGrpSpPr/>
          <p:nvPr/>
        </p:nvGrpSpPr>
        <p:grpSpPr>
          <a:xfrm>
            <a:off x="8420804" y="4770072"/>
            <a:ext cx="539047" cy="356173"/>
            <a:chOff x="8420804" y="4770072"/>
            <a:chExt cx="539047" cy="356173"/>
          </a:xfrm>
        </p:grpSpPr>
        <p:sp>
          <p:nvSpPr>
            <p:cNvPr id="199" name="SMARTInkShape-2743"/>
            <p:cNvSpPr/>
            <p:nvPr>
              <p:custDataLst>
                <p:tags r:id="rId125"/>
              </p:custDataLst>
            </p:nvPr>
          </p:nvSpPr>
          <p:spPr>
            <a:xfrm>
              <a:off x="8788400" y="4770072"/>
              <a:ext cx="171451" cy="113079"/>
            </a:xfrm>
            <a:custGeom>
              <a:avLst/>
              <a:gdLst/>
              <a:ahLst/>
              <a:cxnLst/>
              <a:rect l="0" t="0" r="0" b="0"/>
              <a:pathLst>
                <a:path w="171451" h="113079">
                  <a:moveTo>
                    <a:pt x="0" y="17828"/>
                  </a:moveTo>
                  <a:lnTo>
                    <a:pt x="0" y="17828"/>
                  </a:lnTo>
                  <a:lnTo>
                    <a:pt x="14746" y="4963"/>
                  </a:lnTo>
                  <a:lnTo>
                    <a:pt x="18297" y="2901"/>
                  </a:lnTo>
                  <a:lnTo>
                    <a:pt x="33408" y="0"/>
                  </a:lnTo>
                  <a:lnTo>
                    <a:pt x="45186" y="3084"/>
                  </a:lnTo>
                  <a:lnTo>
                    <a:pt x="61837" y="12754"/>
                  </a:lnTo>
                  <a:lnTo>
                    <a:pt x="66624" y="16562"/>
                  </a:lnTo>
                  <a:lnTo>
                    <a:pt x="69111" y="21923"/>
                  </a:lnTo>
                  <a:lnTo>
                    <a:pt x="69992" y="35405"/>
                  </a:lnTo>
                  <a:lnTo>
                    <a:pt x="60507" y="50805"/>
                  </a:lnTo>
                  <a:lnTo>
                    <a:pt x="14319" y="93578"/>
                  </a:lnTo>
                  <a:lnTo>
                    <a:pt x="3542" y="104411"/>
                  </a:lnTo>
                  <a:lnTo>
                    <a:pt x="1656" y="107300"/>
                  </a:lnTo>
                  <a:lnTo>
                    <a:pt x="1102" y="109226"/>
                  </a:lnTo>
                  <a:lnTo>
                    <a:pt x="11779" y="109485"/>
                  </a:lnTo>
                  <a:lnTo>
                    <a:pt x="49116" y="107545"/>
                  </a:lnTo>
                  <a:lnTo>
                    <a:pt x="86034" y="107797"/>
                  </a:lnTo>
                  <a:lnTo>
                    <a:pt x="128312" y="110260"/>
                  </a:lnTo>
                  <a:lnTo>
                    <a:pt x="171450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744"/>
            <p:cNvSpPr/>
            <p:nvPr>
              <p:custDataLst>
                <p:tags r:id="rId126"/>
              </p:custDataLst>
            </p:nvPr>
          </p:nvSpPr>
          <p:spPr>
            <a:xfrm>
              <a:off x="8420804" y="4997450"/>
              <a:ext cx="361247" cy="128795"/>
            </a:xfrm>
            <a:custGeom>
              <a:avLst/>
              <a:gdLst/>
              <a:ahLst/>
              <a:cxnLst/>
              <a:rect l="0" t="0" r="0" b="0"/>
              <a:pathLst>
                <a:path w="361247" h="128795">
                  <a:moveTo>
                    <a:pt x="113596" y="0"/>
                  </a:moveTo>
                  <a:lnTo>
                    <a:pt x="113596" y="0"/>
                  </a:lnTo>
                  <a:lnTo>
                    <a:pt x="112184" y="38269"/>
                  </a:lnTo>
                  <a:lnTo>
                    <a:pt x="97899" y="78951"/>
                  </a:lnTo>
                  <a:lnTo>
                    <a:pt x="85453" y="100706"/>
                  </a:lnTo>
                  <a:lnTo>
                    <a:pt x="68162" y="117430"/>
                  </a:lnTo>
                  <a:lnTo>
                    <a:pt x="48718" y="126275"/>
                  </a:lnTo>
                  <a:lnTo>
                    <a:pt x="29727" y="128794"/>
                  </a:lnTo>
                  <a:lnTo>
                    <a:pt x="14232" y="125210"/>
                  </a:lnTo>
                  <a:lnTo>
                    <a:pt x="4052" y="117032"/>
                  </a:lnTo>
                  <a:lnTo>
                    <a:pt x="349" y="111889"/>
                  </a:lnTo>
                  <a:lnTo>
                    <a:pt x="0" y="94883"/>
                  </a:lnTo>
                  <a:lnTo>
                    <a:pt x="1882" y="84422"/>
                  </a:lnTo>
                  <a:lnTo>
                    <a:pt x="7368" y="75331"/>
                  </a:lnTo>
                  <a:lnTo>
                    <a:pt x="24756" y="59586"/>
                  </a:lnTo>
                  <a:lnTo>
                    <a:pt x="68458" y="45563"/>
                  </a:lnTo>
                  <a:lnTo>
                    <a:pt x="110938" y="39536"/>
                  </a:lnTo>
                  <a:lnTo>
                    <a:pt x="135106" y="36940"/>
                  </a:lnTo>
                  <a:lnTo>
                    <a:pt x="161099" y="35209"/>
                  </a:lnTo>
                  <a:lnTo>
                    <a:pt x="188303" y="34057"/>
                  </a:lnTo>
                  <a:lnTo>
                    <a:pt x="216318" y="33288"/>
                  </a:lnTo>
                  <a:lnTo>
                    <a:pt x="241344" y="32776"/>
                  </a:lnTo>
                  <a:lnTo>
                    <a:pt x="286084" y="32206"/>
                  </a:lnTo>
                  <a:lnTo>
                    <a:pt x="333487" y="35256"/>
                  </a:lnTo>
                  <a:lnTo>
                    <a:pt x="36124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608"/>
          <p:cNvGrpSpPr/>
          <p:nvPr/>
        </p:nvGrpSpPr>
        <p:grpSpPr>
          <a:xfrm>
            <a:off x="7838879" y="5043543"/>
            <a:ext cx="219272" cy="106308"/>
            <a:chOff x="7838879" y="5043543"/>
            <a:chExt cx="219272" cy="106308"/>
          </a:xfrm>
        </p:grpSpPr>
        <p:sp>
          <p:nvSpPr>
            <p:cNvPr id="202" name="SMARTInkShape-2745"/>
            <p:cNvSpPr/>
            <p:nvPr>
              <p:custDataLst>
                <p:tags r:id="rId123"/>
              </p:custDataLst>
            </p:nvPr>
          </p:nvSpPr>
          <p:spPr>
            <a:xfrm>
              <a:off x="7838879" y="5137150"/>
              <a:ext cx="162122" cy="12701"/>
            </a:xfrm>
            <a:custGeom>
              <a:avLst/>
              <a:gdLst/>
              <a:ahLst/>
              <a:cxnLst/>
              <a:rect l="0" t="0" r="0" b="0"/>
              <a:pathLst>
                <a:path w="1621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9634" y="5792"/>
                  </a:lnTo>
                  <a:lnTo>
                    <a:pt x="46384" y="1716"/>
                  </a:lnTo>
                  <a:lnTo>
                    <a:pt x="82459" y="762"/>
                  </a:lnTo>
                  <a:lnTo>
                    <a:pt x="122012" y="339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746"/>
            <p:cNvSpPr/>
            <p:nvPr>
              <p:custDataLst>
                <p:tags r:id="rId124"/>
              </p:custDataLst>
            </p:nvPr>
          </p:nvSpPr>
          <p:spPr>
            <a:xfrm>
              <a:off x="7854950" y="5043543"/>
              <a:ext cx="203201" cy="17408"/>
            </a:xfrm>
            <a:custGeom>
              <a:avLst/>
              <a:gdLst/>
              <a:ahLst/>
              <a:cxnLst/>
              <a:rect l="0" t="0" r="0" b="0"/>
              <a:pathLst>
                <a:path w="203201" h="17408">
                  <a:moveTo>
                    <a:pt x="0" y="17407"/>
                  </a:moveTo>
                  <a:lnTo>
                    <a:pt x="0" y="17407"/>
                  </a:lnTo>
                  <a:lnTo>
                    <a:pt x="10113" y="10665"/>
                  </a:lnTo>
                  <a:lnTo>
                    <a:pt x="46741" y="3101"/>
                  </a:lnTo>
                  <a:lnTo>
                    <a:pt x="83803" y="467"/>
                  </a:lnTo>
                  <a:lnTo>
                    <a:pt x="124734" y="0"/>
                  </a:lnTo>
                  <a:lnTo>
                    <a:pt x="164092" y="2144"/>
                  </a:lnTo>
                  <a:lnTo>
                    <a:pt x="203200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747"/>
          <p:cNvSpPr/>
          <p:nvPr>
            <p:custDataLst>
              <p:tags r:id="rId2"/>
            </p:custDataLst>
          </p:nvPr>
        </p:nvSpPr>
        <p:spPr>
          <a:xfrm>
            <a:off x="6144702" y="4829861"/>
            <a:ext cx="198949" cy="313640"/>
          </a:xfrm>
          <a:custGeom>
            <a:avLst/>
            <a:gdLst/>
            <a:ahLst/>
            <a:cxnLst/>
            <a:rect l="0" t="0" r="0" b="0"/>
            <a:pathLst>
              <a:path w="198949" h="313640">
                <a:moveTo>
                  <a:pt x="198948" y="8839"/>
                </a:moveTo>
                <a:lnTo>
                  <a:pt x="198948" y="8839"/>
                </a:lnTo>
                <a:lnTo>
                  <a:pt x="193173" y="3770"/>
                </a:lnTo>
                <a:lnTo>
                  <a:pt x="186739" y="0"/>
                </a:lnTo>
                <a:lnTo>
                  <a:pt x="161699" y="654"/>
                </a:lnTo>
                <a:lnTo>
                  <a:pt x="124098" y="8687"/>
                </a:lnTo>
                <a:lnTo>
                  <a:pt x="77989" y="24043"/>
                </a:lnTo>
                <a:lnTo>
                  <a:pt x="44736" y="40665"/>
                </a:lnTo>
                <a:lnTo>
                  <a:pt x="38990" y="44873"/>
                </a:lnTo>
                <a:lnTo>
                  <a:pt x="30725" y="57075"/>
                </a:lnTo>
                <a:lnTo>
                  <a:pt x="27532" y="64280"/>
                </a:lnTo>
                <a:lnTo>
                  <a:pt x="26411" y="94645"/>
                </a:lnTo>
                <a:lnTo>
                  <a:pt x="30547" y="133824"/>
                </a:lnTo>
                <a:lnTo>
                  <a:pt x="29499" y="180084"/>
                </a:lnTo>
                <a:lnTo>
                  <a:pt x="21348" y="222797"/>
                </a:lnTo>
                <a:lnTo>
                  <a:pt x="6659" y="268674"/>
                </a:lnTo>
                <a:lnTo>
                  <a:pt x="0" y="291144"/>
                </a:lnTo>
                <a:lnTo>
                  <a:pt x="695" y="299643"/>
                </a:lnTo>
                <a:lnTo>
                  <a:pt x="5237" y="305772"/>
                </a:lnTo>
                <a:lnTo>
                  <a:pt x="8425" y="308394"/>
                </a:lnTo>
                <a:lnTo>
                  <a:pt x="33136" y="312084"/>
                </a:lnTo>
                <a:lnTo>
                  <a:pt x="74010" y="313179"/>
                </a:lnTo>
                <a:lnTo>
                  <a:pt x="118498" y="313502"/>
                </a:lnTo>
                <a:lnTo>
                  <a:pt x="148148" y="3136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610"/>
          <p:cNvGrpSpPr/>
          <p:nvPr/>
        </p:nvGrpSpPr>
        <p:grpSpPr>
          <a:xfrm>
            <a:off x="4603750" y="4488530"/>
            <a:ext cx="2819401" cy="750221"/>
            <a:chOff x="4603750" y="4488530"/>
            <a:chExt cx="2819401" cy="750221"/>
          </a:xfrm>
        </p:grpSpPr>
        <p:sp>
          <p:nvSpPr>
            <p:cNvPr id="206" name="SMARTInkShape-2748"/>
            <p:cNvSpPr/>
            <p:nvPr>
              <p:custDataLst>
                <p:tags r:id="rId107"/>
              </p:custDataLst>
            </p:nvPr>
          </p:nvSpPr>
          <p:spPr>
            <a:xfrm>
              <a:off x="5283200" y="4832634"/>
              <a:ext cx="88901" cy="110136"/>
            </a:xfrm>
            <a:custGeom>
              <a:avLst/>
              <a:gdLst/>
              <a:ahLst/>
              <a:cxnLst/>
              <a:rect l="0" t="0" r="0" b="0"/>
              <a:pathLst>
                <a:path w="88901" h="110136">
                  <a:moveTo>
                    <a:pt x="0" y="12416"/>
                  </a:moveTo>
                  <a:lnTo>
                    <a:pt x="0" y="12416"/>
                  </a:lnTo>
                  <a:lnTo>
                    <a:pt x="5467" y="6949"/>
                  </a:lnTo>
                  <a:lnTo>
                    <a:pt x="12831" y="2956"/>
                  </a:lnTo>
                  <a:lnTo>
                    <a:pt x="23949" y="676"/>
                  </a:lnTo>
                  <a:lnTo>
                    <a:pt x="39551" y="0"/>
                  </a:lnTo>
                  <a:lnTo>
                    <a:pt x="43300" y="1317"/>
                  </a:lnTo>
                  <a:lnTo>
                    <a:pt x="45800" y="3606"/>
                  </a:lnTo>
                  <a:lnTo>
                    <a:pt x="51200" y="17332"/>
                  </a:lnTo>
                  <a:lnTo>
                    <a:pt x="53800" y="32239"/>
                  </a:lnTo>
                  <a:lnTo>
                    <a:pt x="50591" y="59055"/>
                  </a:lnTo>
                  <a:lnTo>
                    <a:pt x="44593" y="74067"/>
                  </a:lnTo>
                  <a:lnTo>
                    <a:pt x="22268" y="101643"/>
                  </a:lnTo>
                  <a:lnTo>
                    <a:pt x="21901" y="104357"/>
                  </a:lnTo>
                  <a:lnTo>
                    <a:pt x="23374" y="109253"/>
                  </a:lnTo>
                  <a:lnTo>
                    <a:pt x="26872" y="110135"/>
                  </a:lnTo>
                  <a:lnTo>
                    <a:pt x="46689" y="107301"/>
                  </a:lnTo>
                  <a:lnTo>
                    <a:pt x="88900" y="9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49"/>
            <p:cNvSpPr/>
            <p:nvPr>
              <p:custDataLst>
                <p:tags r:id="rId108"/>
              </p:custDataLst>
            </p:nvPr>
          </p:nvSpPr>
          <p:spPr>
            <a:xfrm>
              <a:off x="4610462" y="4826883"/>
              <a:ext cx="196489" cy="326237"/>
            </a:xfrm>
            <a:custGeom>
              <a:avLst/>
              <a:gdLst/>
              <a:ahLst/>
              <a:cxnLst/>
              <a:rect l="0" t="0" r="0" b="0"/>
              <a:pathLst>
                <a:path w="196489" h="326237">
                  <a:moveTo>
                    <a:pt x="196488" y="5467"/>
                  </a:moveTo>
                  <a:lnTo>
                    <a:pt x="196488" y="5467"/>
                  </a:lnTo>
                  <a:lnTo>
                    <a:pt x="180587" y="4761"/>
                  </a:lnTo>
                  <a:lnTo>
                    <a:pt x="160362" y="0"/>
                  </a:lnTo>
                  <a:lnTo>
                    <a:pt x="129040" y="703"/>
                  </a:lnTo>
                  <a:lnTo>
                    <a:pt x="93063" y="14848"/>
                  </a:lnTo>
                  <a:lnTo>
                    <a:pt x="58936" y="37815"/>
                  </a:lnTo>
                  <a:lnTo>
                    <a:pt x="38374" y="59815"/>
                  </a:lnTo>
                  <a:lnTo>
                    <a:pt x="22247" y="97692"/>
                  </a:lnTo>
                  <a:lnTo>
                    <a:pt x="15274" y="144662"/>
                  </a:lnTo>
                  <a:lnTo>
                    <a:pt x="11762" y="179515"/>
                  </a:lnTo>
                  <a:lnTo>
                    <a:pt x="7848" y="214055"/>
                  </a:lnTo>
                  <a:lnTo>
                    <a:pt x="2384" y="255890"/>
                  </a:lnTo>
                  <a:lnTo>
                    <a:pt x="0" y="301634"/>
                  </a:lnTo>
                  <a:lnTo>
                    <a:pt x="3562" y="313721"/>
                  </a:lnTo>
                  <a:lnTo>
                    <a:pt x="6487" y="318920"/>
                  </a:lnTo>
                  <a:lnTo>
                    <a:pt x="10554" y="322385"/>
                  </a:lnTo>
                  <a:lnTo>
                    <a:pt x="20717" y="326236"/>
                  </a:lnTo>
                  <a:lnTo>
                    <a:pt x="66178" y="323639"/>
                  </a:lnTo>
                  <a:lnTo>
                    <a:pt x="112487" y="319011"/>
                  </a:lnTo>
                  <a:lnTo>
                    <a:pt x="152038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750"/>
            <p:cNvSpPr/>
            <p:nvPr>
              <p:custDataLst>
                <p:tags r:id="rId109"/>
              </p:custDataLst>
            </p:nvPr>
          </p:nvSpPr>
          <p:spPr>
            <a:xfrm>
              <a:off x="4603750" y="49911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6" y="31192"/>
                  </a:lnTo>
                  <a:lnTo>
                    <a:pt x="45466" y="23173"/>
                  </a:lnTo>
                  <a:lnTo>
                    <a:pt x="77828" y="17119"/>
                  </a:lnTo>
                  <a:lnTo>
                    <a:pt x="115024" y="10432"/>
                  </a:lnTo>
                  <a:lnTo>
                    <a:pt x="152721" y="510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751"/>
            <p:cNvSpPr/>
            <p:nvPr>
              <p:custDataLst>
                <p:tags r:id="rId110"/>
              </p:custDataLst>
            </p:nvPr>
          </p:nvSpPr>
          <p:spPr>
            <a:xfrm>
              <a:off x="4890746" y="4809990"/>
              <a:ext cx="240055" cy="381658"/>
            </a:xfrm>
            <a:custGeom>
              <a:avLst/>
              <a:gdLst/>
              <a:ahLst/>
              <a:cxnLst/>
              <a:rect l="0" t="0" r="0" b="0"/>
              <a:pathLst>
                <a:path w="240055" h="381658">
                  <a:moveTo>
                    <a:pt x="240054" y="16010"/>
                  </a:moveTo>
                  <a:lnTo>
                    <a:pt x="240054" y="16010"/>
                  </a:lnTo>
                  <a:lnTo>
                    <a:pt x="230620" y="7282"/>
                  </a:lnTo>
                  <a:lnTo>
                    <a:pt x="225748" y="5075"/>
                  </a:lnTo>
                  <a:lnTo>
                    <a:pt x="195182" y="0"/>
                  </a:lnTo>
                  <a:lnTo>
                    <a:pt x="157692" y="3427"/>
                  </a:lnTo>
                  <a:lnTo>
                    <a:pt x="119460" y="13771"/>
                  </a:lnTo>
                  <a:lnTo>
                    <a:pt x="82732" y="30634"/>
                  </a:lnTo>
                  <a:lnTo>
                    <a:pt x="54759" y="53190"/>
                  </a:lnTo>
                  <a:lnTo>
                    <a:pt x="37612" y="78453"/>
                  </a:lnTo>
                  <a:lnTo>
                    <a:pt x="28455" y="109379"/>
                  </a:lnTo>
                  <a:lnTo>
                    <a:pt x="25428" y="149900"/>
                  </a:lnTo>
                  <a:lnTo>
                    <a:pt x="23827" y="197341"/>
                  </a:lnTo>
                  <a:lnTo>
                    <a:pt x="20951" y="230422"/>
                  </a:lnTo>
                  <a:lnTo>
                    <a:pt x="17321" y="263939"/>
                  </a:lnTo>
                  <a:lnTo>
                    <a:pt x="11311" y="310778"/>
                  </a:lnTo>
                  <a:lnTo>
                    <a:pt x="2960" y="357791"/>
                  </a:lnTo>
                  <a:lnTo>
                    <a:pt x="0" y="375355"/>
                  </a:lnTo>
                  <a:lnTo>
                    <a:pt x="995" y="378340"/>
                  </a:lnTo>
                  <a:lnTo>
                    <a:pt x="3070" y="380330"/>
                  </a:lnTo>
                  <a:lnTo>
                    <a:pt x="5865" y="381657"/>
                  </a:lnTo>
                  <a:lnTo>
                    <a:pt x="49018" y="377053"/>
                  </a:lnTo>
                  <a:lnTo>
                    <a:pt x="87495" y="371342"/>
                  </a:lnTo>
                  <a:lnTo>
                    <a:pt x="125754" y="3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752"/>
            <p:cNvSpPr/>
            <p:nvPr>
              <p:custDataLst>
                <p:tags r:id="rId111"/>
              </p:custDataLst>
            </p:nvPr>
          </p:nvSpPr>
          <p:spPr>
            <a:xfrm>
              <a:off x="5440130" y="4782486"/>
              <a:ext cx="155685" cy="437215"/>
            </a:xfrm>
            <a:custGeom>
              <a:avLst/>
              <a:gdLst/>
              <a:ahLst/>
              <a:cxnLst/>
              <a:rect l="0" t="0" r="0" b="0"/>
              <a:pathLst>
                <a:path w="155685" h="437215">
                  <a:moveTo>
                    <a:pt x="8170" y="18114"/>
                  </a:moveTo>
                  <a:lnTo>
                    <a:pt x="8170" y="18114"/>
                  </a:lnTo>
                  <a:lnTo>
                    <a:pt x="147" y="13750"/>
                  </a:lnTo>
                  <a:lnTo>
                    <a:pt x="0" y="13088"/>
                  </a:lnTo>
                  <a:lnTo>
                    <a:pt x="607" y="12647"/>
                  </a:lnTo>
                  <a:lnTo>
                    <a:pt x="43809" y="3003"/>
                  </a:lnTo>
                  <a:lnTo>
                    <a:pt x="82543" y="231"/>
                  </a:lnTo>
                  <a:lnTo>
                    <a:pt x="127623" y="0"/>
                  </a:lnTo>
                  <a:lnTo>
                    <a:pt x="141458" y="2537"/>
                  </a:lnTo>
                  <a:lnTo>
                    <a:pt x="146417" y="5613"/>
                  </a:lnTo>
                  <a:lnTo>
                    <a:pt x="153810" y="14675"/>
                  </a:lnTo>
                  <a:lnTo>
                    <a:pt x="155684" y="29520"/>
                  </a:lnTo>
                  <a:lnTo>
                    <a:pt x="150890" y="63357"/>
                  </a:lnTo>
                  <a:lnTo>
                    <a:pt x="144273" y="93961"/>
                  </a:lnTo>
                  <a:lnTo>
                    <a:pt x="136629" y="128729"/>
                  </a:lnTo>
                  <a:lnTo>
                    <a:pt x="130409" y="167230"/>
                  </a:lnTo>
                  <a:lnTo>
                    <a:pt x="125293" y="206448"/>
                  </a:lnTo>
                  <a:lnTo>
                    <a:pt x="120667" y="242694"/>
                  </a:lnTo>
                  <a:lnTo>
                    <a:pt x="120022" y="277618"/>
                  </a:lnTo>
                  <a:lnTo>
                    <a:pt x="122087" y="310544"/>
                  </a:lnTo>
                  <a:lnTo>
                    <a:pt x="126512" y="351468"/>
                  </a:lnTo>
                  <a:lnTo>
                    <a:pt x="132276" y="398906"/>
                  </a:lnTo>
                  <a:lnTo>
                    <a:pt x="130826" y="408665"/>
                  </a:lnTo>
                  <a:lnTo>
                    <a:pt x="122186" y="417705"/>
                  </a:lnTo>
                  <a:lnTo>
                    <a:pt x="115930" y="422091"/>
                  </a:lnTo>
                  <a:lnTo>
                    <a:pt x="83530" y="431636"/>
                  </a:lnTo>
                  <a:lnTo>
                    <a:pt x="37637" y="436112"/>
                  </a:lnTo>
                  <a:lnTo>
                    <a:pt x="20870" y="437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753"/>
            <p:cNvSpPr/>
            <p:nvPr>
              <p:custDataLst>
                <p:tags r:id="rId112"/>
              </p:custDataLst>
            </p:nvPr>
          </p:nvSpPr>
          <p:spPr>
            <a:xfrm>
              <a:off x="5791200" y="5045256"/>
              <a:ext cx="133351" cy="15695"/>
            </a:xfrm>
            <a:custGeom>
              <a:avLst/>
              <a:gdLst/>
              <a:ahLst/>
              <a:cxnLst/>
              <a:rect l="0" t="0" r="0" b="0"/>
              <a:pathLst>
                <a:path w="133351" h="15695">
                  <a:moveTo>
                    <a:pt x="0" y="15694"/>
                  </a:moveTo>
                  <a:lnTo>
                    <a:pt x="0" y="15694"/>
                  </a:lnTo>
                  <a:lnTo>
                    <a:pt x="3371" y="12323"/>
                  </a:lnTo>
                  <a:lnTo>
                    <a:pt x="15579" y="6855"/>
                  </a:lnTo>
                  <a:lnTo>
                    <a:pt x="53877" y="3051"/>
                  </a:lnTo>
                  <a:lnTo>
                    <a:pt x="100327" y="0"/>
                  </a:lnTo>
                  <a:lnTo>
                    <a:pt x="133350" y="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754"/>
            <p:cNvSpPr/>
            <p:nvPr>
              <p:custDataLst>
                <p:tags r:id="rId113"/>
              </p:custDataLst>
            </p:nvPr>
          </p:nvSpPr>
          <p:spPr>
            <a:xfrm>
              <a:off x="6635750" y="48768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0" y="0"/>
                  </a:moveTo>
                  <a:lnTo>
                    <a:pt x="0" y="0"/>
                  </a:lnTo>
                  <a:lnTo>
                    <a:pt x="33212" y="44762"/>
                  </a:lnTo>
                  <a:lnTo>
                    <a:pt x="54271" y="78691"/>
                  </a:lnTo>
                  <a:lnTo>
                    <a:pt x="75861" y="119170"/>
                  </a:lnTo>
                  <a:lnTo>
                    <a:pt x="95805" y="160915"/>
                  </a:lnTo>
                  <a:lnTo>
                    <a:pt x="111724" y="198282"/>
                  </a:lnTo>
                  <a:lnTo>
                    <a:pt x="129216" y="240940"/>
                  </a:lnTo>
                  <a:lnTo>
                    <a:pt x="1397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755"/>
            <p:cNvSpPr/>
            <p:nvPr>
              <p:custDataLst>
                <p:tags r:id="rId114"/>
              </p:custDataLst>
            </p:nvPr>
          </p:nvSpPr>
          <p:spPr>
            <a:xfrm>
              <a:off x="6616700" y="4889500"/>
              <a:ext cx="158751" cy="241301"/>
            </a:xfrm>
            <a:custGeom>
              <a:avLst/>
              <a:gdLst/>
              <a:ahLst/>
              <a:cxnLst/>
              <a:rect l="0" t="0" r="0" b="0"/>
              <a:pathLst>
                <a:path w="158751" h="241301">
                  <a:moveTo>
                    <a:pt x="158750" y="0"/>
                  </a:moveTo>
                  <a:lnTo>
                    <a:pt x="158750" y="0"/>
                  </a:lnTo>
                  <a:lnTo>
                    <a:pt x="158748" y="3371"/>
                  </a:lnTo>
                  <a:lnTo>
                    <a:pt x="139289" y="41113"/>
                  </a:lnTo>
                  <a:lnTo>
                    <a:pt x="112296" y="85324"/>
                  </a:lnTo>
                  <a:lnTo>
                    <a:pt x="91537" y="117649"/>
                  </a:lnTo>
                  <a:lnTo>
                    <a:pt x="68199" y="150831"/>
                  </a:lnTo>
                  <a:lnTo>
                    <a:pt x="34632" y="19450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756"/>
            <p:cNvSpPr/>
            <p:nvPr>
              <p:custDataLst>
                <p:tags r:id="rId115"/>
              </p:custDataLst>
            </p:nvPr>
          </p:nvSpPr>
          <p:spPr>
            <a:xfrm>
              <a:off x="6854341" y="4789052"/>
              <a:ext cx="144861" cy="386199"/>
            </a:xfrm>
            <a:custGeom>
              <a:avLst/>
              <a:gdLst/>
              <a:ahLst/>
              <a:cxnLst/>
              <a:rect l="0" t="0" r="0" b="0"/>
              <a:pathLst>
                <a:path w="144861" h="386199">
                  <a:moveTo>
                    <a:pt x="3659" y="36948"/>
                  </a:moveTo>
                  <a:lnTo>
                    <a:pt x="3659" y="36948"/>
                  </a:lnTo>
                  <a:lnTo>
                    <a:pt x="288" y="26835"/>
                  </a:lnTo>
                  <a:lnTo>
                    <a:pt x="0" y="23150"/>
                  </a:lnTo>
                  <a:lnTo>
                    <a:pt x="1563" y="17175"/>
                  </a:lnTo>
                  <a:lnTo>
                    <a:pt x="13151" y="6474"/>
                  </a:lnTo>
                  <a:lnTo>
                    <a:pt x="40103" y="1107"/>
                  </a:lnTo>
                  <a:lnTo>
                    <a:pt x="86431" y="0"/>
                  </a:lnTo>
                  <a:lnTo>
                    <a:pt x="130879" y="7745"/>
                  </a:lnTo>
                  <a:lnTo>
                    <a:pt x="143032" y="13792"/>
                  </a:lnTo>
                  <a:lnTo>
                    <a:pt x="144552" y="16572"/>
                  </a:lnTo>
                  <a:lnTo>
                    <a:pt x="144860" y="19836"/>
                  </a:lnTo>
                  <a:lnTo>
                    <a:pt x="142615" y="28638"/>
                  </a:lnTo>
                  <a:lnTo>
                    <a:pt x="125770" y="68693"/>
                  </a:lnTo>
                  <a:lnTo>
                    <a:pt x="115137" y="110037"/>
                  </a:lnTo>
                  <a:lnTo>
                    <a:pt x="112655" y="146563"/>
                  </a:lnTo>
                  <a:lnTo>
                    <a:pt x="113329" y="187647"/>
                  </a:lnTo>
                  <a:lnTo>
                    <a:pt x="120429" y="226943"/>
                  </a:lnTo>
                  <a:lnTo>
                    <a:pt x="123865" y="264691"/>
                  </a:lnTo>
                  <a:lnTo>
                    <a:pt x="129107" y="307529"/>
                  </a:lnTo>
                  <a:lnTo>
                    <a:pt x="128318" y="332785"/>
                  </a:lnTo>
                  <a:lnTo>
                    <a:pt x="123616" y="349911"/>
                  </a:lnTo>
                  <a:lnTo>
                    <a:pt x="121731" y="353540"/>
                  </a:lnTo>
                  <a:lnTo>
                    <a:pt x="105592" y="365389"/>
                  </a:lnTo>
                  <a:lnTo>
                    <a:pt x="61619" y="379338"/>
                  </a:lnTo>
                  <a:lnTo>
                    <a:pt x="10009" y="38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757"/>
            <p:cNvSpPr/>
            <p:nvPr>
              <p:custDataLst>
                <p:tags r:id="rId116"/>
              </p:custDataLst>
            </p:nvPr>
          </p:nvSpPr>
          <p:spPr>
            <a:xfrm>
              <a:off x="7073900" y="4705350"/>
              <a:ext cx="89284" cy="463551"/>
            </a:xfrm>
            <a:custGeom>
              <a:avLst/>
              <a:gdLst/>
              <a:ahLst/>
              <a:cxnLst/>
              <a:rect l="0" t="0" r="0" b="0"/>
              <a:pathLst>
                <a:path w="89284" h="463551">
                  <a:moveTo>
                    <a:pt x="57150" y="0"/>
                  </a:moveTo>
                  <a:lnTo>
                    <a:pt x="57150" y="0"/>
                  </a:lnTo>
                  <a:lnTo>
                    <a:pt x="65988" y="39999"/>
                  </a:lnTo>
                  <a:lnTo>
                    <a:pt x="73778" y="79396"/>
                  </a:lnTo>
                  <a:lnTo>
                    <a:pt x="78819" y="103730"/>
                  </a:lnTo>
                  <a:lnTo>
                    <a:pt x="82883" y="131948"/>
                  </a:lnTo>
                  <a:lnTo>
                    <a:pt x="86300" y="162754"/>
                  </a:lnTo>
                  <a:lnTo>
                    <a:pt x="89283" y="195286"/>
                  </a:lnTo>
                  <a:lnTo>
                    <a:pt x="88450" y="229674"/>
                  </a:lnTo>
                  <a:lnTo>
                    <a:pt x="85072" y="265299"/>
                  </a:lnTo>
                  <a:lnTo>
                    <a:pt x="79997" y="301749"/>
                  </a:lnTo>
                  <a:lnTo>
                    <a:pt x="68854" y="335927"/>
                  </a:lnTo>
                  <a:lnTo>
                    <a:pt x="53663" y="368590"/>
                  </a:lnTo>
                  <a:lnTo>
                    <a:pt x="35775" y="400243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758"/>
            <p:cNvSpPr/>
            <p:nvPr>
              <p:custDataLst>
                <p:tags r:id="rId117"/>
              </p:custDataLst>
            </p:nvPr>
          </p:nvSpPr>
          <p:spPr>
            <a:xfrm>
              <a:off x="6365897" y="4797014"/>
              <a:ext cx="231754" cy="341664"/>
            </a:xfrm>
            <a:custGeom>
              <a:avLst/>
              <a:gdLst/>
              <a:ahLst/>
              <a:cxnLst/>
              <a:rect l="0" t="0" r="0" b="0"/>
              <a:pathLst>
                <a:path w="231754" h="341664">
                  <a:moveTo>
                    <a:pt x="231753" y="16286"/>
                  </a:moveTo>
                  <a:lnTo>
                    <a:pt x="231753" y="16286"/>
                  </a:lnTo>
                  <a:lnTo>
                    <a:pt x="231753" y="10819"/>
                  </a:lnTo>
                  <a:lnTo>
                    <a:pt x="228382" y="3455"/>
                  </a:lnTo>
                  <a:lnTo>
                    <a:pt x="217320" y="0"/>
                  </a:lnTo>
                  <a:lnTo>
                    <a:pt x="174731" y="1152"/>
                  </a:lnTo>
                  <a:lnTo>
                    <a:pt x="136542" y="6236"/>
                  </a:lnTo>
                  <a:lnTo>
                    <a:pt x="105157" y="18953"/>
                  </a:lnTo>
                  <a:lnTo>
                    <a:pt x="84725" y="36125"/>
                  </a:lnTo>
                  <a:lnTo>
                    <a:pt x="78214" y="50268"/>
                  </a:lnTo>
                  <a:lnTo>
                    <a:pt x="68620" y="97143"/>
                  </a:lnTo>
                  <a:lnTo>
                    <a:pt x="62376" y="136827"/>
                  </a:lnTo>
                  <a:lnTo>
                    <a:pt x="55351" y="179864"/>
                  </a:lnTo>
                  <a:lnTo>
                    <a:pt x="43941" y="222485"/>
                  </a:lnTo>
                  <a:lnTo>
                    <a:pt x="28879" y="258788"/>
                  </a:lnTo>
                  <a:lnTo>
                    <a:pt x="12990" y="302979"/>
                  </a:lnTo>
                  <a:lnTo>
                    <a:pt x="1598" y="323952"/>
                  </a:lnTo>
                  <a:lnTo>
                    <a:pt x="0" y="329347"/>
                  </a:lnTo>
                  <a:lnTo>
                    <a:pt x="345" y="333649"/>
                  </a:lnTo>
                  <a:lnTo>
                    <a:pt x="1986" y="337223"/>
                  </a:lnTo>
                  <a:lnTo>
                    <a:pt x="4492" y="340310"/>
                  </a:lnTo>
                  <a:lnTo>
                    <a:pt x="7574" y="341663"/>
                  </a:lnTo>
                  <a:lnTo>
                    <a:pt x="43594" y="340476"/>
                  </a:lnTo>
                  <a:lnTo>
                    <a:pt x="75219" y="340288"/>
                  </a:lnTo>
                  <a:lnTo>
                    <a:pt x="110677" y="340203"/>
                  </a:lnTo>
                  <a:lnTo>
                    <a:pt x="153466" y="340156"/>
                  </a:lnTo>
                  <a:lnTo>
                    <a:pt x="174603" y="340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759"/>
            <p:cNvSpPr/>
            <p:nvPr>
              <p:custDataLst>
                <p:tags r:id="rId118"/>
              </p:custDataLst>
            </p:nvPr>
          </p:nvSpPr>
          <p:spPr>
            <a:xfrm>
              <a:off x="7277100" y="4488530"/>
              <a:ext cx="146051" cy="177571"/>
            </a:xfrm>
            <a:custGeom>
              <a:avLst/>
              <a:gdLst/>
              <a:ahLst/>
              <a:cxnLst/>
              <a:rect l="0" t="0" r="0" b="0"/>
              <a:pathLst>
                <a:path w="146051" h="177571">
                  <a:moveTo>
                    <a:pt x="0" y="26320"/>
                  </a:moveTo>
                  <a:lnTo>
                    <a:pt x="0" y="26320"/>
                  </a:lnTo>
                  <a:lnTo>
                    <a:pt x="0" y="22949"/>
                  </a:lnTo>
                  <a:lnTo>
                    <a:pt x="6741" y="14111"/>
                  </a:lnTo>
                  <a:lnTo>
                    <a:pt x="27789" y="2554"/>
                  </a:lnTo>
                  <a:lnTo>
                    <a:pt x="46453" y="0"/>
                  </a:lnTo>
                  <a:lnTo>
                    <a:pt x="65801" y="1922"/>
                  </a:lnTo>
                  <a:lnTo>
                    <a:pt x="83808" y="7480"/>
                  </a:lnTo>
                  <a:lnTo>
                    <a:pt x="99337" y="20297"/>
                  </a:lnTo>
                  <a:lnTo>
                    <a:pt x="106441" y="28656"/>
                  </a:lnTo>
                  <a:lnTo>
                    <a:pt x="109765" y="38460"/>
                  </a:lnTo>
                  <a:lnTo>
                    <a:pt x="109697" y="60643"/>
                  </a:lnTo>
                  <a:lnTo>
                    <a:pt x="94984" y="96932"/>
                  </a:lnTo>
                  <a:lnTo>
                    <a:pt x="61068" y="140640"/>
                  </a:lnTo>
                  <a:lnTo>
                    <a:pt x="32658" y="171144"/>
                  </a:lnTo>
                  <a:lnTo>
                    <a:pt x="31649" y="173670"/>
                  </a:lnTo>
                  <a:lnTo>
                    <a:pt x="32389" y="175354"/>
                  </a:lnTo>
                  <a:lnTo>
                    <a:pt x="34291" y="176476"/>
                  </a:lnTo>
                  <a:lnTo>
                    <a:pt x="71293" y="177570"/>
                  </a:lnTo>
                  <a:lnTo>
                    <a:pt x="107651" y="175152"/>
                  </a:lnTo>
                  <a:lnTo>
                    <a:pt x="146050" y="17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760"/>
            <p:cNvSpPr/>
            <p:nvPr>
              <p:custDataLst>
                <p:tags r:id="rId119"/>
              </p:custDataLst>
            </p:nvPr>
          </p:nvSpPr>
          <p:spPr>
            <a:xfrm>
              <a:off x="6009636" y="4749800"/>
              <a:ext cx="130815" cy="488951"/>
            </a:xfrm>
            <a:custGeom>
              <a:avLst/>
              <a:gdLst/>
              <a:ahLst/>
              <a:cxnLst/>
              <a:rect l="0" t="0" r="0" b="0"/>
              <a:pathLst>
                <a:path w="130815" h="488951">
                  <a:moveTo>
                    <a:pt x="130814" y="0"/>
                  </a:moveTo>
                  <a:lnTo>
                    <a:pt x="130814" y="0"/>
                  </a:lnTo>
                  <a:lnTo>
                    <a:pt x="112516" y="0"/>
                  </a:lnTo>
                  <a:lnTo>
                    <a:pt x="102927" y="5645"/>
                  </a:lnTo>
                  <a:lnTo>
                    <a:pt x="83745" y="26367"/>
                  </a:lnTo>
                  <a:lnTo>
                    <a:pt x="58306" y="70607"/>
                  </a:lnTo>
                  <a:lnTo>
                    <a:pt x="38617" y="118164"/>
                  </a:lnTo>
                  <a:lnTo>
                    <a:pt x="28426" y="148625"/>
                  </a:lnTo>
                  <a:lnTo>
                    <a:pt x="18106" y="181634"/>
                  </a:lnTo>
                  <a:lnTo>
                    <a:pt x="10519" y="217045"/>
                  </a:lnTo>
                  <a:lnTo>
                    <a:pt x="4757" y="254057"/>
                  </a:lnTo>
                  <a:lnTo>
                    <a:pt x="209" y="292138"/>
                  </a:lnTo>
                  <a:lnTo>
                    <a:pt x="0" y="325993"/>
                  </a:lnTo>
                  <a:lnTo>
                    <a:pt x="2683" y="357028"/>
                  </a:lnTo>
                  <a:lnTo>
                    <a:pt x="7292" y="386185"/>
                  </a:lnTo>
                  <a:lnTo>
                    <a:pt x="23705" y="431753"/>
                  </a:lnTo>
                  <a:lnTo>
                    <a:pt x="54614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761"/>
            <p:cNvSpPr/>
            <p:nvPr>
              <p:custDataLst>
                <p:tags r:id="rId120"/>
              </p:custDataLst>
            </p:nvPr>
          </p:nvSpPr>
          <p:spPr>
            <a:xfrm>
              <a:off x="6121400" y="49974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10212"/>
                  </a:lnTo>
                  <a:lnTo>
                    <a:pt x="86876" y="4123"/>
                  </a:lnTo>
                  <a:lnTo>
                    <a:pt x="120691" y="183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762"/>
            <p:cNvSpPr/>
            <p:nvPr>
              <p:custDataLst>
                <p:tags r:id="rId121"/>
              </p:custDataLst>
            </p:nvPr>
          </p:nvSpPr>
          <p:spPr>
            <a:xfrm>
              <a:off x="5080000" y="4978400"/>
              <a:ext cx="165101" cy="215901"/>
            </a:xfrm>
            <a:custGeom>
              <a:avLst/>
              <a:gdLst/>
              <a:ahLst/>
              <a:cxnLst/>
              <a:rect l="0" t="0" r="0" b="0"/>
              <a:pathLst>
                <a:path w="165101" h="215901">
                  <a:moveTo>
                    <a:pt x="165100" y="0"/>
                  </a:moveTo>
                  <a:lnTo>
                    <a:pt x="165100" y="0"/>
                  </a:lnTo>
                  <a:lnTo>
                    <a:pt x="154987" y="3371"/>
                  </a:lnTo>
                  <a:lnTo>
                    <a:pt x="108926" y="44259"/>
                  </a:lnTo>
                  <a:lnTo>
                    <a:pt x="70140" y="86256"/>
                  </a:lnTo>
                  <a:lnTo>
                    <a:pt x="35599" y="132566"/>
                  </a:lnTo>
                  <a:lnTo>
                    <a:pt x="11254" y="171923"/>
                  </a:lnTo>
                  <a:lnTo>
                    <a:pt x="2179" y="19071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763"/>
            <p:cNvSpPr/>
            <p:nvPr>
              <p:custDataLst>
                <p:tags r:id="rId122"/>
              </p:custDataLst>
            </p:nvPr>
          </p:nvSpPr>
          <p:spPr>
            <a:xfrm>
              <a:off x="5075415" y="4946911"/>
              <a:ext cx="195086" cy="234690"/>
            </a:xfrm>
            <a:custGeom>
              <a:avLst/>
              <a:gdLst/>
              <a:ahLst/>
              <a:cxnLst/>
              <a:rect l="0" t="0" r="0" b="0"/>
              <a:pathLst>
                <a:path w="195086" h="234690">
                  <a:moveTo>
                    <a:pt x="10935" y="6089"/>
                  </a:moveTo>
                  <a:lnTo>
                    <a:pt x="10935" y="6089"/>
                  </a:lnTo>
                  <a:lnTo>
                    <a:pt x="0" y="622"/>
                  </a:lnTo>
                  <a:lnTo>
                    <a:pt x="823" y="327"/>
                  </a:lnTo>
                  <a:lnTo>
                    <a:pt x="5500" y="0"/>
                  </a:lnTo>
                  <a:lnTo>
                    <a:pt x="14164" y="7381"/>
                  </a:lnTo>
                  <a:lnTo>
                    <a:pt x="47086" y="45228"/>
                  </a:lnTo>
                  <a:lnTo>
                    <a:pt x="88831" y="92710"/>
                  </a:lnTo>
                  <a:lnTo>
                    <a:pt x="118698" y="128548"/>
                  </a:lnTo>
                  <a:lnTo>
                    <a:pt x="145613" y="162821"/>
                  </a:lnTo>
                  <a:lnTo>
                    <a:pt x="178257" y="209804"/>
                  </a:lnTo>
                  <a:lnTo>
                    <a:pt x="195085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611"/>
          <p:cNvGrpSpPr/>
          <p:nvPr/>
        </p:nvGrpSpPr>
        <p:grpSpPr>
          <a:xfrm>
            <a:off x="3911600" y="5078916"/>
            <a:ext cx="234951" cy="153485"/>
            <a:chOff x="3911600" y="5078916"/>
            <a:chExt cx="234951" cy="153485"/>
          </a:xfrm>
        </p:grpSpPr>
        <p:sp>
          <p:nvSpPr>
            <p:cNvPr id="223" name="SMARTInkShape-2764"/>
            <p:cNvSpPr/>
            <p:nvPr>
              <p:custDataLst>
                <p:tags r:id="rId105"/>
              </p:custDataLst>
            </p:nvPr>
          </p:nvSpPr>
          <p:spPr>
            <a:xfrm>
              <a:off x="3952679" y="5078916"/>
              <a:ext cx="193872" cy="13785"/>
            </a:xfrm>
            <a:custGeom>
              <a:avLst/>
              <a:gdLst/>
              <a:ahLst/>
              <a:cxnLst/>
              <a:rect l="0" t="0" r="0" b="0"/>
              <a:pathLst>
                <a:path w="193872" h="13785">
                  <a:moveTo>
                    <a:pt x="3371" y="13784"/>
                  </a:moveTo>
                  <a:lnTo>
                    <a:pt x="3371" y="13784"/>
                  </a:lnTo>
                  <a:lnTo>
                    <a:pt x="0" y="13784"/>
                  </a:lnTo>
                  <a:lnTo>
                    <a:pt x="41944" y="8009"/>
                  </a:lnTo>
                  <a:lnTo>
                    <a:pt x="85669" y="0"/>
                  </a:lnTo>
                  <a:lnTo>
                    <a:pt x="120382" y="131"/>
                  </a:lnTo>
                  <a:lnTo>
                    <a:pt x="165511" y="4173"/>
                  </a:lnTo>
                  <a:lnTo>
                    <a:pt x="193871" y="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765"/>
            <p:cNvSpPr/>
            <p:nvPr>
              <p:custDataLst>
                <p:tags r:id="rId106"/>
              </p:custDataLst>
            </p:nvPr>
          </p:nvSpPr>
          <p:spPr>
            <a:xfrm>
              <a:off x="3911600" y="518795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37902" y="32241"/>
                  </a:lnTo>
                  <a:lnTo>
                    <a:pt x="72820" y="22796"/>
                  </a:lnTo>
                  <a:lnTo>
                    <a:pt x="113503" y="12953"/>
                  </a:lnTo>
                  <a:lnTo>
                    <a:pt x="155103" y="622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612"/>
          <p:cNvGrpSpPr/>
          <p:nvPr/>
        </p:nvGrpSpPr>
        <p:grpSpPr>
          <a:xfrm>
            <a:off x="2336800" y="4864100"/>
            <a:ext cx="1293260" cy="457201"/>
            <a:chOff x="2336800" y="4864100"/>
            <a:chExt cx="1293260" cy="457201"/>
          </a:xfrm>
        </p:grpSpPr>
        <p:sp>
          <p:nvSpPr>
            <p:cNvPr id="226" name="SMARTInkShape-2766"/>
            <p:cNvSpPr/>
            <p:nvPr>
              <p:custDataLst>
                <p:tags r:id="rId98"/>
              </p:custDataLst>
            </p:nvPr>
          </p:nvSpPr>
          <p:spPr>
            <a:xfrm>
              <a:off x="3520879" y="4885699"/>
              <a:ext cx="109181" cy="435602"/>
            </a:xfrm>
            <a:custGeom>
              <a:avLst/>
              <a:gdLst/>
              <a:ahLst/>
              <a:cxnLst/>
              <a:rect l="0" t="0" r="0" b="0"/>
              <a:pathLst>
                <a:path w="109181" h="435602">
                  <a:moveTo>
                    <a:pt x="3371" y="29201"/>
                  </a:moveTo>
                  <a:lnTo>
                    <a:pt x="3371" y="29201"/>
                  </a:lnTo>
                  <a:lnTo>
                    <a:pt x="0" y="19088"/>
                  </a:lnTo>
                  <a:lnTo>
                    <a:pt x="227" y="10360"/>
                  </a:lnTo>
                  <a:lnTo>
                    <a:pt x="2679" y="3188"/>
                  </a:lnTo>
                  <a:lnTo>
                    <a:pt x="4321" y="1275"/>
                  </a:lnTo>
                  <a:lnTo>
                    <a:pt x="6121" y="0"/>
                  </a:lnTo>
                  <a:lnTo>
                    <a:pt x="15647" y="2347"/>
                  </a:lnTo>
                  <a:lnTo>
                    <a:pt x="22138" y="4947"/>
                  </a:lnTo>
                  <a:lnTo>
                    <a:pt x="54871" y="35577"/>
                  </a:lnTo>
                  <a:lnTo>
                    <a:pt x="78000" y="72251"/>
                  </a:lnTo>
                  <a:lnTo>
                    <a:pt x="97218" y="119595"/>
                  </a:lnTo>
                  <a:lnTo>
                    <a:pt x="103329" y="148025"/>
                  </a:lnTo>
                  <a:lnTo>
                    <a:pt x="108110" y="178267"/>
                  </a:lnTo>
                  <a:lnTo>
                    <a:pt x="109180" y="208306"/>
                  </a:lnTo>
                  <a:lnTo>
                    <a:pt x="107777" y="238210"/>
                  </a:lnTo>
                  <a:lnTo>
                    <a:pt x="104725" y="268024"/>
                  </a:lnTo>
                  <a:lnTo>
                    <a:pt x="99868" y="294955"/>
                  </a:lnTo>
                  <a:lnTo>
                    <a:pt x="93808" y="319965"/>
                  </a:lnTo>
                  <a:lnTo>
                    <a:pt x="79549" y="364451"/>
                  </a:lnTo>
                  <a:lnTo>
                    <a:pt x="63803" y="400686"/>
                  </a:lnTo>
                  <a:lnTo>
                    <a:pt x="47821" y="43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767"/>
            <p:cNvSpPr/>
            <p:nvPr>
              <p:custDataLst>
                <p:tags r:id="rId99"/>
              </p:custDataLst>
            </p:nvPr>
          </p:nvSpPr>
          <p:spPr>
            <a:xfrm>
              <a:off x="3060020" y="4944168"/>
              <a:ext cx="114981" cy="368566"/>
            </a:xfrm>
            <a:custGeom>
              <a:avLst/>
              <a:gdLst/>
              <a:ahLst/>
              <a:cxnLst/>
              <a:rect l="0" t="0" r="0" b="0"/>
              <a:pathLst>
                <a:path w="114981" h="368566">
                  <a:moveTo>
                    <a:pt x="108630" y="15182"/>
                  </a:moveTo>
                  <a:lnTo>
                    <a:pt x="108630" y="15182"/>
                  </a:lnTo>
                  <a:lnTo>
                    <a:pt x="99792" y="876"/>
                  </a:lnTo>
                  <a:lnTo>
                    <a:pt x="96388" y="0"/>
                  </a:lnTo>
                  <a:lnTo>
                    <a:pt x="86961" y="908"/>
                  </a:lnTo>
                  <a:lnTo>
                    <a:pt x="63012" y="15499"/>
                  </a:lnTo>
                  <a:lnTo>
                    <a:pt x="40316" y="51181"/>
                  </a:lnTo>
                  <a:lnTo>
                    <a:pt x="24881" y="92800"/>
                  </a:lnTo>
                  <a:lnTo>
                    <a:pt x="16814" y="117727"/>
                  </a:lnTo>
                  <a:lnTo>
                    <a:pt x="10730" y="144223"/>
                  </a:lnTo>
                  <a:lnTo>
                    <a:pt x="5969" y="171765"/>
                  </a:lnTo>
                  <a:lnTo>
                    <a:pt x="2090" y="200004"/>
                  </a:lnTo>
                  <a:lnTo>
                    <a:pt x="208" y="225885"/>
                  </a:lnTo>
                  <a:lnTo>
                    <a:pt x="0" y="273458"/>
                  </a:lnTo>
                  <a:lnTo>
                    <a:pt x="9785" y="312475"/>
                  </a:lnTo>
                  <a:lnTo>
                    <a:pt x="26599" y="343456"/>
                  </a:lnTo>
                  <a:lnTo>
                    <a:pt x="48183" y="364282"/>
                  </a:lnTo>
                  <a:lnTo>
                    <a:pt x="60571" y="368565"/>
                  </a:lnTo>
                  <a:lnTo>
                    <a:pt x="114980" y="364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768"/>
            <p:cNvSpPr/>
            <p:nvPr>
              <p:custDataLst>
                <p:tags r:id="rId100"/>
              </p:custDataLst>
            </p:nvPr>
          </p:nvSpPr>
          <p:spPr>
            <a:xfrm>
              <a:off x="3253891" y="5003800"/>
              <a:ext cx="187810" cy="273051"/>
            </a:xfrm>
            <a:custGeom>
              <a:avLst/>
              <a:gdLst/>
              <a:ahLst/>
              <a:cxnLst/>
              <a:rect l="0" t="0" r="0" b="0"/>
              <a:pathLst>
                <a:path w="187810" h="2730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3" y="6742"/>
                  </a:lnTo>
                  <a:lnTo>
                    <a:pt x="36657" y="50215"/>
                  </a:lnTo>
                  <a:lnTo>
                    <a:pt x="75760" y="96253"/>
                  </a:lnTo>
                  <a:lnTo>
                    <a:pt x="102732" y="132384"/>
                  </a:lnTo>
                  <a:lnTo>
                    <a:pt x="126478" y="164906"/>
                  </a:lnTo>
                  <a:lnTo>
                    <a:pt x="156310" y="210982"/>
                  </a:lnTo>
                  <a:lnTo>
                    <a:pt x="180124" y="257130"/>
                  </a:lnTo>
                  <a:lnTo>
                    <a:pt x="18780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769"/>
            <p:cNvSpPr/>
            <p:nvPr>
              <p:custDataLst>
                <p:tags r:id="rId101"/>
              </p:custDataLst>
            </p:nvPr>
          </p:nvSpPr>
          <p:spPr>
            <a:xfrm>
              <a:off x="3270250" y="4985273"/>
              <a:ext cx="127001" cy="336028"/>
            </a:xfrm>
            <a:custGeom>
              <a:avLst/>
              <a:gdLst/>
              <a:ahLst/>
              <a:cxnLst/>
              <a:rect l="0" t="0" r="0" b="0"/>
              <a:pathLst>
                <a:path w="127001" h="336028">
                  <a:moveTo>
                    <a:pt x="127000" y="12177"/>
                  </a:moveTo>
                  <a:lnTo>
                    <a:pt x="127000" y="12177"/>
                  </a:lnTo>
                  <a:lnTo>
                    <a:pt x="120912" y="0"/>
                  </a:lnTo>
                  <a:lnTo>
                    <a:pt x="116921" y="41609"/>
                  </a:lnTo>
                  <a:lnTo>
                    <a:pt x="107704" y="76764"/>
                  </a:lnTo>
                  <a:lnTo>
                    <a:pt x="89496" y="122962"/>
                  </a:lnTo>
                  <a:lnTo>
                    <a:pt x="78714" y="148122"/>
                  </a:lnTo>
                  <a:lnTo>
                    <a:pt x="67293" y="174068"/>
                  </a:lnTo>
                  <a:lnTo>
                    <a:pt x="55445" y="200538"/>
                  </a:lnTo>
                  <a:lnTo>
                    <a:pt x="34755" y="245001"/>
                  </a:lnTo>
                  <a:lnTo>
                    <a:pt x="18269" y="281459"/>
                  </a:lnTo>
                  <a:lnTo>
                    <a:pt x="0" y="33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770"/>
            <p:cNvSpPr/>
            <p:nvPr>
              <p:custDataLst>
                <p:tags r:id="rId102"/>
              </p:custDataLst>
            </p:nvPr>
          </p:nvSpPr>
          <p:spPr>
            <a:xfrm>
              <a:off x="2612800" y="5090354"/>
              <a:ext cx="117701" cy="142047"/>
            </a:xfrm>
            <a:custGeom>
              <a:avLst/>
              <a:gdLst/>
              <a:ahLst/>
              <a:cxnLst/>
              <a:rect l="0" t="0" r="0" b="0"/>
              <a:pathLst>
                <a:path w="117701" h="142047">
                  <a:moveTo>
                    <a:pt x="85950" y="65846"/>
                  </a:moveTo>
                  <a:lnTo>
                    <a:pt x="85950" y="65846"/>
                  </a:lnTo>
                  <a:lnTo>
                    <a:pt x="89608" y="45568"/>
                  </a:lnTo>
                  <a:lnTo>
                    <a:pt x="85936" y="23227"/>
                  </a:lnTo>
                  <a:lnTo>
                    <a:pt x="79829" y="9510"/>
                  </a:lnTo>
                  <a:lnTo>
                    <a:pt x="76225" y="5005"/>
                  </a:lnTo>
                  <a:lnTo>
                    <a:pt x="68457" y="0"/>
                  </a:lnTo>
                  <a:lnTo>
                    <a:pt x="63705" y="76"/>
                  </a:lnTo>
                  <a:lnTo>
                    <a:pt x="52780" y="3925"/>
                  </a:lnTo>
                  <a:lnTo>
                    <a:pt x="27987" y="30879"/>
                  </a:lnTo>
                  <a:lnTo>
                    <a:pt x="8412" y="73516"/>
                  </a:lnTo>
                  <a:lnTo>
                    <a:pt x="0" y="120460"/>
                  </a:lnTo>
                  <a:lnTo>
                    <a:pt x="1419" y="131982"/>
                  </a:lnTo>
                  <a:lnTo>
                    <a:pt x="4195" y="133926"/>
                  </a:lnTo>
                  <a:lnTo>
                    <a:pt x="8164" y="133810"/>
                  </a:lnTo>
                  <a:lnTo>
                    <a:pt x="12926" y="132322"/>
                  </a:lnTo>
                  <a:lnTo>
                    <a:pt x="33112" y="113373"/>
                  </a:lnTo>
                  <a:lnTo>
                    <a:pt x="55078" y="71706"/>
                  </a:lnTo>
                  <a:lnTo>
                    <a:pt x="68650" y="46494"/>
                  </a:lnTo>
                  <a:lnTo>
                    <a:pt x="77320" y="39607"/>
                  </a:lnTo>
                  <a:lnTo>
                    <a:pt x="80902" y="39886"/>
                  </a:lnTo>
                  <a:lnTo>
                    <a:pt x="83996" y="42190"/>
                  </a:lnTo>
                  <a:lnTo>
                    <a:pt x="86764" y="45842"/>
                  </a:lnTo>
                  <a:lnTo>
                    <a:pt x="100360" y="86722"/>
                  </a:lnTo>
                  <a:lnTo>
                    <a:pt x="117700" y="142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771"/>
            <p:cNvSpPr/>
            <p:nvPr>
              <p:custDataLst>
                <p:tags r:id="rId103"/>
              </p:custDataLst>
            </p:nvPr>
          </p:nvSpPr>
          <p:spPr>
            <a:xfrm>
              <a:off x="2800350" y="5054600"/>
              <a:ext cx="133351" cy="211802"/>
            </a:xfrm>
            <a:custGeom>
              <a:avLst/>
              <a:gdLst/>
              <a:ahLst/>
              <a:cxnLst/>
              <a:rect l="0" t="0" r="0" b="0"/>
              <a:pathLst>
                <a:path w="133351" h="211802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742"/>
                  </a:lnTo>
                  <a:lnTo>
                    <a:pt x="15580" y="31521"/>
                  </a:lnTo>
                  <a:lnTo>
                    <a:pt x="35974" y="53006"/>
                  </a:lnTo>
                  <a:lnTo>
                    <a:pt x="53149" y="91827"/>
                  </a:lnTo>
                  <a:lnTo>
                    <a:pt x="63804" y="135707"/>
                  </a:lnTo>
                  <a:lnTo>
                    <a:pt x="64688" y="176617"/>
                  </a:lnTo>
                  <a:lnTo>
                    <a:pt x="58137" y="211801"/>
                  </a:lnTo>
                  <a:lnTo>
                    <a:pt x="57442" y="197831"/>
                  </a:lnTo>
                  <a:lnTo>
                    <a:pt x="62924" y="165771"/>
                  </a:lnTo>
                  <a:lnTo>
                    <a:pt x="73122" y="122360"/>
                  </a:lnTo>
                  <a:lnTo>
                    <a:pt x="87062" y="77195"/>
                  </a:lnTo>
                  <a:lnTo>
                    <a:pt x="104546" y="425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772"/>
            <p:cNvSpPr/>
            <p:nvPr>
              <p:custDataLst>
                <p:tags r:id="rId104"/>
              </p:custDataLst>
            </p:nvPr>
          </p:nvSpPr>
          <p:spPr>
            <a:xfrm>
              <a:off x="2336800" y="4864100"/>
              <a:ext cx="215901" cy="368466"/>
            </a:xfrm>
            <a:custGeom>
              <a:avLst/>
              <a:gdLst/>
              <a:ahLst/>
              <a:cxnLst/>
              <a:rect l="0" t="0" r="0" b="0"/>
              <a:pathLst>
                <a:path w="215901" h="368466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706" y="59842"/>
                  </a:lnTo>
                  <a:lnTo>
                    <a:pt x="3371" y="61403"/>
                  </a:lnTo>
                  <a:lnTo>
                    <a:pt x="23536" y="93354"/>
                  </a:lnTo>
                  <a:lnTo>
                    <a:pt x="38682" y="124747"/>
                  </a:lnTo>
                  <a:lnTo>
                    <a:pt x="57174" y="169272"/>
                  </a:lnTo>
                  <a:lnTo>
                    <a:pt x="65632" y="194693"/>
                  </a:lnTo>
                  <a:lnTo>
                    <a:pt x="73388" y="221517"/>
                  </a:lnTo>
                  <a:lnTo>
                    <a:pt x="80676" y="249279"/>
                  </a:lnTo>
                  <a:lnTo>
                    <a:pt x="92535" y="295177"/>
                  </a:lnTo>
                  <a:lnTo>
                    <a:pt x="101805" y="330861"/>
                  </a:lnTo>
                  <a:lnTo>
                    <a:pt x="112515" y="368465"/>
                  </a:lnTo>
                  <a:lnTo>
                    <a:pt x="113110" y="368410"/>
                  </a:lnTo>
                  <a:lnTo>
                    <a:pt x="117514" y="323995"/>
                  </a:lnTo>
                  <a:lnTo>
                    <a:pt x="119265" y="300664"/>
                  </a:lnTo>
                  <a:lnTo>
                    <a:pt x="121138" y="272409"/>
                  </a:lnTo>
                  <a:lnTo>
                    <a:pt x="123092" y="240873"/>
                  </a:lnTo>
                  <a:lnTo>
                    <a:pt x="126511" y="207854"/>
                  </a:lnTo>
                  <a:lnTo>
                    <a:pt x="130908" y="173847"/>
                  </a:lnTo>
                  <a:lnTo>
                    <a:pt x="135955" y="139181"/>
                  </a:lnTo>
                  <a:lnTo>
                    <a:pt x="142848" y="111132"/>
                  </a:lnTo>
                  <a:lnTo>
                    <a:pt x="159914" y="66796"/>
                  </a:lnTo>
                  <a:lnTo>
                    <a:pt x="182613" y="24181"/>
                  </a:lnTo>
                  <a:lnTo>
                    <a:pt x="196167" y="1074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613"/>
          <p:cNvGrpSpPr/>
          <p:nvPr/>
        </p:nvGrpSpPr>
        <p:grpSpPr>
          <a:xfrm>
            <a:off x="1676400" y="4914900"/>
            <a:ext cx="357001" cy="412751"/>
            <a:chOff x="1676400" y="4914900"/>
            <a:chExt cx="357001" cy="412751"/>
          </a:xfrm>
        </p:grpSpPr>
        <p:sp>
          <p:nvSpPr>
            <p:cNvPr id="234" name="SMARTInkShape-2773"/>
            <p:cNvSpPr/>
            <p:nvPr>
              <p:custDataLst>
                <p:tags r:id="rId96"/>
              </p:custDataLst>
            </p:nvPr>
          </p:nvSpPr>
          <p:spPr>
            <a:xfrm>
              <a:off x="1676400" y="5002996"/>
              <a:ext cx="159733" cy="235071"/>
            </a:xfrm>
            <a:custGeom>
              <a:avLst/>
              <a:gdLst/>
              <a:ahLst/>
              <a:cxnLst/>
              <a:rect l="0" t="0" r="0" b="0"/>
              <a:pathLst>
                <a:path w="159733" h="235071">
                  <a:moveTo>
                    <a:pt x="0" y="32554"/>
                  </a:moveTo>
                  <a:lnTo>
                    <a:pt x="0" y="32554"/>
                  </a:lnTo>
                  <a:lnTo>
                    <a:pt x="11550" y="22415"/>
                  </a:lnTo>
                  <a:lnTo>
                    <a:pt x="50901" y="2701"/>
                  </a:lnTo>
                  <a:lnTo>
                    <a:pt x="70836" y="0"/>
                  </a:lnTo>
                  <a:lnTo>
                    <a:pt x="81090" y="268"/>
                  </a:lnTo>
                  <a:lnTo>
                    <a:pt x="96248" y="6210"/>
                  </a:lnTo>
                  <a:lnTo>
                    <a:pt x="102265" y="10758"/>
                  </a:lnTo>
                  <a:lnTo>
                    <a:pt x="108951" y="21456"/>
                  </a:lnTo>
                  <a:lnTo>
                    <a:pt x="110734" y="27272"/>
                  </a:lnTo>
                  <a:lnTo>
                    <a:pt x="107071" y="43141"/>
                  </a:lnTo>
                  <a:lnTo>
                    <a:pt x="84101" y="82074"/>
                  </a:lnTo>
                  <a:lnTo>
                    <a:pt x="63231" y="107116"/>
                  </a:lnTo>
                  <a:lnTo>
                    <a:pt x="56795" y="111554"/>
                  </a:lnTo>
                  <a:lnTo>
                    <a:pt x="54797" y="112032"/>
                  </a:lnTo>
                  <a:lnTo>
                    <a:pt x="53465" y="111645"/>
                  </a:lnTo>
                  <a:lnTo>
                    <a:pt x="52576" y="110681"/>
                  </a:lnTo>
                  <a:lnTo>
                    <a:pt x="54101" y="110039"/>
                  </a:lnTo>
                  <a:lnTo>
                    <a:pt x="68476" y="109840"/>
                  </a:lnTo>
                  <a:lnTo>
                    <a:pt x="97900" y="115347"/>
                  </a:lnTo>
                  <a:lnTo>
                    <a:pt x="128569" y="130463"/>
                  </a:lnTo>
                  <a:lnTo>
                    <a:pt x="146983" y="144743"/>
                  </a:lnTo>
                  <a:lnTo>
                    <a:pt x="157048" y="160497"/>
                  </a:lnTo>
                  <a:lnTo>
                    <a:pt x="159732" y="168649"/>
                  </a:lnTo>
                  <a:lnTo>
                    <a:pt x="158699" y="177611"/>
                  </a:lnTo>
                  <a:lnTo>
                    <a:pt x="150025" y="196978"/>
                  </a:lnTo>
                  <a:lnTo>
                    <a:pt x="133000" y="213581"/>
                  </a:lnTo>
                  <a:lnTo>
                    <a:pt x="111322" y="226605"/>
                  </a:lnTo>
                  <a:lnTo>
                    <a:pt x="87577" y="234745"/>
                  </a:lnTo>
                  <a:lnTo>
                    <a:pt x="66675" y="235070"/>
                  </a:lnTo>
                  <a:lnTo>
                    <a:pt x="57150" y="233181"/>
                  </a:lnTo>
                  <a:lnTo>
                    <a:pt x="49389" y="226983"/>
                  </a:lnTo>
                  <a:lnTo>
                    <a:pt x="25400" y="184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774"/>
            <p:cNvSpPr/>
            <p:nvPr>
              <p:custDataLst>
                <p:tags r:id="rId97"/>
              </p:custDataLst>
            </p:nvPr>
          </p:nvSpPr>
          <p:spPr>
            <a:xfrm>
              <a:off x="1949450" y="4914900"/>
              <a:ext cx="83951" cy="412751"/>
            </a:xfrm>
            <a:custGeom>
              <a:avLst/>
              <a:gdLst/>
              <a:ahLst/>
              <a:cxnLst/>
              <a:rect l="0" t="0" r="0" b="0"/>
              <a:pathLst>
                <a:path w="83951" h="412751">
                  <a:moveTo>
                    <a:pt x="0" y="0"/>
                  </a:moveTo>
                  <a:lnTo>
                    <a:pt x="0" y="0"/>
                  </a:lnTo>
                  <a:lnTo>
                    <a:pt x="27789" y="45466"/>
                  </a:lnTo>
                  <a:lnTo>
                    <a:pt x="48334" y="85353"/>
                  </a:lnTo>
                  <a:lnTo>
                    <a:pt x="59740" y="109818"/>
                  </a:lnTo>
                  <a:lnTo>
                    <a:pt x="68754" y="136007"/>
                  </a:lnTo>
                  <a:lnTo>
                    <a:pt x="76175" y="163344"/>
                  </a:lnTo>
                  <a:lnTo>
                    <a:pt x="82533" y="191446"/>
                  </a:lnTo>
                  <a:lnTo>
                    <a:pt x="83950" y="220058"/>
                  </a:lnTo>
                  <a:lnTo>
                    <a:pt x="82072" y="249010"/>
                  </a:lnTo>
                  <a:lnTo>
                    <a:pt x="77998" y="278190"/>
                  </a:lnTo>
                  <a:lnTo>
                    <a:pt x="68227" y="306110"/>
                  </a:lnTo>
                  <a:lnTo>
                    <a:pt x="54657" y="333190"/>
                  </a:lnTo>
                  <a:lnTo>
                    <a:pt x="27819" y="377390"/>
                  </a:lnTo>
                  <a:lnTo>
                    <a:pt x="635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2775"/>
          <p:cNvSpPr/>
          <p:nvPr>
            <p:custDataLst>
              <p:tags r:id="rId3"/>
            </p:custDataLst>
          </p:nvPr>
        </p:nvSpPr>
        <p:spPr>
          <a:xfrm>
            <a:off x="8801100" y="3141254"/>
            <a:ext cx="368301" cy="440147"/>
          </a:xfrm>
          <a:custGeom>
            <a:avLst/>
            <a:gdLst/>
            <a:ahLst/>
            <a:cxnLst/>
            <a:rect l="0" t="0" r="0" b="0"/>
            <a:pathLst>
              <a:path w="368301" h="440147">
                <a:moveTo>
                  <a:pt x="0" y="440146"/>
                </a:moveTo>
                <a:lnTo>
                  <a:pt x="0" y="440146"/>
                </a:lnTo>
                <a:lnTo>
                  <a:pt x="0" y="436775"/>
                </a:lnTo>
                <a:lnTo>
                  <a:pt x="29495" y="397511"/>
                </a:lnTo>
                <a:lnTo>
                  <a:pt x="50132" y="363308"/>
                </a:lnTo>
                <a:lnTo>
                  <a:pt x="64613" y="329090"/>
                </a:lnTo>
                <a:lnTo>
                  <a:pt x="73413" y="306136"/>
                </a:lnTo>
                <a:lnTo>
                  <a:pt x="82808" y="280956"/>
                </a:lnTo>
                <a:lnTo>
                  <a:pt x="91189" y="254292"/>
                </a:lnTo>
                <a:lnTo>
                  <a:pt x="98893" y="226637"/>
                </a:lnTo>
                <a:lnTo>
                  <a:pt x="106145" y="198324"/>
                </a:lnTo>
                <a:lnTo>
                  <a:pt x="112392" y="170981"/>
                </a:lnTo>
                <a:lnTo>
                  <a:pt x="117966" y="144286"/>
                </a:lnTo>
                <a:lnTo>
                  <a:pt x="123095" y="118023"/>
                </a:lnTo>
                <a:lnTo>
                  <a:pt x="130673" y="77552"/>
                </a:lnTo>
                <a:lnTo>
                  <a:pt x="137025" y="36613"/>
                </a:lnTo>
                <a:lnTo>
                  <a:pt x="139543" y="4533"/>
                </a:lnTo>
                <a:lnTo>
                  <a:pt x="136282" y="12860"/>
                </a:lnTo>
                <a:lnTo>
                  <a:pt x="128860" y="51963"/>
                </a:lnTo>
                <a:lnTo>
                  <a:pt x="124770" y="83470"/>
                </a:lnTo>
                <a:lnTo>
                  <a:pt x="124362" y="120521"/>
                </a:lnTo>
                <a:lnTo>
                  <a:pt x="125827" y="159096"/>
                </a:lnTo>
                <a:lnTo>
                  <a:pt x="126478" y="195055"/>
                </a:lnTo>
                <a:lnTo>
                  <a:pt x="133588" y="240291"/>
                </a:lnTo>
                <a:lnTo>
                  <a:pt x="148632" y="281952"/>
                </a:lnTo>
                <a:lnTo>
                  <a:pt x="156838" y="294813"/>
                </a:lnTo>
                <a:lnTo>
                  <a:pt x="161710" y="298808"/>
                </a:lnTo>
                <a:lnTo>
                  <a:pt x="172765" y="303246"/>
                </a:lnTo>
                <a:lnTo>
                  <a:pt x="184734" y="301455"/>
                </a:lnTo>
                <a:lnTo>
                  <a:pt x="216406" y="285436"/>
                </a:lnTo>
                <a:lnTo>
                  <a:pt x="242939" y="257899"/>
                </a:lnTo>
                <a:lnTo>
                  <a:pt x="265305" y="216186"/>
                </a:lnTo>
                <a:lnTo>
                  <a:pt x="276899" y="180682"/>
                </a:lnTo>
                <a:lnTo>
                  <a:pt x="286050" y="142796"/>
                </a:lnTo>
                <a:lnTo>
                  <a:pt x="292468" y="107142"/>
                </a:lnTo>
                <a:lnTo>
                  <a:pt x="300048" y="65449"/>
                </a:lnTo>
                <a:lnTo>
                  <a:pt x="308225" y="25532"/>
                </a:lnTo>
                <a:lnTo>
                  <a:pt x="310764" y="0"/>
                </a:lnTo>
                <a:lnTo>
                  <a:pt x="311834" y="36286"/>
                </a:lnTo>
                <a:lnTo>
                  <a:pt x="316919" y="77851"/>
                </a:lnTo>
                <a:lnTo>
                  <a:pt x="323356" y="109557"/>
                </a:lnTo>
                <a:lnTo>
                  <a:pt x="330922" y="144345"/>
                </a:lnTo>
                <a:lnTo>
                  <a:pt x="338282" y="178857"/>
                </a:lnTo>
                <a:lnTo>
                  <a:pt x="347803" y="220675"/>
                </a:lnTo>
                <a:lnTo>
                  <a:pt x="368300" y="2623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SMARTInkShape-Group615"/>
          <p:cNvGrpSpPr/>
          <p:nvPr/>
        </p:nvGrpSpPr>
        <p:grpSpPr>
          <a:xfrm>
            <a:off x="8299450" y="3257550"/>
            <a:ext cx="273051" cy="107951"/>
            <a:chOff x="8299450" y="3257550"/>
            <a:chExt cx="273051" cy="107951"/>
          </a:xfrm>
        </p:grpSpPr>
        <p:sp>
          <p:nvSpPr>
            <p:cNvPr id="238" name="SMARTInkShape-2776"/>
            <p:cNvSpPr/>
            <p:nvPr>
              <p:custDataLst>
                <p:tags r:id="rId94"/>
              </p:custDataLst>
            </p:nvPr>
          </p:nvSpPr>
          <p:spPr>
            <a:xfrm>
              <a:off x="8299450" y="32575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33274" y="15287"/>
                  </a:lnTo>
                  <a:lnTo>
                    <a:pt x="75946" y="8998"/>
                  </a:lnTo>
                  <a:lnTo>
                    <a:pt x="109248" y="6821"/>
                  </a:lnTo>
                  <a:lnTo>
                    <a:pt x="155763" y="233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777"/>
            <p:cNvSpPr/>
            <p:nvPr>
              <p:custDataLst>
                <p:tags r:id="rId95"/>
              </p:custDataLst>
            </p:nvPr>
          </p:nvSpPr>
          <p:spPr>
            <a:xfrm>
              <a:off x="8343900" y="333375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38988" y="25975"/>
                  </a:lnTo>
                  <a:lnTo>
                    <a:pt x="81716" y="16555"/>
                  </a:lnTo>
                  <a:lnTo>
                    <a:pt x="113694" y="11356"/>
                  </a:lnTo>
                  <a:lnTo>
                    <a:pt x="146721" y="6693"/>
                  </a:lnTo>
                  <a:lnTo>
                    <a:pt x="191405" y="198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616"/>
          <p:cNvGrpSpPr/>
          <p:nvPr/>
        </p:nvGrpSpPr>
        <p:grpSpPr>
          <a:xfrm>
            <a:off x="7384324" y="3105805"/>
            <a:ext cx="324577" cy="325818"/>
            <a:chOff x="7384324" y="3105805"/>
            <a:chExt cx="324577" cy="325818"/>
          </a:xfrm>
        </p:grpSpPr>
        <p:sp>
          <p:nvSpPr>
            <p:cNvPr id="241" name="SMARTInkShape-2778"/>
            <p:cNvSpPr/>
            <p:nvPr>
              <p:custDataLst>
                <p:tags r:id="rId92"/>
              </p:custDataLst>
            </p:nvPr>
          </p:nvSpPr>
          <p:spPr>
            <a:xfrm>
              <a:off x="7384324" y="3105805"/>
              <a:ext cx="299177" cy="325818"/>
            </a:xfrm>
            <a:custGeom>
              <a:avLst/>
              <a:gdLst/>
              <a:ahLst/>
              <a:cxnLst/>
              <a:rect l="0" t="0" r="0" b="0"/>
              <a:pathLst>
                <a:path w="299177" h="325818">
                  <a:moveTo>
                    <a:pt x="102326" y="202545"/>
                  </a:moveTo>
                  <a:lnTo>
                    <a:pt x="102326" y="202545"/>
                  </a:lnTo>
                  <a:lnTo>
                    <a:pt x="87399" y="178159"/>
                  </a:lnTo>
                  <a:lnTo>
                    <a:pt x="83907" y="175704"/>
                  </a:lnTo>
                  <a:lnTo>
                    <a:pt x="74385" y="172977"/>
                  </a:lnTo>
                  <a:lnTo>
                    <a:pt x="57123" y="174813"/>
                  </a:lnTo>
                  <a:lnTo>
                    <a:pt x="44841" y="183634"/>
                  </a:lnTo>
                  <a:lnTo>
                    <a:pt x="16339" y="222407"/>
                  </a:lnTo>
                  <a:lnTo>
                    <a:pt x="1981" y="259935"/>
                  </a:lnTo>
                  <a:lnTo>
                    <a:pt x="0" y="294495"/>
                  </a:lnTo>
                  <a:lnTo>
                    <a:pt x="6048" y="310675"/>
                  </a:lnTo>
                  <a:lnTo>
                    <a:pt x="10625" y="316965"/>
                  </a:lnTo>
                  <a:lnTo>
                    <a:pt x="21353" y="323954"/>
                  </a:lnTo>
                  <a:lnTo>
                    <a:pt x="27177" y="325817"/>
                  </a:lnTo>
                  <a:lnTo>
                    <a:pt x="33177" y="324943"/>
                  </a:lnTo>
                  <a:lnTo>
                    <a:pt x="45488" y="318328"/>
                  </a:lnTo>
                  <a:lnTo>
                    <a:pt x="71060" y="292590"/>
                  </a:lnTo>
                  <a:lnTo>
                    <a:pt x="94238" y="251411"/>
                  </a:lnTo>
                  <a:lnTo>
                    <a:pt x="104141" y="212268"/>
                  </a:lnTo>
                  <a:lnTo>
                    <a:pt x="110893" y="165238"/>
                  </a:lnTo>
                  <a:lnTo>
                    <a:pt x="113682" y="138869"/>
                  </a:lnTo>
                  <a:lnTo>
                    <a:pt x="116246" y="111410"/>
                  </a:lnTo>
                  <a:lnTo>
                    <a:pt x="117215" y="69613"/>
                  </a:lnTo>
                  <a:lnTo>
                    <a:pt x="113793" y="29807"/>
                  </a:lnTo>
                  <a:lnTo>
                    <a:pt x="112087" y="21770"/>
                  </a:lnTo>
                  <a:lnTo>
                    <a:pt x="108833" y="16411"/>
                  </a:lnTo>
                  <a:lnTo>
                    <a:pt x="104548" y="12839"/>
                  </a:lnTo>
                  <a:lnTo>
                    <a:pt x="99573" y="10458"/>
                  </a:lnTo>
                  <a:lnTo>
                    <a:pt x="95552" y="10987"/>
                  </a:lnTo>
                  <a:lnTo>
                    <a:pt x="92166" y="13456"/>
                  </a:lnTo>
                  <a:lnTo>
                    <a:pt x="89203" y="17219"/>
                  </a:lnTo>
                  <a:lnTo>
                    <a:pt x="78290" y="46112"/>
                  </a:lnTo>
                  <a:lnTo>
                    <a:pt x="72862" y="89323"/>
                  </a:lnTo>
                  <a:lnTo>
                    <a:pt x="73473" y="123296"/>
                  </a:lnTo>
                  <a:lnTo>
                    <a:pt x="76804" y="158856"/>
                  </a:lnTo>
                  <a:lnTo>
                    <a:pt x="82986" y="193476"/>
                  </a:lnTo>
                  <a:lnTo>
                    <a:pt x="94401" y="237958"/>
                  </a:lnTo>
                  <a:lnTo>
                    <a:pt x="106330" y="259206"/>
                  </a:lnTo>
                  <a:lnTo>
                    <a:pt x="119627" y="273589"/>
                  </a:lnTo>
                  <a:lnTo>
                    <a:pt x="130241" y="279981"/>
                  </a:lnTo>
                  <a:lnTo>
                    <a:pt x="137163" y="278158"/>
                  </a:lnTo>
                  <a:lnTo>
                    <a:pt x="154263" y="266725"/>
                  </a:lnTo>
                  <a:lnTo>
                    <a:pt x="180353" y="237083"/>
                  </a:lnTo>
                  <a:lnTo>
                    <a:pt x="205957" y="191376"/>
                  </a:lnTo>
                  <a:lnTo>
                    <a:pt x="222937" y="150309"/>
                  </a:lnTo>
                  <a:lnTo>
                    <a:pt x="239187" y="105246"/>
                  </a:lnTo>
                  <a:lnTo>
                    <a:pt x="253464" y="61699"/>
                  </a:lnTo>
                  <a:lnTo>
                    <a:pt x="266659" y="17742"/>
                  </a:lnTo>
                  <a:lnTo>
                    <a:pt x="268732" y="3994"/>
                  </a:lnTo>
                  <a:lnTo>
                    <a:pt x="268296" y="327"/>
                  </a:lnTo>
                  <a:lnTo>
                    <a:pt x="265890" y="0"/>
                  </a:lnTo>
                  <a:lnTo>
                    <a:pt x="257571" y="5280"/>
                  </a:lnTo>
                  <a:lnTo>
                    <a:pt x="244358" y="33637"/>
                  </a:lnTo>
                  <a:lnTo>
                    <a:pt x="235771" y="65151"/>
                  </a:lnTo>
                  <a:lnTo>
                    <a:pt x="227957" y="102676"/>
                  </a:lnTo>
                  <a:lnTo>
                    <a:pt x="222133" y="142872"/>
                  </a:lnTo>
                  <a:lnTo>
                    <a:pt x="219073" y="182373"/>
                  </a:lnTo>
                  <a:lnTo>
                    <a:pt x="217714" y="218980"/>
                  </a:lnTo>
                  <a:lnTo>
                    <a:pt x="218359" y="260566"/>
                  </a:lnTo>
                  <a:lnTo>
                    <a:pt x="223512" y="276780"/>
                  </a:lnTo>
                  <a:lnTo>
                    <a:pt x="230504" y="286809"/>
                  </a:lnTo>
                  <a:lnTo>
                    <a:pt x="234344" y="290471"/>
                  </a:lnTo>
                  <a:lnTo>
                    <a:pt x="239022" y="292206"/>
                  </a:lnTo>
                  <a:lnTo>
                    <a:pt x="249863" y="292254"/>
                  </a:lnTo>
                  <a:lnTo>
                    <a:pt x="261737" y="286160"/>
                  </a:lnTo>
                  <a:lnTo>
                    <a:pt x="274070" y="274985"/>
                  </a:lnTo>
                  <a:lnTo>
                    <a:pt x="299176" y="240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779"/>
            <p:cNvSpPr/>
            <p:nvPr>
              <p:custDataLst>
                <p:tags r:id="rId93"/>
              </p:custDataLst>
            </p:nvPr>
          </p:nvSpPr>
          <p:spPr>
            <a:xfrm>
              <a:off x="7567232" y="3200400"/>
              <a:ext cx="141669" cy="24256"/>
            </a:xfrm>
            <a:custGeom>
              <a:avLst/>
              <a:gdLst/>
              <a:ahLst/>
              <a:cxnLst/>
              <a:rect l="0" t="0" r="0" b="0"/>
              <a:pathLst>
                <a:path w="141669" h="24256">
                  <a:moveTo>
                    <a:pt x="21018" y="12700"/>
                  </a:moveTo>
                  <a:lnTo>
                    <a:pt x="21018" y="12700"/>
                  </a:lnTo>
                  <a:lnTo>
                    <a:pt x="4058" y="19607"/>
                  </a:lnTo>
                  <a:lnTo>
                    <a:pt x="1244" y="21538"/>
                  </a:lnTo>
                  <a:lnTo>
                    <a:pt x="74" y="22826"/>
                  </a:lnTo>
                  <a:lnTo>
                    <a:pt x="0" y="23683"/>
                  </a:lnTo>
                  <a:lnTo>
                    <a:pt x="656" y="24255"/>
                  </a:lnTo>
                  <a:lnTo>
                    <a:pt x="33537" y="23763"/>
                  </a:lnTo>
                  <a:lnTo>
                    <a:pt x="77017" y="15194"/>
                  </a:lnTo>
                  <a:lnTo>
                    <a:pt x="120003" y="5129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617"/>
          <p:cNvGrpSpPr/>
          <p:nvPr/>
        </p:nvGrpSpPr>
        <p:grpSpPr>
          <a:xfrm>
            <a:off x="5799172" y="2445011"/>
            <a:ext cx="1242979" cy="814776"/>
            <a:chOff x="5799172" y="2445011"/>
            <a:chExt cx="1242979" cy="814776"/>
          </a:xfrm>
        </p:grpSpPr>
        <p:sp>
          <p:nvSpPr>
            <p:cNvPr id="244" name="SMARTInkShape-2780"/>
            <p:cNvSpPr/>
            <p:nvPr>
              <p:custDataLst>
                <p:tags r:id="rId79"/>
              </p:custDataLst>
            </p:nvPr>
          </p:nvSpPr>
          <p:spPr>
            <a:xfrm>
              <a:off x="6477262" y="2743200"/>
              <a:ext cx="94989" cy="19051"/>
            </a:xfrm>
            <a:custGeom>
              <a:avLst/>
              <a:gdLst/>
              <a:ahLst/>
              <a:cxnLst/>
              <a:rect l="0" t="0" r="0" b="0"/>
              <a:pathLst>
                <a:path w="94989" h="19051">
                  <a:moveTo>
                    <a:pt x="6088" y="19050"/>
                  </a:moveTo>
                  <a:lnTo>
                    <a:pt x="6088" y="19050"/>
                  </a:lnTo>
                  <a:lnTo>
                    <a:pt x="0" y="19050"/>
                  </a:lnTo>
                  <a:lnTo>
                    <a:pt x="16359" y="18344"/>
                  </a:lnTo>
                  <a:lnTo>
                    <a:pt x="63974" y="8219"/>
                  </a:lnTo>
                  <a:lnTo>
                    <a:pt x="94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781"/>
            <p:cNvSpPr/>
            <p:nvPr>
              <p:custDataLst>
                <p:tags r:id="rId80"/>
              </p:custDataLst>
            </p:nvPr>
          </p:nvSpPr>
          <p:spPr>
            <a:xfrm>
              <a:off x="6940550" y="2445011"/>
              <a:ext cx="101601" cy="114040"/>
            </a:xfrm>
            <a:custGeom>
              <a:avLst/>
              <a:gdLst/>
              <a:ahLst/>
              <a:cxnLst/>
              <a:rect l="0" t="0" r="0" b="0"/>
              <a:pathLst>
                <a:path w="101601" h="11404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6907" y="1063"/>
                  </a:lnTo>
                  <a:lnTo>
                    <a:pt x="25040" y="0"/>
                  </a:lnTo>
                  <a:lnTo>
                    <a:pt x="47714" y="3187"/>
                  </a:lnTo>
                  <a:lnTo>
                    <a:pt x="60247" y="8562"/>
                  </a:lnTo>
                  <a:lnTo>
                    <a:pt x="65564" y="11971"/>
                  </a:lnTo>
                  <a:lnTo>
                    <a:pt x="68404" y="17066"/>
                  </a:lnTo>
                  <a:lnTo>
                    <a:pt x="69678" y="30253"/>
                  </a:lnTo>
                  <a:lnTo>
                    <a:pt x="62247" y="45521"/>
                  </a:lnTo>
                  <a:lnTo>
                    <a:pt x="30880" y="85992"/>
                  </a:lnTo>
                  <a:lnTo>
                    <a:pt x="11814" y="104788"/>
                  </a:lnTo>
                  <a:lnTo>
                    <a:pt x="10698" y="107872"/>
                  </a:lnTo>
                  <a:lnTo>
                    <a:pt x="11365" y="109927"/>
                  </a:lnTo>
                  <a:lnTo>
                    <a:pt x="13926" y="111298"/>
                  </a:lnTo>
                  <a:lnTo>
                    <a:pt x="59618" y="113798"/>
                  </a:lnTo>
                  <a:lnTo>
                    <a:pt x="10160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782"/>
            <p:cNvSpPr/>
            <p:nvPr>
              <p:custDataLst>
                <p:tags r:id="rId81"/>
              </p:custDataLst>
            </p:nvPr>
          </p:nvSpPr>
          <p:spPr>
            <a:xfrm>
              <a:off x="6189430" y="2903608"/>
              <a:ext cx="617771" cy="48260"/>
            </a:xfrm>
            <a:custGeom>
              <a:avLst/>
              <a:gdLst/>
              <a:ahLst/>
              <a:cxnLst/>
              <a:rect l="0" t="0" r="0" b="0"/>
              <a:pathLst>
                <a:path w="617771" h="48260">
                  <a:moveTo>
                    <a:pt x="8170" y="42792"/>
                  </a:moveTo>
                  <a:lnTo>
                    <a:pt x="8170" y="42792"/>
                  </a:lnTo>
                  <a:lnTo>
                    <a:pt x="147" y="47156"/>
                  </a:lnTo>
                  <a:lnTo>
                    <a:pt x="0" y="47818"/>
                  </a:lnTo>
                  <a:lnTo>
                    <a:pt x="607" y="48259"/>
                  </a:lnTo>
                  <a:lnTo>
                    <a:pt x="38697" y="47144"/>
                  </a:lnTo>
                  <a:lnTo>
                    <a:pt x="73949" y="43315"/>
                  </a:lnTo>
                  <a:lnTo>
                    <a:pt x="97178" y="40319"/>
                  </a:lnTo>
                  <a:lnTo>
                    <a:pt x="122542" y="36910"/>
                  </a:lnTo>
                  <a:lnTo>
                    <a:pt x="154268" y="32521"/>
                  </a:lnTo>
                  <a:lnTo>
                    <a:pt x="190235" y="27477"/>
                  </a:lnTo>
                  <a:lnTo>
                    <a:pt x="229029" y="21999"/>
                  </a:lnTo>
                  <a:lnTo>
                    <a:pt x="270416" y="17641"/>
                  </a:lnTo>
                  <a:lnTo>
                    <a:pt x="313530" y="14030"/>
                  </a:lnTo>
                  <a:lnTo>
                    <a:pt x="357791" y="10917"/>
                  </a:lnTo>
                  <a:lnTo>
                    <a:pt x="397884" y="8136"/>
                  </a:lnTo>
                  <a:lnTo>
                    <a:pt x="435197" y="5577"/>
                  </a:lnTo>
                  <a:lnTo>
                    <a:pt x="470655" y="3166"/>
                  </a:lnTo>
                  <a:lnTo>
                    <a:pt x="501348" y="1558"/>
                  </a:lnTo>
                  <a:lnTo>
                    <a:pt x="528867" y="485"/>
                  </a:lnTo>
                  <a:lnTo>
                    <a:pt x="572613" y="0"/>
                  </a:lnTo>
                  <a:lnTo>
                    <a:pt x="617770" y="4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783"/>
            <p:cNvSpPr/>
            <p:nvPr>
              <p:custDataLst>
                <p:tags r:id="rId82"/>
              </p:custDataLst>
            </p:nvPr>
          </p:nvSpPr>
          <p:spPr>
            <a:xfrm>
              <a:off x="6337300" y="3020635"/>
              <a:ext cx="152401" cy="95891"/>
            </a:xfrm>
            <a:custGeom>
              <a:avLst/>
              <a:gdLst/>
              <a:ahLst/>
              <a:cxnLst/>
              <a:rect l="0" t="0" r="0" b="0"/>
              <a:pathLst>
                <a:path w="152401" h="95891">
                  <a:moveTo>
                    <a:pt x="0" y="21015"/>
                  </a:moveTo>
                  <a:lnTo>
                    <a:pt x="0" y="21015"/>
                  </a:lnTo>
                  <a:lnTo>
                    <a:pt x="3371" y="14273"/>
                  </a:lnTo>
                  <a:lnTo>
                    <a:pt x="10670" y="9082"/>
                  </a:lnTo>
                  <a:lnTo>
                    <a:pt x="35975" y="0"/>
                  </a:lnTo>
                  <a:lnTo>
                    <a:pt x="59891" y="285"/>
                  </a:lnTo>
                  <a:lnTo>
                    <a:pt x="72713" y="4981"/>
                  </a:lnTo>
                  <a:lnTo>
                    <a:pt x="78110" y="8209"/>
                  </a:lnTo>
                  <a:lnTo>
                    <a:pt x="80295" y="12478"/>
                  </a:lnTo>
                  <a:lnTo>
                    <a:pt x="80341" y="17440"/>
                  </a:lnTo>
                  <a:lnTo>
                    <a:pt x="78961" y="22865"/>
                  </a:lnTo>
                  <a:lnTo>
                    <a:pt x="43177" y="69924"/>
                  </a:lnTo>
                  <a:lnTo>
                    <a:pt x="29330" y="83305"/>
                  </a:lnTo>
                  <a:lnTo>
                    <a:pt x="28020" y="85826"/>
                  </a:lnTo>
                  <a:lnTo>
                    <a:pt x="29263" y="88211"/>
                  </a:lnTo>
                  <a:lnTo>
                    <a:pt x="36288" y="92743"/>
                  </a:lnTo>
                  <a:lnTo>
                    <a:pt x="55516" y="95890"/>
                  </a:lnTo>
                  <a:lnTo>
                    <a:pt x="98141" y="91884"/>
                  </a:lnTo>
                  <a:lnTo>
                    <a:pt x="152400" y="8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784"/>
            <p:cNvSpPr/>
            <p:nvPr>
              <p:custDataLst>
                <p:tags r:id="rId83"/>
              </p:custDataLst>
            </p:nvPr>
          </p:nvSpPr>
          <p:spPr>
            <a:xfrm>
              <a:off x="6497981" y="3073400"/>
              <a:ext cx="169520" cy="77284"/>
            </a:xfrm>
            <a:custGeom>
              <a:avLst/>
              <a:gdLst/>
              <a:ahLst/>
              <a:cxnLst/>
              <a:rect l="0" t="0" r="0" b="0"/>
              <a:pathLst>
                <a:path w="169520" h="77284">
                  <a:moveTo>
                    <a:pt x="67919" y="19050"/>
                  </a:moveTo>
                  <a:lnTo>
                    <a:pt x="67919" y="19050"/>
                  </a:lnTo>
                  <a:lnTo>
                    <a:pt x="64548" y="19050"/>
                  </a:lnTo>
                  <a:lnTo>
                    <a:pt x="61012" y="20931"/>
                  </a:lnTo>
                  <a:lnTo>
                    <a:pt x="59080" y="22421"/>
                  </a:lnTo>
                  <a:lnTo>
                    <a:pt x="56935" y="29720"/>
                  </a:lnTo>
                  <a:lnTo>
                    <a:pt x="50375" y="57013"/>
                  </a:lnTo>
                  <a:lnTo>
                    <a:pt x="46480" y="66732"/>
                  </a:lnTo>
                  <a:lnTo>
                    <a:pt x="38636" y="73873"/>
                  </a:lnTo>
                  <a:lnTo>
                    <a:pt x="33579" y="76765"/>
                  </a:lnTo>
                  <a:lnTo>
                    <a:pt x="28093" y="77283"/>
                  </a:lnTo>
                  <a:lnTo>
                    <a:pt x="16352" y="74094"/>
                  </a:lnTo>
                  <a:lnTo>
                    <a:pt x="7840" y="66092"/>
                  </a:lnTo>
                  <a:lnTo>
                    <a:pt x="2412" y="56185"/>
                  </a:lnTo>
                  <a:lnTo>
                    <a:pt x="0" y="47079"/>
                  </a:lnTo>
                  <a:lnTo>
                    <a:pt x="1473" y="42674"/>
                  </a:lnTo>
                  <a:lnTo>
                    <a:pt x="8754" y="34018"/>
                  </a:lnTo>
                  <a:lnTo>
                    <a:pt x="37155" y="21327"/>
                  </a:lnTo>
                  <a:lnTo>
                    <a:pt x="82068" y="7845"/>
                  </a:lnTo>
                  <a:lnTo>
                    <a:pt x="128334" y="1550"/>
                  </a:lnTo>
                  <a:lnTo>
                    <a:pt x="1695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785"/>
            <p:cNvSpPr/>
            <p:nvPr>
              <p:custDataLst>
                <p:tags r:id="rId84"/>
              </p:custDataLst>
            </p:nvPr>
          </p:nvSpPr>
          <p:spPr>
            <a:xfrm>
              <a:off x="6686550" y="2979450"/>
              <a:ext cx="101601" cy="66576"/>
            </a:xfrm>
            <a:custGeom>
              <a:avLst/>
              <a:gdLst/>
              <a:ahLst/>
              <a:cxnLst/>
              <a:rect l="0" t="0" r="0" b="0"/>
              <a:pathLst>
                <a:path w="101601" h="66576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881" y="12167"/>
                  </a:lnTo>
                  <a:lnTo>
                    <a:pt x="3370" y="9795"/>
                  </a:lnTo>
                  <a:lnTo>
                    <a:pt x="15580" y="3085"/>
                  </a:lnTo>
                  <a:lnTo>
                    <a:pt x="29232" y="0"/>
                  </a:lnTo>
                  <a:lnTo>
                    <a:pt x="37921" y="1159"/>
                  </a:lnTo>
                  <a:lnTo>
                    <a:pt x="42214" y="2456"/>
                  </a:lnTo>
                  <a:lnTo>
                    <a:pt x="44371" y="5437"/>
                  </a:lnTo>
                  <a:lnTo>
                    <a:pt x="44886" y="14394"/>
                  </a:lnTo>
                  <a:lnTo>
                    <a:pt x="32905" y="61886"/>
                  </a:lnTo>
                  <a:lnTo>
                    <a:pt x="33931" y="64107"/>
                  </a:lnTo>
                  <a:lnTo>
                    <a:pt x="36026" y="65588"/>
                  </a:lnTo>
                  <a:lnTo>
                    <a:pt x="38834" y="66575"/>
                  </a:lnTo>
                  <a:lnTo>
                    <a:pt x="84777" y="59538"/>
                  </a:lnTo>
                  <a:lnTo>
                    <a:pt x="101600" y="55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786"/>
            <p:cNvSpPr/>
            <p:nvPr>
              <p:custDataLst>
                <p:tags r:id="rId85"/>
              </p:custDataLst>
            </p:nvPr>
          </p:nvSpPr>
          <p:spPr>
            <a:xfrm>
              <a:off x="6281915" y="2717800"/>
              <a:ext cx="87136" cy="9460"/>
            </a:xfrm>
            <a:custGeom>
              <a:avLst/>
              <a:gdLst/>
              <a:ahLst/>
              <a:cxnLst/>
              <a:rect l="0" t="0" r="0" b="0"/>
              <a:pathLst>
                <a:path w="87136" h="9460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3" y="6467"/>
                  </a:lnTo>
                  <a:lnTo>
                    <a:pt x="5500" y="9459"/>
                  </a:lnTo>
                  <a:lnTo>
                    <a:pt x="51664" y="5366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787"/>
            <p:cNvSpPr/>
            <p:nvPr>
              <p:custDataLst>
                <p:tags r:id="rId86"/>
              </p:custDataLst>
            </p:nvPr>
          </p:nvSpPr>
          <p:spPr>
            <a:xfrm>
              <a:off x="6877050" y="2615948"/>
              <a:ext cx="26928" cy="203453"/>
            </a:xfrm>
            <a:custGeom>
              <a:avLst/>
              <a:gdLst/>
              <a:ahLst/>
              <a:cxnLst/>
              <a:rect l="0" t="0" r="0" b="0"/>
              <a:pathLst>
                <a:path w="26928" h="203453">
                  <a:moveTo>
                    <a:pt x="0" y="32002"/>
                  </a:moveTo>
                  <a:lnTo>
                    <a:pt x="0" y="32002"/>
                  </a:lnTo>
                  <a:lnTo>
                    <a:pt x="0" y="18518"/>
                  </a:lnTo>
                  <a:lnTo>
                    <a:pt x="3763" y="8135"/>
                  </a:lnTo>
                  <a:lnTo>
                    <a:pt x="8727" y="933"/>
                  </a:lnTo>
                  <a:lnTo>
                    <a:pt x="10051" y="0"/>
                  </a:lnTo>
                  <a:lnTo>
                    <a:pt x="10934" y="84"/>
                  </a:lnTo>
                  <a:lnTo>
                    <a:pt x="18919" y="6944"/>
                  </a:lnTo>
                  <a:lnTo>
                    <a:pt x="26851" y="28027"/>
                  </a:lnTo>
                  <a:lnTo>
                    <a:pt x="26927" y="63358"/>
                  </a:lnTo>
                  <a:lnTo>
                    <a:pt x="26078" y="94621"/>
                  </a:lnTo>
                  <a:lnTo>
                    <a:pt x="24995" y="127566"/>
                  </a:lnTo>
                  <a:lnTo>
                    <a:pt x="19008" y="167797"/>
                  </a:lnTo>
                  <a:lnTo>
                    <a:pt x="0" y="20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788"/>
            <p:cNvSpPr/>
            <p:nvPr>
              <p:custDataLst>
                <p:tags r:id="rId87"/>
              </p:custDataLst>
            </p:nvPr>
          </p:nvSpPr>
          <p:spPr>
            <a:xfrm>
              <a:off x="6648450" y="2653668"/>
              <a:ext cx="209551" cy="140333"/>
            </a:xfrm>
            <a:custGeom>
              <a:avLst/>
              <a:gdLst/>
              <a:ahLst/>
              <a:cxnLst/>
              <a:rect l="0" t="0" r="0" b="0"/>
              <a:pathLst>
                <a:path w="209551" h="140333">
                  <a:moveTo>
                    <a:pt x="0" y="140332"/>
                  </a:moveTo>
                  <a:lnTo>
                    <a:pt x="0" y="140332"/>
                  </a:lnTo>
                  <a:lnTo>
                    <a:pt x="3370" y="140332"/>
                  </a:lnTo>
                  <a:lnTo>
                    <a:pt x="27136" y="113817"/>
                  </a:lnTo>
                  <a:lnTo>
                    <a:pt x="49732" y="74103"/>
                  </a:lnTo>
                  <a:lnTo>
                    <a:pt x="60571" y="29256"/>
                  </a:lnTo>
                  <a:lnTo>
                    <a:pt x="62921" y="2915"/>
                  </a:lnTo>
                  <a:lnTo>
                    <a:pt x="62407" y="743"/>
                  </a:lnTo>
                  <a:lnTo>
                    <a:pt x="61361" y="0"/>
                  </a:lnTo>
                  <a:lnTo>
                    <a:pt x="59957" y="211"/>
                  </a:lnTo>
                  <a:lnTo>
                    <a:pt x="51239" y="10620"/>
                  </a:lnTo>
                  <a:lnTo>
                    <a:pt x="43090" y="33852"/>
                  </a:lnTo>
                  <a:lnTo>
                    <a:pt x="39791" y="77671"/>
                  </a:lnTo>
                  <a:lnTo>
                    <a:pt x="44167" y="108204"/>
                  </a:lnTo>
                  <a:lnTo>
                    <a:pt x="50439" y="121584"/>
                  </a:lnTo>
                  <a:lnTo>
                    <a:pt x="54792" y="125717"/>
                  </a:lnTo>
                  <a:lnTo>
                    <a:pt x="65275" y="130309"/>
                  </a:lnTo>
                  <a:lnTo>
                    <a:pt x="71738" y="129416"/>
                  </a:lnTo>
                  <a:lnTo>
                    <a:pt x="86447" y="122781"/>
                  </a:lnTo>
                  <a:lnTo>
                    <a:pt x="98628" y="109013"/>
                  </a:lnTo>
                  <a:lnTo>
                    <a:pt x="121669" y="62647"/>
                  </a:lnTo>
                  <a:lnTo>
                    <a:pt x="131673" y="36785"/>
                  </a:lnTo>
                  <a:lnTo>
                    <a:pt x="132231" y="36023"/>
                  </a:lnTo>
                  <a:lnTo>
                    <a:pt x="132604" y="36220"/>
                  </a:lnTo>
                  <a:lnTo>
                    <a:pt x="132852" y="37057"/>
                  </a:lnTo>
                  <a:lnTo>
                    <a:pt x="133203" y="48349"/>
                  </a:lnTo>
                  <a:lnTo>
                    <a:pt x="137047" y="57352"/>
                  </a:lnTo>
                  <a:lnTo>
                    <a:pt x="144166" y="66057"/>
                  </a:lnTo>
                  <a:lnTo>
                    <a:pt x="160779" y="78186"/>
                  </a:lnTo>
                  <a:lnTo>
                    <a:pt x="175409" y="84019"/>
                  </a:lnTo>
                  <a:lnTo>
                    <a:pt x="189437" y="83319"/>
                  </a:lnTo>
                  <a:lnTo>
                    <a:pt x="209550" y="7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789"/>
            <p:cNvSpPr/>
            <p:nvPr>
              <p:custDataLst>
                <p:tags r:id="rId88"/>
              </p:custDataLst>
            </p:nvPr>
          </p:nvSpPr>
          <p:spPr>
            <a:xfrm>
              <a:off x="5931783" y="2800350"/>
              <a:ext cx="113418" cy="11818"/>
            </a:xfrm>
            <a:custGeom>
              <a:avLst/>
              <a:gdLst/>
              <a:ahLst/>
              <a:cxnLst/>
              <a:rect l="0" t="0" r="0" b="0"/>
              <a:pathLst>
                <a:path w="113418" h="11818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1822" y="10714"/>
                  </a:lnTo>
                  <a:lnTo>
                    <a:pt x="9491" y="11817"/>
                  </a:lnTo>
                  <a:lnTo>
                    <a:pt x="56130" y="3784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790"/>
            <p:cNvSpPr/>
            <p:nvPr>
              <p:custDataLst>
                <p:tags r:id="rId89"/>
              </p:custDataLst>
            </p:nvPr>
          </p:nvSpPr>
          <p:spPr>
            <a:xfrm>
              <a:off x="5799172" y="3081190"/>
              <a:ext cx="201579" cy="178597"/>
            </a:xfrm>
            <a:custGeom>
              <a:avLst/>
              <a:gdLst/>
              <a:ahLst/>
              <a:cxnLst/>
              <a:rect l="0" t="0" r="0" b="0"/>
              <a:pathLst>
                <a:path w="201579" h="178597">
                  <a:moveTo>
                    <a:pt x="36478" y="62060"/>
                  </a:moveTo>
                  <a:lnTo>
                    <a:pt x="36478" y="62060"/>
                  </a:lnTo>
                  <a:lnTo>
                    <a:pt x="69736" y="58689"/>
                  </a:lnTo>
                  <a:lnTo>
                    <a:pt x="95564" y="49851"/>
                  </a:lnTo>
                  <a:lnTo>
                    <a:pt x="108835" y="40406"/>
                  </a:lnTo>
                  <a:lnTo>
                    <a:pt x="132223" y="17095"/>
                  </a:lnTo>
                  <a:lnTo>
                    <a:pt x="134880" y="11622"/>
                  </a:lnTo>
                  <a:lnTo>
                    <a:pt x="135241" y="6562"/>
                  </a:lnTo>
                  <a:lnTo>
                    <a:pt x="134070" y="1778"/>
                  </a:lnTo>
                  <a:lnTo>
                    <a:pt x="129761" y="0"/>
                  </a:lnTo>
                  <a:lnTo>
                    <a:pt x="115566" y="1787"/>
                  </a:lnTo>
                  <a:lnTo>
                    <a:pt x="77003" y="16549"/>
                  </a:lnTo>
                  <a:lnTo>
                    <a:pt x="31234" y="53122"/>
                  </a:lnTo>
                  <a:lnTo>
                    <a:pt x="12275" y="77137"/>
                  </a:lnTo>
                  <a:lnTo>
                    <a:pt x="1497" y="104274"/>
                  </a:lnTo>
                  <a:lnTo>
                    <a:pt x="0" y="130916"/>
                  </a:lnTo>
                  <a:lnTo>
                    <a:pt x="1576" y="143947"/>
                  </a:lnTo>
                  <a:lnTo>
                    <a:pt x="10853" y="162190"/>
                  </a:lnTo>
                  <a:lnTo>
                    <a:pt x="17278" y="169029"/>
                  </a:lnTo>
                  <a:lnTo>
                    <a:pt x="39469" y="176630"/>
                  </a:lnTo>
                  <a:lnTo>
                    <a:pt x="70264" y="178596"/>
                  </a:lnTo>
                  <a:lnTo>
                    <a:pt x="109820" y="174767"/>
                  </a:lnTo>
                  <a:lnTo>
                    <a:pt x="147626" y="164598"/>
                  </a:lnTo>
                  <a:lnTo>
                    <a:pt x="201578" y="144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91"/>
            <p:cNvSpPr/>
            <p:nvPr>
              <p:custDataLst>
                <p:tags r:id="rId90"/>
              </p:custDataLst>
            </p:nvPr>
          </p:nvSpPr>
          <p:spPr>
            <a:xfrm>
              <a:off x="6175037" y="2635773"/>
              <a:ext cx="98764" cy="210983"/>
            </a:xfrm>
            <a:custGeom>
              <a:avLst/>
              <a:gdLst/>
              <a:ahLst/>
              <a:cxnLst/>
              <a:rect l="0" t="0" r="0" b="0"/>
              <a:pathLst>
                <a:path w="98764" h="210983">
                  <a:moveTo>
                    <a:pt x="86063" y="12177"/>
                  </a:moveTo>
                  <a:lnTo>
                    <a:pt x="86063" y="12177"/>
                  </a:lnTo>
                  <a:lnTo>
                    <a:pt x="86061" y="1242"/>
                  </a:lnTo>
                  <a:lnTo>
                    <a:pt x="85358" y="654"/>
                  </a:lnTo>
                  <a:lnTo>
                    <a:pt x="82692" y="0"/>
                  </a:lnTo>
                  <a:lnTo>
                    <a:pt x="70483" y="6374"/>
                  </a:lnTo>
                  <a:lnTo>
                    <a:pt x="34326" y="47832"/>
                  </a:lnTo>
                  <a:lnTo>
                    <a:pt x="19324" y="72474"/>
                  </a:lnTo>
                  <a:lnTo>
                    <a:pt x="4356" y="116669"/>
                  </a:lnTo>
                  <a:lnTo>
                    <a:pt x="0" y="155791"/>
                  </a:lnTo>
                  <a:lnTo>
                    <a:pt x="1482" y="176430"/>
                  </a:lnTo>
                  <a:lnTo>
                    <a:pt x="10137" y="193128"/>
                  </a:lnTo>
                  <a:lnTo>
                    <a:pt x="16395" y="200545"/>
                  </a:lnTo>
                  <a:lnTo>
                    <a:pt x="32756" y="208785"/>
                  </a:lnTo>
                  <a:lnTo>
                    <a:pt x="42058" y="210982"/>
                  </a:lnTo>
                  <a:lnTo>
                    <a:pt x="63684" y="207780"/>
                  </a:lnTo>
                  <a:lnTo>
                    <a:pt x="98763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792"/>
            <p:cNvSpPr/>
            <p:nvPr>
              <p:custDataLst>
                <p:tags r:id="rId91"/>
              </p:custDataLst>
            </p:nvPr>
          </p:nvSpPr>
          <p:spPr>
            <a:xfrm>
              <a:off x="6337662" y="2609850"/>
              <a:ext cx="37739" cy="207996"/>
            </a:xfrm>
            <a:custGeom>
              <a:avLst/>
              <a:gdLst/>
              <a:ahLst/>
              <a:cxnLst/>
              <a:rect l="0" t="0" r="0" b="0"/>
              <a:pathLst>
                <a:path w="37739" h="207996">
                  <a:moveTo>
                    <a:pt x="18688" y="0"/>
                  </a:moveTo>
                  <a:lnTo>
                    <a:pt x="18688" y="0"/>
                  </a:lnTo>
                  <a:lnTo>
                    <a:pt x="11781" y="19459"/>
                  </a:lnTo>
                  <a:lnTo>
                    <a:pt x="5823" y="53979"/>
                  </a:lnTo>
                  <a:lnTo>
                    <a:pt x="2387" y="86079"/>
                  </a:lnTo>
                  <a:lnTo>
                    <a:pt x="860" y="119161"/>
                  </a:lnTo>
                  <a:lnTo>
                    <a:pt x="0" y="159407"/>
                  </a:lnTo>
                  <a:lnTo>
                    <a:pt x="6487" y="190303"/>
                  </a:lnTo>
                  <a:lnTo>
                    <a:pt x="13500" y="202877"/>
                  </a:lnTo>
                  <a:lnTo>
                    <a:pt x="17346" y="207218"/>
                  </a:lnTo>
                  <a:lnTo>
                    <a:pt x="21322" y="207995"/>
                  </a:lnTo>
                  <a:lnTo>
                    <a:pt x="25383" y="206397"/>
                  </a:lnTo>
                  <a:lnTo>
                    <a:pt x="3773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618"/>
          <p:cNvGrpSpPr/>
          <p:nvPr/>
        </p:nvGrpSpPr>
        <p:grpSpPr>
          <a:xfrm>
            <a:off x="4737100" y="2825750"/>
            <a:ext cx="723901" cy="756785"/>
            <a:chOff x="4737100" y="2825750"/>
            <a:chExt cx="723901" cy="756785"/>
          </a:xfrm>
        </p:grpSpPr>
        <p:sp>
          <p:nvSpPr>
            <p:cNvPr id="258" name="SMARTInkShape-2793"/>
            <p:cNvSpPr/>
            <p:nvPr>
              <p:custDataLst>
                <p:tags r:id="rId71"/>
              </p:custDataLst>
            </p:nvPr>
          </p:nvSpPr>
          <p:spPr>
            <a:xfrm>
              <a:off x="4884033" y="2825750"/>
              <a:ext cx="14023" cy="304801"/>
            </a:xfrm>
            <a:custGeom>
              <a:avLst/>
              <a:gdLst/>
              <a:ahLst/>
              <a:cxnLst/>
              <a:rect l="0" t="0" r="0" b="0"/>
              <a:pathLst>
                <a:path w="14023" h="304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033" y="37903"/>
                  </a:lnTo>
                  <a:lnTo>
                    <a:pt x="12016" y="74701"/>
                  </a:lnTo>
                  <a:lnTo>
                    <a:pt x="14022" y="119279"/>
                  </a:lnTo>
                  <a:lnTo>
                    <a:pt x="12582" y="143019"/>
                  </a:lnTo>
                  <a:lnTo>
                    <a:pt x="8628" y="189859"/>
                  </a:lnTo>
                  <a:lnTo>
                    <a:pt x="6872" y="231842"/>
                  </a:lnTo>
                  <a:lnTo>
                    <a:pt x="5884" y="277695"/>
                  </a:lnTo>
                  <a:lnTo>
                    <a:pt x="546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94"/>
            <p:cNvSpPr/>
            <p:nvPr>
              <p:custDataLst>
                <p:tags r:id="rId72"/>
              </p:custDataLst>
            </p:nvPr>
          </p:nvSpPr>
          <p:spPr>
            <a:xfrm>
              <a:off x="5010150" y="3308350"/>
              <a:ext cx="355601" cy="274185"/>
            </a:xfrm>
            <a:custGeom>
              <a:avLst/>
              <a:gdLst/>
              <a:ahLst/>
              <a:cxnLst/>
              <a:rect l="0" t="0" r="0" b="0"/>
              <a:pathLst>
                <a:path w="355601" h="274185">
                  <a:moveTo>
                    <a:pt x="0" y="222250"/>
                  </a:moveTo>
                  <a:lnTo>
                    <a:pt x="0" y="222250"/>
                  </a:lnTo>
                  <a:lnTo>
                    <a:pt x="0" y="225621"/>
                  </a:lnTo>
                  <a:lnTo>
                    <a:pt x="17007" y="267619"/>
                  </a:lnTo>
                  <a:lnTo>
                    <a:pt x="21199" y="273693"/>
                  </a:lnTo>
                  <a:lnTo>
                    <a:pt x="22600" y="274184"/>
                  </a:lnTo>
                  <a:lnTo>
                    <a:pt x="23533" y="273100"/>
                  </a:lnTo>
                  <a:lnTo>
                    <a:pt x="24847" y="262952"/>
                  </a:lnTo>
                  <a:lnTo>
                    <a:pt x="20257" y="215720"/>
                  </a:lnTo>
                  <a:lnTo>
                    <a:pt x="16529" y="178660"/>
                  </a:lnTo>
                  <a:lnTo>
                    <a:pt x="16284" y="138201"/>
                  </a:lnTo>
                  <a:lnTo>
                    <a:pt x="17821" y="100934"/>
                  </a:lnTo>
                  <a:lnTo>
                    <a:pt x="18888" y="54588"/>
                  </a:lnTo>
                  <a:lnTo>
                    <a:pt x="20353" y="50503"/>
                  </a:lnTo>
                  <a:lnTo>
                    <a:pt x="25744" y="44083"/>
                  </a:lnTo>
                  <a:lnTo>
                    <a:pt x="46825" y="36501"/>
                  </a:lnTo>
                  <a:lnTo>
                    <a:pt x="85527" y="29787"/>
                  </a:lnTo>
                  <a:lnTo>
                    <a:pt x="120327" y="23587"/>
                  </a:lnTo>
                  <a:lnTo>
                    <a:pt x="160017" y="16833"/>
                  </a:lnTo>
                  <a:lnTo>
                    <a:pt x="203527" y="11480"/>
                  </a:lnTo>
                  <a:lnTo>
                    <a:pt x="246855" y="6748"/>
                  </a:lnTo>
                  <a:lnTo>
                    <a:pt x="287513" y="2999"/>
                  </a:lnTo>
                  <a:lnTo>
                    <a:pt x="333231" y="889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795"/>
            <p:cNvSpPr/>
            <p:nvPr>
              <p:custDataLst>
                <p:tags r:id="rId73"/>
              </p:custDataLst>
            </p:nvPr>
          </p:nvSpPr>
          <p:spPr>
            <a:xfrm>
              <a:off x="5133870" y="3401240"/>
              <a:ext cx="123931" cy="145761"/>
            </a:xfrm>
            <a:custGeom>
              <a:avLst/>
              <a:gdLst/>
              <a:ahLst/>
              <a:cxnLst/>
              <a:rect l="0" t="0" r="0" b="0"/>
              <a:pathLst>
                <a:path w="123931" h="145761">
                  <a:moveTo>
                    <a:pt x="3280" y="15060"/>
                  </a:moveTo>
                  <a:lnTo>
                    <a:pt x="3280" y="15060"/>
                  </a:lnTo>
                  <a:lnTo>
                    <a:pt x="3280" y="8318"/>
                  </a:lnTo>
                  <a:lnTo>
                    <a:pt x="4691" y="5626"/>
                  </a:lnTo>
                  <a:lnTo>
                    <a:pt x="10022" y="755"/>
                  </a:lnTo>
                  <a:lnTo>
                    <a:pt x="20858" y="0"/>
                  </a:lnTo>
                  <a:lnTo>
                    <a:pt x="44068" y="5265"/>
                  </a:lnTo>
                  <a:lnTo>
                    <a:pt x="53393" y="12823"/>
                  </a:lnTo>
                  <a:lnTo>
                    <a:pt x="57855" y="17802"/>
                  </a:lnTo>
                  <a:lnTo>
                    <a:pt x="59418" y="23944"/>
                  </a:lnTo>
                  <a:lnTo>
                    <a:pt x="57394" y="38293"/>
                  </a:lnTo>
                  <a:lnTo>
                    <a:pt x="44949" y="62239"/>
                  </a:lnTo>
                  <a:lnTo>
                    <a:pt x="7290" y="109110"/>
                  </a:lnTo>
                  <a:lnTo>
                    <a:pt x="0" y="125633"/>
                  </a:lnTo>
                  <a:lnTo>
                    <a:pt x="176" y="134994"/>
                  </a:lnTo>
                  <a:lnTo>
                    <a:pt x="1211" y="139466"/>
                  </a:lnTo>
                  <a:lnTo>
                    <a:pt x="4017" y="142448"/>
                  </a:lnTo>
                  <a:lnTo>
                    <a:pt x="12779" y="145760"/>
                  </a:lnTo>
                  <a:lnTo>
                    <a:pt x="50860" y="143523"/>
                  </a:lnTo>
                  <a:lnTo>
                    <a:pt x="95385" y="138586"/>
                  </a:lnTo>
                  <a:lnTo>
                    <a:pt x="123930" y="12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796"/>
            <p:cNvSpPr/>
            <p:nvPr>
              <p:custDataLst>
                <p:tags r:id="rId74"/>
              </p:custDataLst>
            </p:nvPr>
          </p:nvSpPr>
          <p:spPr>
            <a:xfrm>
              <a:off x="4737100" y="3188064"/>
              <a:ext cx="622301" cy="25037"/>
            </a:xfrm>
            <a:custGeom>
              <a:avLst/>
              <a:gdLst/>
              <a:ahLst/>
              <a:cxnLst/>
              <a:rect l="0" t="0" r="0" b="0"/>
              <a:pathLst>
                <a:path w="622301" h="25037">
                  <a:moveTo>
                    <a:pt x="0" y="25036"/>
                  </a:moveTo>
                  <a:lnTo>
                    <a:pt x="0" y="25036"/>
                  </a:lnTo>
                  <a:lnTo>
                    <a:pt x="6742" y="21665"/>
                  </a:lnTo>
                  <a:lnTo>
                    <a:pt x="49831" y="18569"/>
                  </a:lnTo>
                  <a:lnTo>
                    <a:pt x="87529" y="15576"/>
                  </a:lnTo>
                  <a:lnTo>
                    <a:pt x="113386" y="13791"/>
                  </a:lnTo>
                  <a:lnTo>
                    <a:pt x="143323" y="11895"/>
                  </a:lnTo>
                  <a:lnTo>
                    <a:pt x="175983" y="9925"/>
                  </a:lnTo>
                  <a:lnTo>
                    <a:pt x="213277" y="7907"/>
                  </a:lnTo>
                  <a:lnTo>
                    <a:pt x="253663" y="5855"/>
                  </a:lnTo>
                  <a:lnTo>
                    <a:pt x="296108" y="3782"/>
                  </a:lnTo>
                  <a:lnTo>
                    <a:pt x="337811" y="2400"/>
                  </a:lnTo>
                  <a:lnTo>
                    <a:pt x="379018" y="1479"/>
                  </a:lnTo>
                  <a:lnTo>
                    <a:pt x="419896" y="865"/>
                  </a:lnTo>
                  <a:lnTo>
                    <a:pt x="456319" y="455"/>
                  </a:lnTo>
                  <a:lnTo>
                    <a:pt x="489774" y="182"/>
                  </a:lnTo>
                  <a:lnTo>
                    <a:pt x="521249" y="0"/>
                  </a:lnTo>
                  <a:lnTo>
                    <a:pt x="567511" y="1679"/>
                  </a:lnTo>
                  <a:lnTo>
                    <a:pt x="622300" y="5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797"/>
            <p:cNvSpPr/>
            <p:nvPr>
              <p:custDataLst>
                <p:tags r:id="rId75"/>
              </p:custDataLst>
            </p:nvPr>
          </p:nvSpPr>
          <p:spPr>
            <a:xfrm>
              <a:off x="4754392" y="3433747"/>
              <a:ext cx="211309" cy="87674"/>
            </a:xfrm>
            <a:custGeom>
              <a:avLst/>
              <a:gdLst/>
              <a:ahLst/>
              <a:cxnLst/>
              <a:rect l="0" t="0" r="0" b="0"/>
              <a:pathLst>
                <a:path w="211309" h="87674">
                  <a:moveTo>
                    <a:pt x="52558" y="20653"/>
                  </a:moveTo>
                  <a:lnTo>
                    <a:pt x="52558" y="20653"/>
                  </a:lnTo>
                  <a:lnTo>
                    <a:pt x="47091" y="26120"/>
                  </a:lnTo>
                  <a:lnTo>
                    <a:pt x="51753" y="47973"/>
                  </a:lnTo>
                  <a:lnTo>
                    <a:pt x="48949" y="65672"/>
                  </a:lnTo>
                  <a:lnTo>
                    <a:pt x="40278" y="80950"/>
                  </a:lnTo>
                  <a:lnTo>
                    <a:pt x="32754" y="86258"/>
                  </a:lnTo>
                  <a:lnTo>
                    <a:pt x="28772" y="87673"/>
                  </a:lnTo>
                  <a:lnTo>
                    <a:pt x="20584" y="87363"/>
                  </a:lnTo>
                  <a:lnTo>
                    <a:pt x="16425" y="86293"/>
                  </a:lnTo>
                  <a:lnTo>
                    <a:pt x="9923" y="81341"/>
                  </a:lnTo>
                  <a:lnTo>
                    <a:pt x="7201" y="78045"/>
                  </a:lnTo>
                  <a:lnTo>
                    <a:pt x="0" y="56552"/>
                  </a:lnTo>
                  <a:lnTo>
                    <a:pt x="1212" y="41547"/>
                  </a:lnTo>
                  <a:lnTo>
                    <a:pt x="7160" y="28528"/>
                  </a:lnTo>
                  <a:lnTo>
                    <a:pt x="16859" y="18038"/>
                  </a:lnTo>
                  <a:lnTo>
                    <a:pt x="47703" y="7570"/>
                  </a:lnTo>
                  <a:lnTo>
                    <a:pt x="94864" y="0"/>
                  </a:lnTo>
                  <a:lnTo>
                    <a:pt x="138941" y="31"/>
                  </a:lnTo>
                  <a:lnTo>
                    <a:pt x="184576" y="1998"/>
                  </a:lnTo>
                  <a:lnTo>
                    <a:pt x="211308" y="7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798"/>
            <p:cNvSpPr/>
            <p:nvPr>
              <p:custDataLst>
                <p:tags r:id="rId76"/>
              </p:custDataLst>
            </p:nvPr>
          </p:nvSpPr>
          <p:spPr>
            <a:xfrm>
              <a:off x="5316215" y="3442583"/>
              <a:ext cx="30486" cy="107102"/>
            </a:xfrm>
            <a:custGeom>
              <a:avLst/>
              <a:gdLst/>
              <a:ahLst/>
              <a:cxnLst/>
              <a:rect l="0" t="0" r="0" b="0"/>
              <a:pathLst>
                <a:path w="30486" h="107102">
                  <a:moveTo>
                    <a:pt x="24135" y="5467"/>
                  </a:moveTo>
                  <a:lnTo>
                    <a:pt x="24135" y="5467"/>
                  </a:lnTo>
                  <a:lnTo>
                    <a:pt x="29602" y="0"/>
                  </a:lnTo>
                  <a:lnTo>
                    <a:pt x="16103" y="40015"/>
                  </a:lnTo>
                  <a:lnTo>
                    <a:pt x="5142" y="84901"/>
                  </a:lnTo>
                  <a:lnTo>
                    <a:pt x="0" y="106060"/>
                  </a:lnTo>
                  <a:lnTo>
                    <a:pt x="990" y="107101"/>
                  </a:lnTo>
                  <a:lnTo>
                    <a:pt x="3060" y="106384"/>
                  </a:lnTo>
                  <a:lnTo>
                    <a:pt x="5852" y="104495"/>
                  </a:lnTo>
                  <a:lnTo>
                    <a:pt x="30485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799"/>
            <p:cNvSpPr/>
            <p:nvPr>
              <p:custDataLst>
                <p:tags r:id="rId77"/>
              </p:custDataLst>
            </p:nvPr>
          </p:nvSpPr>
          <p:spPr>
            <a:xfrm>
              <a:off x="5378450" y="3431691"/>
              <a:ext cx="12701" cy="122265"/>
            </a:xfrm>
            <a:custGeom>
              <a:avLst/>
              <a:gdLst/>
              <a:ahLst/>
              <a:cxnLst/>
              <a:rect l="0" t="0" r="0" b="0"/>
              <a:pathLst>
                <a:path w="12701" h="122265">
                  <a:moveTo>
                    <a:pt x="12700" y="3659"/>
                  </a:moveTo>
                  <a:lnTo>
                    <a:pt x="12700" y="3659"/>
                  </a:lnTo>
                  <a:lnTo>
                    <a:pt x="12700" y="0"/>
                  </a:lnTo>
                  <a:lnTo>
                    <a:pt x="11289" y="24934"/>
                  </a:lnTo>
                  <a:lnTo>
                    <a:pt x="2648" y="66971"/>
                  </a:lnTo>
                  <a:lnTo>
                    <a:pt x="2666" y="95090"/>
                  </a:lnTo>
                  <a:lnTo>
                    <a:pt x="5623" y="120184"/>
                  </a:lnTo>
                  <a:lnTo>
                    <a:pt x="5159" y="122264"/>
                  </a:lnTo>
                  <a:lnTo>
                    <a:pt x="4145" y="122240"/>
                  </a:lnTo>
                  <a:lnTo>
                    <a:pt x="0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800"/>
            <p:cNvSpPr/>
            <p:nvPr>
              <p:custDataLst>
                <p:tags r:id="rId78"/>
              </p:custDataLst>
            </p:nvPr>
          </p:nvSpPr>
          <p:spPr>
            <a:xfrm>
              <a:off x="5270500" y="33782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37708"/>
                  </a:lnTo>
                  <a:lnTo>
                    <a:pt x="44762" y="30810"/>
                  </a:lnTo>
                  <a:lnTo>
                    <a:pt x="78691" y="22160"/>
                  </a:lnTo>
                  <a:lnTo>
                    <a:pt x="121052" y="13141"/>
                  </a:lnTo>
                  <a:lnTo>
                    <a:pt x="159634" y="584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619"/>
          <p:cNvGrpSpPr/>
          <p:nvPr/>
        </p:nvGrpSpPr>
        <p:grpSpPr>
          <a:xfrm>
            <a:off x="4001383" y="2904642"/>
            <a:ext cx="303918" cy="375675"/>
            <a:chOff x="4001383" y="2904642"/>
            <a:chExt cx="303918" cy="375675"/>
          </a:xfrm>
        </p:grpSpPr>
        <p:sp>
          <p:nvSpPr>
            <p:cNvPr id="267" name="SMARTInkShape-2801"/>
            <p:cNvSpPr/>
            <p:nvPr>
              <p:custDataLst>
                <p:tags r:id="rId68"/>
              </p:custDataLst>
            </p:nvPr>
          </p:nvSpPr>
          <p:spPr>
            <a:xfrm>
              <a:off x="4001383" y="3086100"/>
              <a:ext cx="183268" cy="31751"/>
            </a:xfrm>
            <a:custGeom>
              <a:avLst/>
              <a:gdLst/>
              <a:ahLst/>
              <a:cxnLst/>
              <a:rect l="0" t="0" r="0" b="0"/>
              <a:pathLst>
                <a:path w="1832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6120" y="28379"/>
                  </a:lnTo>
                  <a:lnTo>
                    <a:pt x="40468" y="19541"/>
                  </a:lnTo>
                  <a:lnTo>
                    <a:pt x="75115" y="13859"/>
                  </a:lnTo>
                  <a:lnTo>
                    <a:pt x="112622" y="8982"/>
                  </a:lnTo>
                  <a:lnTo>
                    <a:pt x="159827" y="2975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802"/>
            <p:cNvSpPr/>
            <p:nvPr>
              <p:custDataLst>
                <p:tags r:id="rId69"/>
              </p:custDataLst>
            </p:nvPr>
          </p:nvSpPr>
          <p:spPr>
            <a:xfrm>
              <a:off x="4090894" y="2904642"/>
              <a:ext cx="68357" cy="375675"/>
            </a:xfrm>
            <a:custGeom>
              <a:avLst/>
              <a:gdLst/>
              <a:ahLst/>
              <a:cxnLst/>
              <a:rect l="0" t="0" r="0" b="0"/>
              <a:pathLst>
                <a:path w="68357" h="375675">
                  <a:moveTo>
                    <a:pt x="42956" y="3658"/>
                  </a:moveTo>
                  <a:lnTo>
                    <a:pt x="42956" y="3658"/>
                  </a:lnTo>
                  <a:lnTo>
                    <a:pt x="42956" y="0"/>
                  </a:lnTo>
                  <a:lnTo>
                    <a:pt x="42956" y="1562"/>
                  </a:lnTo>
                  <a:lnTo>
                    <a:pt x="33522" y="16205"/>
                  </a:lnTo>
                  <a:lnTo>
                    <a:pt x="26014" y="62581"/>
                  </a:lnTo>
                  <a:lnTo>
                    <a:pt x="24137" y="97580"/>
                  </a:lnTo>
                  <a:lnTo>
                    <a:pt x="20952" y="139005"/>
                  </a:lnTo>
                  <a:lnTo>
                    <a:pt x="15302" y="185168"/>
                  </a:lnTo>
                  <a:lnTo>
                    <a:pt x="8793" y="231790"/>
                  </a:lnTo>
                  <a:lnTo>
                    <a:pt x="3548" y="273678"/>
                  </a:lnTo>
                  <a:lnTo>
                    <a:pt x="0" y="319476"/>
                  </a:lnTo>
                  <a:lnTo>
                    <a:pt x="2320" y="352017"/>
                  </a:lnTo>
                  <a:lnTo>
                    <a:pt x="7492" y="364977"/>
                  </a:lnTo>
                  <a:lnTo>
                    <a:pt x="10846" y="369421"/>
                  </a:lnTo>
                  <a:lnTo>
                    <a:pt x="20218" y="374358"/>
                  </a:lnTo>
                  <a:lnTo>
                    <a:pt x="25681" y="375674"/>
                  </a:lnTo>
                  <a:lnTo>
                    <a:pt x="37395" y="373375"/>
                  </a:lnTo>
                  <a:lnTo>
                    <a:pt x="48245" y="367649"/>
                  </a:lnTo>
                  <a:lnTo>
                    <a:pt x="55420" y="360400"/>
                  </a:lnTo>
                  <a:lnTo>
                    <a:pt x="68356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803"/>
            <p:cNvSpPr/>
            <p:nvPr>
              <p:custDataLst>
                <p:tags r:id="rId70"/>
              </p:custDataLst>
            </p:nvPr>
          </p:nvSpPr>
          <p:spPr>
            <a:xfrm>
              <a:off x="4299833" y="31432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620"/>
          <p:cNvGrpSpPr/>
          <p:nvPr/>
        </p:nvGrpSpPr>
        <p:grpSpPr>
          <a:xfrm>
            <a:off x="3518783" y="2616200"/>
            <a:ext cx="458157" cy="1090472"/>
            <a:chOff x="3518783" y="2616200"/>
            <a:chExt cx="458157" cy="1090472"/>
          </a:xfrm>
        </p:grpSpPr>
        <p:sp>
          <p:nvSpPr>
            <p:cNvPr id="271" name="SMARTInkShape-2804"/>
            <p:cNvSpPr/>
            <p:nvPr>
              <p:custDataLst>
                <p:tags r:id="rId64"/>
              </p:custDataLst>
            </p:nvPr>
          </p:nvSpPr>
          <p:spPr>
            <a:xfrm>
              <a:off x="3518783" y="3683000"/>
              <a:ext cx="164218" cy="12701"/>
            </a:xfrm>
            <a:custGeom>
              <a:avLst/>
              <a:gdLst/>
              <a:ahLst/>
              <a:cxnLst/>
              <a:rect l="0" t="0" r="0" b="0"/>
              <a:pathLst>
                <a:path w="1642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6120" y="9329"/>
                  </a:lnTo>
                  <a:lnTo>
                    <a:pt x="47485" y="6742"/>
                  </a:lnTo>
                  <a:lnTo>
                    <a:pt x="82828" y="6466"/>
                  </a:lnTo>
                  <a:lnTo>
                    <a:pt x="121992" y="4503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805"/>
            <p:cNvSpPr/>
            <p:nvPr>
              <p:custDataLst>
                <p:tags r:id="rId65"/>
              </p:custDataLst>
            </p:nvPr>
          </p:nvSpPr>
          <p:spPr>
            <a:xfrm>
              <a:off x="3670300" y="2840738"/>
              <a:ext cx="109656" cy="575661"/>
            </a:xfrm>
            <a:custGeom>
              <a:avLst/>
              <a:gdLst/>
              <a:ahLst/>
              <a:cxnLst/>
              <a:rect l="0" t="0" r="0" b="0"/>
              <a:pathLst>
                <a:path w="109656" h="575661">
                  <a:moveTo>
                    <a:pt x="101600" y="23112"/>
                  </a:moveTo>
                  <a:lnTo>
                    <a:pt x="101600" y="23112"/>
                  </a:lnTo>
                  <a:lnTo>
                    <a:pt x="79937" y="2861"/>
                  </a:lnTo>
                  <a:lnTo>
                    <a:pt x="71746" y="0"/>
                  </a:lnTo>
                  <a:lnTo>
                    <a:pt x="61520" y="2492"/>
                  </a:lnTo>
                  <a:lnTo>
                    <a:pt x="55830" y="5132"/>
                  </a:lnTo>
                  <a:lnTo>
                    <a:pt x="45745" y="15591"/>
                  </a:lnTo>
                  <a:lnTo>
                    <a:pt x="21030" y="55415"/>
                  </a:lnTo>
                  <a:lnTo>
                    <a:pt x="10993" y="88033"/>
                  </a:lnTo>
                  <a:lnTo>
                    <a:pt x="5591" y="126049"/>
                  </a:lnTo>
                  <a:lnTo>
                    <a:pt x="5542" y="166464"/>
                  </a:lnTo>
                  <a:lnTo>
                    <a:pt x="9754" y="207945"/>
                  </a:lnTo>
                  <a:lnTo>
                    <a:pt x="17741" y="249193"/>
                  </a:lnTo>
                  <a:lnTo>
                    <a:pt x="30698" y="288692"/>
                  </a:lnTo>
                  <a:lnTo>
                    <a:pt x="47745" y="327414"/>
                  </a:lnTo>
                  <a:lnTo>
                    <a:pt x="67081" y="364380"/>
                  </a:lnTo>
                  <a:lnTo>
                    <a:pt x="87434" y="397271"/>
                  </a:lnTo>
                  <a:lnTo>
                    <a:pt x="102594" y="430234"/>
                  </a:lnTo>
                  <a:lnTo>
                    <a:pt x="108613" y="446927"/>
                  </a:lnTo>
                  <a:lnTo>
                    <a:pt x="109655" y="478644"/>
                  </a:lnTo>
                  <a:lnTo>
                    <a:pt x="101652" y="507793"/>
                  </a:lnTo>
                  <a:lnTo>
                    <a:pt x="86336" y="532506"/>
                  </a:lnTo>
                  <a:lnTo>
                    <a:pt x="65888" y="549606"/>
                  </a:lnTo>
                  <a:lnTo>
                    <a:pt x="25009" y="572081"/>
                  </a:lnTo>
                  <a:lnTo>
                    <a:pt x="10880" y="575660"/>
                  </a:lnTo>
                  <a:lnTo>
                    <a:pt x="0" y="575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806"/>
            <p:cNvSpPr/>
            <p:nvPr>
              <p:custDataLst>
                <p:tags r:id="rId66"/>
              </p:custDataLst>
            </p:nvPr>
          </p:nvSpPr>
          <p:spPr>
            <a:xfrm>
              <a:off x="3538866" y="2616200"/>
              <a:ext cx="129835" cy="118561"/>
            </a:xfrm>
            <a:custGeom>
              <a:avLst/>
              <a:gdLst/>
              <a:ahLst/>
              <a:cxnLst/>
              <a:rect l="0" t="0" r="0" b="0"/>
              <a:pathLst>
                <a:path w="129835" h="118561">
                  <a:moveTo>
                    <a:pt x="99684" y="0"/>
                  </a:moveTo>
                  <a:lnTo>
                    <a:pt x="99684" y="0"/>
                  </a:lnTo>
                  <a:lnTo>
                    <a:pt x="96313" y="3371"/>
                  </a:lnTo>
                  <a:lnTo>
                    <a:pt x="81386" y="44813"/>
                  </a:lnTo>
                  <a:lnTo>
                    <a:pt x="60478" y="83040"/>
                  </a:lnTo>
                  <a:lnTo>
                    <a:pt x="37847" y="104493"/>
                  </a:lnTo>
                  <a:lnTo>
                    <a:pt x="33059" y="107762"/>
                  </a:lnTo>
                  <a:lnTo>
                    <a:pt x="27751" y="107825"/>
                  </a:lnTo>
                  <a:lnTo>
                    <a:pt x="16208" y="102250"/>
                  </a:lnTo>
                  <a:lnTo>
                    <a:pt x="7785" y="90835"/>
                  </a:lnTo>
                  <a:lnTo>
                    <a:pt x="2396" y="75649"/>
                  </a:lnTo>
                  <a:lnTo>
                    <a:pt x="0" y="57140"/>
                  </a:lnTo>
                  <a:lnTo>
                    <a:pt x="2698" y="42799"/>
                  </a:lnTo>
                  <a:lnTo>
                    <a:pt x="8602" y="32427"/>
                  </a:lnTo>
                  <a:lnTo>
                    <a:pt x="15929" y="25466"/>
                  </a:lnTo>
                  <a:lnTo>
                    <a:pt x="19858" y="24033"/>
                  </a:lnTo>
                  <a:lnTo>
                    <a:pt x="27987" y="24322"/>
                  </a:lnTo>
                  <a:lnTo>
                    <a:pt x="43868" y="35194"/>
                  </a:lnTo>
                  <a:lnTo>
                    <a:pt x="71150" y="62899"/>
                  </a:lnTo>
                  <a:lnTo>
                    <a:pt x="97929" y="110068"/>
                  </a:lnTo>
                  <a:lnTo>
                    <a:pt x="100630" y="113596"/>
                  </a:lnTo>
                  <a:lnTo>
                    <a:pt x="107395" y="117515"/>
                  </a:lnTo>
                  <a:lnTo>
                    <a:pt x="111176" y="118560"/>
                  </a:lnTo>
                  <a:lnTo>
                    <a:pt x="114400" y="117845"/>
                  </a:lnTo>
                  <a:lnTo>
                    <a:pt x="119865" y="113289"/>
                  </a:lnTo>
                  <a:lnTo>
                    <a:pt x="126908" y="92677"/>
                  </a:lnTo>
                  <a:lnTo>
                    <a:pt x="129834" y="59176"/>
                  </a:lnTo>
                  <a:lnTo>
                    <a:pt x="127666" y="42293"/>
                  </a:lnTo>
                  <a:lnTo>
                    <a:pt x="120587" y="29145"/>
                  </a:lnTo>
                  <a:lnTo>
                    <a:pt x="115736" y="23663"/>
                  </a:lnTo>
                  <a:lnTo>
                    <a:pt x="104702" y="17573"/>
                  </a:lnTo>
                  <a:lnTo>
                    <a:pt x="98796" y="15949"/>
                  </a:lnTo>
                  <a:lnTo>
                    <a:pt x="92742" y="16982"/>
                  </a:lnTo>
                  <a:lnTo>
                    <a:pt x="80371" y="23775"/>
                  </a:lnTo>
                  <a:lnTo>
                    <a:pt x="61584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807"/>
            <p:cNvSpPr/>
            <p:nvPr>
              <p:custDataLst>
                <p:tags r:id="rId67"/>
              </p:custDataLst>
            </p:nvPr>
          </p:nvSpPr>
          <p:spPr>
            <a:xfrm>
              <a:off x="3786258" y="3588340"/>
              <a:ext cx="190682" cy="118332"/>
            </a:xfrm>
            <a:custGeom>
              <a:avLst/>
              <a:gdLst/>
              <a:ahLst/>
              <a:cxnLst/>
              <a:rect l="0" t="0" r="0" b="0"/>
              <a:pathLst>
                <a:path w="190682" h="118332">
                  <a:moveTo>
                    <a:pt x="112642" y="24810"/>
                  </a:moveTo>
                  <a:lnTo>
                    <a:pt x="112642" y="24810"/>
                  </a:lnTo>
                  <a:lnTo>
                    <a:pt x="112642" y="21439"/>
                  </a:lnTo>
                  <a:lnTo>
                    <a:pt x="111936" y="21151"/>
                  </a:lnTo>
                  <a:lnTo>
                    <a:pt x="109271" y="22714"/>
                  </a:lnTo>
                  <a:lnTo>
                    <a:pt x="101105" y="30876"/>
                  </a:lnTo>
                  <a:lnTo>
                    <a:pt x="67454" y="76522"/>
                  </a:lnTo>
                  <a:lnTo>
                    <a:pt x="55165" y="90832"/>
                  </a:lnTo>
                  <a:lnTo>
                    <a:pt x="27070" y="108415"/>
                  </a:lnTo>
                  <a:lnTo>
                    <a:pt x="22433" y="108769"/>
                  </a:lnTo>
                  <a:lnTo>
                    <a:pt x="13517" y="105399"/>
                  </a:lnTo>
                  <a:lnTo>
                    <a:pt x="6733" y="97316"/>
                  </a:lnTo>
                  <a:lnTo>
                    <a:pt x="3936" y="92197"/>
                  </a:lnTo>
                  <a:lnTo>
                    <a:pt x="0" y="68138"/>
                  </a:lnTo>
                  <a:lnTo>
                    <a:pt x="2204" y="48780"/>
                  </a:lnTo>
                  <a:lnTo>
                    <a:pt x="5150" y="45023"/>
                  </a:lnTo>
                  <a:lnTo>
                    <a:pt x="14068" y="40849"/>
                  </a:lnTo>
                  <a:lnTo>
                    <a:pt x="23206" y="40875"/>
                  </a:lnTo>
                  <a:lnTo>
                    <a:pt x="27617" y="41870"/>
                  </a:lnTo>
                  <a:lnTo>
                    <a:pt x="68925" y="70201"/>
                  </a:lnTo>
                  <a:lnTo>
                    <a:pt x="108266" y="94140"/>
                  </a:lnTo>
                  <a:lnTo>
                    <a:pt x="153963" y="117467"/>
                  </a:lnTo>
                  <a:lnTo>
                    <a:pt x="157123" y="118331"/>
                  </a:lnTo>
                  <a:lnTo>
                    <a:pt x="159935" y="117496"/>
                  </a:lnTo>
                  <a:lnTo>
                    <a:pt x="175097" y="102231"/>
                  </a:lnTo>
                  <a:lnTo>
                    <a:pt x="183671" y="83419"/>
                  </a:lnTo>
                  <a:lnTo>
                    <a:pt x="190681" y="56600"/>
                  </a:lnTo>
                  <a:lnTo>
                    <a:pt x="189424" y="36587"/>
                  </a:lnTo>
                  <a:lnTo>
                    <a:pt x="184162" y="18050"/>
                  </a:lnTo>
                  <a:lnTo>
                    <a:pt x="177119" y="5107"/>
                  </a:lnTo>
                  <a:lnTo>
                    <a:pt x="172560" y="1797"/>
                  </a:lnTo>
                  <a:lnTo>
                    <a:pt x="167404" y="296"/>
                  </a:lnTo>
                  <a:lnTo>
                    <a:pt x="161850" y="0"/>
                  </a:lnTo>
                  <a:lnTo>
                    <a:pt x="150034" y="5317"/>
                  </a:lnTo>
                  <a:lnTo>
                    <a:pt x="133364" y="20210"/>
                  </a:lnTo>
                  <a:lnTo>
                    <a:pt x="118992" y="37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621"/>
          <p:cNvGrpSpPr/>
          <p:nvPr/>
        </p:nvGrpSpPr>
        <p:grpSpPr>
          <a:xfrm>
            <a:off x="2977183" y="3092450"/>
            <a:ext cx="185118" cy="148687"/>
            <a:chOff x="2977183" y="3092450"/>
            <a:chExt cx="185118" cy="148687"/>
          </a:xfrm>
        </p:grpSpPr>
        <p:sp>
          <p:nvSpPr>
            <p:cNvPr id="276" name="SMARTInkShape-2808"/>
            <p:cNvSpPr/>
            <p:nvPr>
              <p:custDataLst>
                <p:tags r:id="rId62"/>
              </p:custDataLst>
            </p:nvPr>
          </p:nvSpPr>
          <p:spPr>
            <a:xfrm>
              <a:off x="2992072" y="3092450"/>
              <a:ext cx="138479" cy="19051"/>
            </a:xfrm>
            <a:custGeom>
              <a:avLst/>
              <a:gdLst/>
              <a:ahLst/>
              <a:cxnLst/>
              <a:rect l="0" t="0" r="0" b="0"/>
              <a:pathLst>
                <a:path w="138479" h="19051">
                  <a:moveTo>
                    <a:pt x="17828" y="0"/>
                  </a:moveTo>
                  <a:lnTo>
                    <a:pt x="17828" y="0"/>
                  </a:lnTo>
                  <a:lnTo>
                    <a:pt x="14457" y="0"/>
                  </a:lnTo>
                  <a:lnTo>
                    <a:pt x="10921" y="1881"/>
                  </a:lnTo>
                  <a:lnTo>
                    <a:pt x="0" y="11555"/>
                  </a:lnTo>
                  <a:lnTo>
                    <a:pt x="1003" y="11937"/>
                  </a:lnTo>
                  <a:lnTo>
                    <a:pt x="45859" y="12633"/>
                  </a:lnTo>
                  <a:lnTo>
                    <a:pt x="86262" y="13386"/>
                  </a:lnTo>
                  <a:lnTo>
                    <a:pt x="1384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809"/>
            <p:cNvSpPr/>
            <p:nvPr>
              <p:custDataLst>
                <p:tags r:id="rId63"/>
              </p:custDataLst>
            </p:nvPr>
          </p:nvSpPr>
          <p:spPr>
            <a:xfrm>
              <a:off x="2977183" y="3225800"/>
              <a:ext cx="185118" cy="15337"/>
            </a:xfrm>
            <a:custGeom>
              <a:avLst/>
              <a:gdLst/>
              <a:ahLst/>
              <a:cxnLst/>
              <a:rect l="0" t="0" r="0" b="0"/>
              <a:pathLst>
                <a:path w="185118" h="15337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70"/>
                  </a:lnTo>
                  <a:lnTo>
                    <a:pt x="1028" y="6907"/>
                  </a:lnTo>
                  <a:lnTo>
                    <a:pt x="3124" y="8838"/>
                  </a:lnTo>
                  <a:lnTo>
                    <a:pt x="26301" y="14927"/>
                  </a:lnTo>
                  <a:lnTo>
                    <a:pt x="57617" y="15336"/>
                  </a:lnTo>
                  <a:lnTo>
                    <a:pt x="97406" y="13166"/>
                  </a:lnTo>
                  <a:lnTo>
                    <a:pt x="140960" y="9850"/>
                  </a:lnTo>
                  <a:lnTo>
                    <a:pt x="1851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622"/>
          <p:cNvGrpSpPr/>
          <p:nvPr/>
        </p:nvGrpSpPr>
        <p:grpSpPr>
          <a:xfrm>
            <a:off x="1461383" y="2826528"/>
            <a:ext cx="1120730" cy="469123"/>
            <a:chOff x="1461383" y="2826528"/>
            <a:chExt cx="1120730" cy="469123"/>
          </a:xfrm>
        </p:grpSpPr>
        <p:sp>
          <p:nvSpPr>
            <p:cNvPr id="279" name="SMARTInkShape-2810"/>
            <p:cNvSpPr/>
            <p:nvPr>
              <p:custDataLst>
                <p:tags r:id="rId56"/>
              </p:custDataLst>
            </p:nvPr>
          </p:nvSpPr>
          <p:spPr>
            <a:xfrm>
              <a:off x="2047392" y="2979033"/>
              <a:ext cx="225909" cy="253118"/>
            </a:xfrm>
            <a:custGeom>
              <a:avLst/>
              <a:gdLst/>
              <a:ahLst/>
              <a:cxnLst/>
              <a:rect l="0" t="0" r="0" b="0"/>
              <a:pathLst>
                <a:path w="225909" h="2531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13150" y="6120"/>
                  </a:lnTo>
                  <a:lnTo>
                    <a:pt x="47579" y="47589"/>
                  </a:lnTo>
                  <a:lnTo>
                    <a:pt x="72802" y="79927"/>
                  </a:lnTo>
                  <a:lnTo>
                    <a:pt x="106120" y="115466"/>
                  </a:lnTo>
                  <a:lnTo>
                    <a:pt x="142330" y="151722"/>
                  </a:lnTo>
                  <a:lnTo>
                    <a:pt x="174886" y="186651"/>
                  </a:lnTo>
                  <a:lnTo>
                    <a:pt x="207498" y="227935"/>
                  </a:lnTo>
                  <a:lnTo>
                    <a:pt x="225908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811"/>
            <p:cNvSpPr/>
            <p:nvPr>
              <p:custDataLst>
                <p:tags r:id="rId57"/>
              </p:custDataLst>
            </p:nvPr>
          </p:nvSpPr>
          <p:spPr>
            <a:xfrm>
              <a:off x="2139950" y="2960119"/>
              <a:ext cx="152401" cy="297432"/>
            </a:xfrm>
            <a:custGeom>
              <a:avLst/>
              <a:gdLst/>
              <a:ahLst/>
              <a:cxnLst/>
              <a:rect l="0" t="0" r="0" b="0"/>
              <a:pathLst>
                <a:path w="152401" h="297432">
                  <a:moveTo>
                    <a:pt x="152400" y="11681"/>
                  </a:moveTo>
                  <a:lnTo>
                    <a:pt x="152400" y="11681"/>
                  </a:lnTo>
                  <a:lnTo>
                    <a:pt x="142287" y="1568"/>
                  </a:lnTo>
                  <a:lnTo>
                    <a:pt x="136486" y="0"/>
                  </a:lnTo>
                  <a:lnTo>
                    <a:pt x="122514" y="2021"/>
                  </a:lnTo>
                  <a:lnTo>
                    <a:pt x="106897" y="13267"/>
                  </a:lnTo>
                  <a:lnTo>
                    <a:pt x="70504" y="59345"/>
                  </a:lnTo>
                  <a:lnTo>
                    <a:pt x="52032" y="97776"/>
                  </a:lnTo>
                  <a:lnTo>
                    <a:pt x="35120" y="142373"/>
                  </a:lnTo>
                  <a:lnTo>
                    <a:pt x="20548" y="188064"/>
                  </a:lnTo>
                  <a:lnTo>
                    <a:pt x="8897" y="226716"/>
                  </a:lnTo>
                  <a:lnTo>
                    <a:pt x="49" y="268717"/>
                  </a:lnTo>
                  <a:lnTo>
                    <a:pt x="0" y="29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812"/>
            <p:cNvSpPr/>
            <p:nvPr>
              <p:custDataLst>
                <p:tags r:id="rId58"/>
              </p:custDataLst>
            </p:nvPr>
          </p:nvSpPr>
          <p:spPr>
            <a:xfrm>
              <a:off x="2381250" y="2826528"/>
              <a:ext cx="200863" cy="469123"/>
            </a:xfrm>
            <a:custGeom>
              <a:avLst/>
              <a:gdLst/>
              <a:ahLst/>
              <a:cxnLst/>
              <a:rect l="0" t="0" r="0" b="0"/>
              <a:pathLst>
                <a:path w="200863" h="469123">
                  <a:moveTo>
                    <a:pt x="0" y="37322"/>
                  </a:moveTo>
                  <a:lnTo>
                    <a:pt x="0" y="37322"/>
                  </a:lnTo>
                  <a:lnTo>
                    <a:pt x="22381" y="17057"/>
                  </a:lnTo>
                  <a:lnTo>
                    <a:pt x="48102" y="5134"/>
                  </a:lnTo>
                  <a:lnTo>
                    <a:pt x="90940" y="0"/>
                  </a:lnTo>
                  <a:lnTo>
                    <a:pt x="109652" y="2824"/>
                  </a:lnTo>
                  <a:lnTo>
                    <a:pt x="119525" y="11876"/>
                  </a:lnTo>
                  <a:lnTo>
                    <a:pt x="124133" y="18241"/>
                  </a:lnTo>
                  <a:lnTo>
                    <a:pt x="132235" y="60286"/>
                  </a:lnTo>
                  <a:lnTo>
                    <a:pt x="137880" y="107469"/>
                  </a:lnTo>
                  <a:lnTo>
                    <a:pt x="141949" y="147990"/>
                  </a:lnTo>
                  <a:lnTo>
                    <a:pt x="149872" y="189990"/>
                  </a:lnTo>
                  <a:lnTo>
                    <a:pt x="160449" y="232174"/>
                  </a:lnTo>
                  <a:lnTo>
                    <a:pt x="172205" y="274442"/>
                  </a:lnTo>
                  <a:lnTo>
                    <a:pt x="180723" y="312983"/>
                  </a:lnTo>
                  <a:lnTo>
                    <a:pt x="187565" y="347516"/>
                  </a:lnTo>
                  <a:lnTo>
                    <a:pt x="197940" y="388640"/>
                  </a:lnTo>
                  <a:lnTo>
                    <a:pt x="200862" y="407247"/>
                  </a:lnTo>
                  <a:lnTo>
                    <a:pt x="199525" y="414466"/>
                  </a:lnTo>
                  <a:lnTo>
                    <a:pt x="192395" y="426251"/>
                  </a:lnTo>
                  <a:lnTo>
                    <a:pt x="174644" y="434311"/>
                  </a:lnTo>
                  <a:lnTo>
                    <a:pt x="129357" y="444696"/>
                  </a:lnTo>
                  <a:lnTo>
                    <a:pt x="91359" y="452622"/>
                  </a:lnTo>
                  <a:lnTo>
                    <a:pt x="47138" y="463606"/>
                  </a:lnTo>
                  <a:lnTo>
                    <a:pt x="25400" y="46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813"/>
            <p:cNvSpPr/>
            <p:nvPr>
              <p:custDataLst>
                <p:tags r:id="rId59"/>
              </p:custDataLst>
            </p:nvPr>
          </p:nvSpPr>
          <p:spPr>
            <a:xfrm>
              <a:off x="1462946" y="2890424"/>
              <a:ext cx="194405" cy="387626"/>
            </a:xfrm>
            <a:custGeom>
              <a:avLst/>
              <a:gdLst/>
              <a:ahLst/>
              <a:cxnLst/>
              <a:rect l="0" t="0" r="0" b="0"/>
              <a:pathLst>
                <a:path w="194405" h="387626">
                  <a:moveTo>
                    <a:pt x="156304" y="24226"/>
                  </a:moveTo>
                  <a:lnTo>
                    <a:pt x="156304" y="24226"/>
                  </a:lnTo>
                  <a:lnTo>
                    <a:pt x="167860" y="12671"/>
                  </a:lnTo>
                  <a:lnTo>
                    <a:pt x="168496" y="10153"/>
                  </a:lnTo>
                  <a:lnTo>
                    <a:pt x="168665" y="8494"/>
                  </a:lnTo>
                  <a:lnTo>
                    <a:pt x="166661" y="6682"/>
                  </a:lnTo>
                  <a:lnTo>
                    <a:pt x="158790" y="2788"/>
                  </a:lnTo>
                  <a:lnTo>
                    <a:pt x="135717" y="0"/>
                  </a:lnTo>
                  <a:lnTo>
                    <a:pt x="103167" y="2545"/>
                  </a:lnTo>
                  <a:lnTo>
                    <a:pt x="73454" y="14510"/>
                  </a:lnTo>
                  <a:lnTo>
                    <a:pt x="50147" y="28089"/>
                  </a:lnTo>
                  <a:lnTo>
                    <a:pt x="40214" y="38643"/>
                  </a:lnTo>
                  <a:lnTo>
                    <a:pt x="36577" y="44421"/>
                  </a:lnTo>
                  <a:lnTo>
                    <a:pt x="31459" y="69407"/>
                  </a:lnTo>
                  <a:lnTo>
                    <a:pt x="29943" y="102524"/>
                  </a:lnTo>
                  <a:lnTo>
                    <a:pt x="25825" y="134284"/>
                  </a:lnTo>
                  <a:lnTo>
                    <a:pt x="19997" y="171919"/>
                  </a:lnTo>
                  <a:lnTo>
                    <a:pt x="15054" y="212164"/>
                  </a:lnTo>
                  <a:lnTo>
                    <a:pt x="10506" y="249806"/>
                  </a:lnTo>
                  <a:lnTo>
                    <a:pt x="6133" y="283939"/>
                  </a:lnTo>
                  <a:lnTo>
                    <a:pt x="409" y="326250"/>
                  </a:lnTo>
                  <a:lnTo>
                    <a:pt x="0" y="366865"/>
                  </a:lnTo>
                  <a:lnTo>
                    <a:pt x="1301" y="373302"/>
                  </a:lnTo>
                  <a:lnTo>
                    <a:pt x="6510" y="382336"/>
                  </a:lnTo>
                  <a:lnTo>
                    <a:pt x="9875" y="385733"/>
                  </a:lnTo>
                  <a:lnTo>
                    <a:pt x="23021" y="387625"/>
                  </a:lnTo>
                  <a:lnTo>
                    <a:pt x="70318" y="383091"/>
                  </a:lnTo>
                  <a:lnTo>
                    <a:pt x="117578" y="374051"/>
                  </a:lnTo>
                  <a:lnTo>
                    <a:pt x="157216" y="362436"/>
                  </a:lnTo>
                  <a:lnTo>
                    <a:pt x="194404" y="348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814"/>
            <p:cNvSpPr/>
            <p:nvPr>
              <p:custDataLst>
                <p:tags r:id="rId60"/>
              </p:custDataLst>
            </p:nvPr>
          </p:nvSpPr>
          <p:spPr>
            <a:xfrm>
              <a:off x="1461383" y="309245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9415" y="21080"/>
                  </a:lnTo>
                  <a:lnTo>
                    <a:pt x="84200" y="883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815"/>
            <p:cNvSpPr/>
            <p:nvPr>
              <p:custDataLst>
                <p:tags r:id="rId61"/>
              </p:custDataLst>
            </p:nvPr>
          </p:nvSpPr>
          <p:spPr>
            <a:xfrm>
              <a:off x="1810195" y="2852294"/>
              <a:ext cx="196406" cy="426621"/>
            </a:xfrm>
            <a:custGeom>
              <a:avLst/>
              <a:gdLst/>
              <a:ahLst/>
              <a:cxnLst/>
              <a:rect l="0" t="0" r="0" b="0"/>
              <a:pathLst>
                <a:path w="196406" h="426621">
                  <a:moveTo>
                    <a:pt x="158305" y="11556"/>
                  </a:moveTo>
                  <a:lnTo>
                    <a:pt x="158305" y="11556"/>
                  </a:lnTo>
                  <a:lnTo>
                    <a:pt x="158305" y="8185"/>
                  </a:lnTo>
                  <a:lnTo>
                    <a:pt x="154542" y="4649"/>
                  </a:lnTo>
                  <a:lnTo>
                    <a:pt x="151563" y="2718"/>
                  </a:lnTo>
                  <a:lnTo>
                    <a:pt x="137257" y="0"/>
                  </a:lnTo>
                  <a:lnTo>
                    <a:pt x="95308" y="4032"/>
                  </a:lnTo>
                  <a:lnTo>
                    <a:pt x="64409" y="8345"/>
                  </a:lnTo>
                  <a:lnTo>
                    <a:pt x="39333" y="20355"/>
                  </a:lnTo>
                  <a:lnTo>
                    <a:pt x="28823" y="28666"/>
                  </a:lnTo>
                  <a:lnTo>
                    <a:pt x="23617" y="35859"/>
                  </a:lnTo>
                  <a:lnTo>
                    <a:pt x="22714" y="45641"/>
                  </a:lnTo>
                  <a:lnTo>
                    <a:pt x="29024" y="92689"/>
                  </a:lnTo>
                  <a:lnTo>
                    <a:pt x="30291" y="124521"/>
                  </a:lnTo>
                  <a:lnTo>
                    <a:pt x="28973" y="161716"/>
                  </a:lnTo>
                  <a:lnTo>
                    <a:pt x="26035" y="203177"/>
                  </a:lnTo>
                  <a:lnTo>
                    <a:pt x="22378" y="249826"/>
                  </a:lnTo>
                  <a:lnTo>
                    <a:pt x="16519" y="291256"/>
                  </a:lnTo>
                  <a:lnTo>
                    <a:pt x="9917" y="327072"/>
                  </a:lnTo>
                  <a:lnTo>
                    <a:pt x="2939" y="369625"/>
                  </a:lnTo>
                  <a:lnTo>
                    <a:pt x="0" y="412262"/>
                  </a:lnTo>
                  <a:lnTo>
                    <a:pt x="557" y="416276"/>
                  </a:lnTo>
                  <a:lnTo>
                    <a:pt x="1635" y="418953"/>
                  </a:lnTo>
                  <a:lnTo>
                    <a:pt x="3058" y="420738"/>
                  </a:lnTo>
                  <a:lnTo>
                    <a:pt x="15174" y="426620"/>
                  </a:lnTo>
                  <a:lnTo>
                    <a:pt x="54146" y="424789"/>
                  </a:lnTo>
                  <a:lnTo>
                    <a:pt x="95144" y="420294"/>
                  </a:lnTo>
                  <a:lnTo>
                    <a:pt x="141315" y="419354"/>
                  </a:lnTo>
                  <a:lnTo>
                    <a:pt x="196405" y="42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623"/>
          <p:cNvGrpSpPr/>
          <p:nvPr/>
        </p:nvGrpSpPr>
        <p:grpSpPr>
          <a:xfrm>
            <a:off x="674568" y="2929143"/>
            <a:ext cx="358365" cy="391908"/>
            <a:chOff x="674568" y="2929143"/>
            <a:chExt cx="358365" cy="391908"/>
          </a:xfrm>
        </p:grpSpPr>
        <p:sp>
          <p:nvSpPr>
            <p:cNvPr id="286" name="SMARTInkShape-2816"/>
            <p:cNvSpPr/>
            <p:nvPr>
              <p:custDataLst>
                <p:tags r:id="rId54"/>
              </p:custDataLst>
            </p:nvPr>
          </p:nvSpPr>
          <p:spPr>
            <a:xfrm>
              <a:off x="674568" y="3003746"/>
              <a:ext cx="227133" cy="246040"/>
            </a:xfrm>
            <a:custGeom>
              <a:avLst/>
              <a:gdLst/>
              <a:ahLst/>
              <a:cxnLst/>
              <a:rect l="0" t="0" r="0" b="0"/>
              <a:pathLst>
                <a:path w="227133" h="246040">
                  <a:moveTo>
                    <a:pt x="11232" y="82354"/>
                  </a:moveTo>
                  <a:lnTo>
                    <a:pt x="11232" y="82354"/>
                  </a:lnTo>
                  <a:lnTo>
                    <a:pt x="2394" y="73516"/>
                  </a:lnTo>
                  <a:lnTo>
                    <a:pt x="248" y="65726"/>
                  </a:lnTo>
                  <a:lnTo>
                    <a:pt x="0" y="55914"/>
                  </a:lnTo>
                  <a:lnTo>
                    <a:pt x="2242" y="46849"/>
                  </a:lnTo>
                  <a:lnTo>
                    <a:pt x="14213" y="30441"/>
                  </a:lnTo>
                  <a:lnTo>
                    <a:pt x="42290" y="7345"/>
                  </a:lnTo>
                  <a:lnTo>
                    <a:pt x="58432" y="98"/>
                  </a:lnTo>
                  <a:lnTo>
                    <a:pt x="65982" y="0"/>
                  </a:lnTo>
                  <a:lnTo>
                    <a:pt x="80015" y="5536"/>
                  </a:lnTo>
                  <a:lnTo>
                    <a:pt x="99816" y="23923"/>
                  </a:lnTo>
                  <a:lnTo>
                    <a:pt x="107047" y="48624"/>
                  </a:lnTo>
                  <a:lnTo>
                    <a:pt x="108144" y="80768"/>
                  </a:lnTo>
                  <a:lnTo>
                    <a:pt x="101576" y="116221"/>
                  </a:lnTo>
                  <a:lnTo>
                    <a:pt x="91602" y="149382"/>
                  </a:lnTo>
                  <a:lnTo>
                    <a:pt x="75967" y="192055"/>
                  </a:lnTo>
                  <a:lnTo>
                    <a:pt x="55845" y="236709"/>
                  </a:lnTo>
                  <a:lnTo>
                    <a:pt x="55085" y="240291"/>
                  </a:lnTo>
                  <a:lnTo>
                    <a:pt x="55284" y="242678"/>
                  </a:lnTo>
                  <a:lnTo>
                    <a:pt x="56828" y="244270"/>
                  </a:lnTo>
                  <a:lnTo>
                    <a:pt x="62306" y="246039"/>
                  </a:lnTo>
                  <a:lnTo>
                    <a:pt x="107764" y="233453"/>
                  </a:lnTo>
                  <a:lnTo>
                    <a:pt x="151312" y="219787"/>
                  </a:lnTo>
                  <a:lnTo>
                    <a:pt x="189850" y="202332"/>
                  </a:lnTo>
                  <a:lnTo>
                    <a:pt x="213498" y="185636"/>
                  </a:lnTo>
                  <a:lnTo>
                    <a:pt x="227132" y="171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817"/>
            <p:cNvSpPr/>
            <p:nvPr>
              <p:custDataLst>
                <p:tags r:id="rId55"/>
              </p:custDataLst>
            </p:nvPr>
          </p:nvSpPr>
          <p:spPr>
            <a:xfrm>
              <a:off x="877444" y="2929143"/>
              <a:ext cx="155489" cy="391908"/>
            </a:xfrm>
            <a:custGeom>
              <a:avLst/>
              <a:gdLst/>
              <a:ahLst/>
              <a:cxnLst/>
              <a:rect l="0" t="0" r="0" b="0"/>
              <a:pathLst>
                <a:path w="155489" h="391908">
                  <a:moveTo>
                    <a:pt x="11556" y="49007"/>
                  </a:moveTo>
                  <a:lnTo>
                    <a:pt x="11556" y="49007"/>
                  </a:lnTo>
                  <a:lnTo>
                    <a:pt x="0" y="4259"/>
                  </a:lnTo>
                  <a:lnTo>
                    <a:pt x="1735" y="2242"/>
                  </a:lnTo>
                  <a:lnTo>
                    <a:pt x="9308" y="0"/>
                  </a:lnTo>
                  <a:lnTo>
                    <a:pt x="23492" y="6530"/>
                  </a:lnTo>
                  <a:lnTo>
                    <a:pt x="56956" y="33599"/>
                  </a:lnTo>
                  <a:lnTo>
                    <a:pt x="86061" y="64031"/>
                  </a:lnTo>
                  <a:lnTo>
                    <a:pt x="115460" y="103427"/>
                  </a:lnTo>
                  <a:lnTo>
                    <a:pt x="139345" y="148689"/>
                  </a:lnTo>
                  <a:lnTo>
                    <a:pt x="149665" y="172611"/>
                  </a:lnTo>
                  <a:lnTo>
                    <a:pt x="154429" y="197026"/>
                  </a:lnTo>
                  <a:lnTo>
                    <a:pt x="155488" y="221770"/>
                  </a:lnTo>
                  <a:lnTo>
                    <a:pt x="154077" y="246732"/>
                  </a:lnTo>
                  <a:lnTo>
                    <a:pt x="139339" y="291401"/>
                  </a:lnTo>
                  <a:lnTo>
                    <a:pt x="114210" y="330305"/>
                  </a:lnTo>
                  <a:lnTo>
                    <a:pt x="67450" y="371773"/>
                  </a:lnTo>
                  <a:lnTo>
                    <a:pt x="43306" y="39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624"/>
          <p:cNvGrpSpPr/>
          <p:nvPr/>
        </p:nvGrpSpPr>
        <p:grpSpPr>
          <a:xfrm>
            <a:off x="8667750" y="1327150"/>
            <a:ext cx="400051" cy="292101"/>
            <a:chOff x="8667750" y="1327150"/>
            <a:chExt cx="400051" cy="292101"/>
          </a:xfrm>
        </p:grpSpPr>
        <p:sp>
          <p:nvSpPr>
            <p:cNvPr id="289" name="SMARTInkShape-2818"/>
            <p:cNvSpPr/>
            <p:nvPr>
              <p:custDataLst>
                <p:tags r:id="rId51"/>
              </p:custDataLst>
            </p:nvPr>
          </p:nvSpPr>
          <p:spPr>
            <a:xfrm>
              <a:off x="8667750" y="15240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32434" y="28379"/>
                  </a:lnTo>
                  <a:lnTo>
                    <a:pt x="64980" y="22961"/>
                  </a:lnTo>
                  <a:lnTo>
                    <a:pt x="103668" y="15849"/>
                  </a:lnTo>
                  <a:lnTo>
                    <a:pt x="146734" y="79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819"/>
            <p:cNvSpPr/>
            <p:nvPr>
              <p:custDataLst>
                <p:tags r:id="rId52"/>
              </p:custDataLst>
            </p:nvPr>
          </p:nvSpPr>
          <p:spPr>
            <a:xfrm>
              <a:off x="9041204" y="1327150"/>
              <a:ext cx="26597" cy="292101"/>
            </a:xfrm>
            <a:custGeom>
              <a:avLst/>
              <a:gdLst/>
              <a:ahLst/>
              <a:cxnLst/>
              <a:rect l="0" t="0" r="0" b="0"/>
              <a:pathLst>
                <a:path w="26597" h="292101">
                  <a:moveTo>
                    <a:pt x="26596" y="0"/>
                  </a:moveTo>
                  <a:lnTo>
                    <a:pt x="26596" y="0"/>
                  </a:lnTo>
                  <a:lnTo>
                    <a:pt x="19853" y="6742"/>
                  </a:lnTo>
                  <a:lnTo>
                    <a:pt x="12290" y="41274"/>
                  </a:lnTo>
                  <a:lnTo>
                    <a:pt x="5891" y="79727"/>
                  </a:lnTo>
                  <a:lnTo>
                    <a:pt x="460" y="125745"/>
                  </a:lnTo>
                  <a:lnTo>
                    <a:pt x="0" y="150858"/>
                  </a:lnTo>
                  <a:lnTo>
                    <a:pt x="398" y="176772"/>
                  </a:lnTo>
                  <a:lnTo>
                    <a:pt x="842" y="224380"/>
                  </a:lnTo>
                  <a:lnTo>
                    <a:pt x="1038" y="262002"/>
                  </a:lnTo>
                  <a:lnTo>
                    <a:pt x="1196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820"/>
            <p:cNvSpPr/>
            <p:nvPr>
              <p:custDataLst>
                <p:tags r:id="rId53"/>
              </p:custDataLst>
            </p:nvPr>
          </p:nvSpPr>
          <p:spPr>
            <a:xfrm>
              <a:off x="8674100" y="14224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45469" y="12191"/>
                  </a:lnTo>
                  <a:lnTo>
                    <a:pt x="82061" y="5888"/>
                  </a:lnTo>
                  <a:lnTo>
                    <a:pt x="120433" y="261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625"/>
          <p:cNvGrpSpPr/>
          <p:nvPr/>
        </p:nvGrpSpPr>
        <p:grpSpPr>
          <a:xfrm>
            <a:off x="6184900" y="480451"/>
            <a:ext cx="1765301" cy="1121068"/>
            <a:chOff x="6184900" y="480451"/>
            <a:chExt cx="1765301" cy="1121068"/>
          </a:xfrm>
        </p:grpSpPr>
        <p:sp>
          <p:nvSpPr>
            <p:cNvPr id="293" name="SMARTInkShape-2821"/>
            <p:cNvSpPr/>
            <p:nvPr>
              <p:custDataLst>
                <p:tags r:id="rId37"/>
              </p:custDataLst>
            </p:nvPr>
          </p:nvSpPr>
          <p:spPr>
            <a:xfrm>
              <a:off x="6661619" y="596900"/>
              <a:ext cx="43982" cy="211556"/>
            </a:xfrm>
            <a:custGeom>
              <a:avLst/>
              <a:gdLst/>
              <a:ahLst/>
              <a:cxnLst/>
              <a:rect l="0" t="0" r="0" b="0"/>
              <a:pathLst>
                <a:path w="43982" h="211556">
                  <a:moveTo>
                    <a:pt x="37631" y="0"/>
                  </a:moveTo>
                  <a:lnTo>
                    <a:pt x="37631" y="0"/>
                  </a:lnTo>
                  <a:lnTo>
                    <a:pt x="25422" y="0"/>
                  </a:lnTo>
                  <a:lnTo>
                    <a:pt x="21730" y="2822"/>
                  </a:lnTo>
                  <a:lnTo>
                    <a:pt x="13865" y="13484"/>
                  </a:lnTo>
                  <a:lnTo>
                    <a:pt x="4875" y="45466"/>
                  </a:lnTo>
                  <a:lnTo>
                    <a:pt x="1114" y="89593"/>
                  </a:lnTo>
                  <a:lnTo>
                    <a:pt x="0" y="131674"/>
                  </a:lnTo>
                  <a:lnTo>
                    <a:pt x="329" y="178044"/>
                  </a:lnTo>
                  <a:lnTo>
                    <a:pt x="2942" y="197193"/>
                  </a:lnTo>
                  <a:lnTo>
                    <a:pt x="6039" y="203429"/>
                  </a:lnTo>
                  <a:lnTo>
                    <a:pt x="10219" y="207586"/>
                  </a:lnTo>
                  <a:lnTo>
                    <a:pt x="15123" y="210357"/>
                  </a:lnTo>
                  <a:lnTo>
                    <a:pt x="26217" y="211555"/>
                  </a:lnTo>
                  <a:lnTo>
                    <a:pt x="4398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822"/>
            <p:cNvSpPr/>
            <p:nvPr>
              <p:custDataLst>
                <p:tags r:id="rId38"/>
              </p:custDataLst>
            </p:nvPr>
          </p:nvSpPr>
          <p:spPr>
            <a:xfrm>
              <a:off x="6488461" y="612880"/>
              <a:ext cx="90140" cy="230821"/>
            </a:xfrm>
            <a:custGeom>
              <a:avLst/>
              <a:gdLst/>
              <a:ahLst/>
              <a:cxnLst/>
              <a:rect l="0" t="0" r="0" b="0"/>
              <a:pathLst>
                <a:path w="90140" h="230821">
                  <a:moveTo>
                    <a:pt x="83789" y="9420"/>
                  </a:moveTo>
                  <a:lnTo>
                    <a:pt x="83789" y="9420"/>
                  </a:lnTo>
                  <a:lnTo>
                    <a:pt x="83789" y="6049"/>
                  </a:lnTo>
                  <a:lnTo>
                    <a:pt x="80026" y="2512"/>
                  </a:lnTo>
                  <a:lnTo>
                    <a:pt x="77047" y="582"/>
                  </a:lnTo>
                  <a:lnTo>
                    <a:pt x="73650" y="0"/>
                  </a:lnTo>
                  <a:lnTo>
                    <a:pt x="66113" y="1235"/>
                  </a:lnTo>
                  <a:lnTo>
                    <a:pt x="59941" y="6017"/>
                  </a:lnTo>
                  <a:lnTo>
                    <a:pt x="37036" y="46307"/>
                  </a:lnTo>
                  <a:lnTo>
                    <a:pt x="19607" y="86436"/>
                  </a:lnTo>
                  <a:lnTo>
                    <a:pt x="8697" y="119144"/>
                  </a:lnTo>
                  <a:lnTo>
                    <a:pt x="0" y="163913"/>
                  </a:lnTo>
                  <a:lnTo>
                    <a:pt x="218" y="188621"/>
                  </a:lnTo>
                  <a:lnTo>
                    <a:pt x="8311" y="207598"/>
                  </a:lnTo>
                  <a:lnTo>
                    <a:pt x="21315" y="221677"/>
                  </a:lnTo>
                  <a:lnTo>
                    <a:pt x="36503" y="230286"/>
                  </a:lnTo>
                  <a:lnTo>
                    <a:pt x="56423" y="230820"/>
                  </a:lnTo>
                  <a:lnTo>
                    <a:pt x="90139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823"/>
            <p:cNvSpPr/>
            <p:nvPr>
              <p:custDataLst>
                <p:tags r:id="rId39"/>
              </p:custDataLst>
            </p:nvPr>
          </p:nvSpPr>
          <p:spPr>
            <a:xfrm>
              <a:off x="7525282" y="1196138"/>
              <a:ext cx="399519" cy="405381"/>
            </a:xfrm>
            <a:custGeom>
              <a:avLst/>
              <a:gdLst/>
              <a:ahLst/>
              <a:cxnLst/>
              <a:rect l="0" t="0" r="0" b="0"/>
              <a:pathLst>
                <a:path w="399519" h="405381">
                  <a:moveTo>
                    <a:pt x="107418" y="226262"/>
                  </a:moveTo>
                  <a:lnTo>
                    <a:pt x="107418" y="226262"/>
                  </a:lnTo>
                  <a:lnTo>
                    <a:pt x="79628" y="226262"/>
                  </a:lnTo>
                  <a:lnTo>
                    <a:pt x="62846" y="235669"/>
                  </a:lnTo>
                  <a:lnTo>
                    <a:pt x="25706" y="277196"/>
                  </a:lnTo>
                  <a:lnTo>
                    <a:pt x="4969" y="321943"/>
                  </a:lnTo>
                  <a:lnTo>
                    <a:pt x="0" y="364208"/>
                  </a:lnTo>
                  <a:lnTo>
                    <a:pt x="7230" y="384938"/>
                  </a:lnTo>
                  <a:lnTo>
                    <a:pt x="13109" y="393429"/>
                  </a:lnTo>
                  <a:lnTo>
                    <a:pt x="21262" y="399090"/>
                  </a:lnTo>
                  <a:lnTo>
                    <a:pt x="41610" y="405380"/>
                  </a:lnTo>
                  <a:lnTo>
                    <a:pt x="62883" y="402531"/>
                  </a:lnTo>
                  <a:lnTo>
                    <a:pt x="73494" y="398808"/>
                  </a:lnTo>
                  <a:lnTo>
                    <a:pt x="92811" y="381501"/>
                  </a:lnTo>
                  <a:lnTo>
                    <a:pt x="119553" y="338346"/>
                  </a:lnTo>
                  <a:lnTo>
                    <a:pt x="136801" y="296538"/>
                  </a:lnTo>
                  <a:lnTo>
                    <a:pt x="145350" y="269585"/>
                  </a:lnTo>
                  <a:lnTo>
                    <a:pt x="153873" y="240327"/>
                  </a:lnTo>
                  <a:lnTo>
                    <a:pt x="161671" y="209533"/>
                  </a:lnTo>
                  <a:lnTo>
                    <a:pt x="168986" y="177715"/>
                  </a:lnTo>
                  <a:lnTo>
                    <a:pt x="175980" y="145214"/>
                  </a:lnTo>
                  <a:lnTo>
                    <a:pt x="179231" y="118608"/>
                  </a:lnTo>
                  <a:lnTo>
                    <a:pt x="179081" y="75875"/>
                  </a:lnTo>
                  <a:lnTo>
                    <a:pt x="172430" y="49827"/>
                  </a:lnTo>
                  <a:lnTo>
                    <a:pt x="167692" y="40905"/>
                  </a:lnTo>
                  <a:lnTo>
                    <a:pt x="161712" y="36369"/>
                  </a:lnTo>
                  <a:lnTo>
                    <a:pt x="154903" y="34755"/>
                  </a:lnTo>
                  <a:lnTo>
                    <a:pt x="147541" y="35091"/>
                  </a:lnTo>
                  <a:lnTo>
                    <a:pt x="128072" y="48634"/>
                  </a:lnTo>
                  <a:lnTo>
                    <a:pt x="116954" y="59160"/>
                  </a:lnTo>
                  <a:lnTo>
                    <a:pt x="100837" y="89670"/>
                  </a:lnTo>
                  <a:lnTo>
                    <a:pt x="90382" y="128160"/>
                  </a:lnTo>
                  <a:lnTo>
                    <a:pt x="85735" y="173489"/>
                  </a:lnTo>
                  <a:lnTo>
                    <a:pt x="89314" y="218094"/>
                  </a:lnTo>
                  <a:lnTo>
                    <a:pt x="98667" y="260732"/>
                  </a:lnTo>
                  <a:lnTo>
                    <a:pt x="112230" y="300849"/>
                  </a:lnTo>
                  <a:lnTo>
                    <a:pt x="132361" y="345650"/>
                  </a:lnTo>
                  <a:lnTo>
                    <a:pt x="140275" y="354537"/>
                  </a:lnTo>
                  <a:lnTo>
                    <a:pt x="158475" y="364412"/>
                  </a:lnTo>
                  <a:lnTo>
                    <a:pt x="182086" y="361275"/>
                  </a:lnTo>
                  <a:lnTo>
                    <a:pt x="209043" y="349062"/>
                  </a:lnTo>
                  <a:lnTo>
                    <a:pt x="251986" y="315564"/>
                  </a:lnTo>
                  <a:lnTo>
                    <a:pt x="281267" y="281239"/>
                  </a:lnTo>
                  <a:lnTo>
                    <a:pt x="305097" y="234939"/>
                  </a:lnTo>
                  <a:lnTo>
                    <a:pt x="315405" y="208763"/>
                  </a:lnTo>
                  <a:lnTo>
                    <a:pt x="326509" y="179318"/>
                  </a:lnTo>
                  <a:lnTo>
                    <a:pt x="338145" y="147694"/>
                  </a:lnTo>
                  <a:lnTo>
                    <a:pt x="350136" y="114617"/>
                  </a:lnTo>
                  <a:lnTo>
                    <a:pt x="358835" y="87626"/>
                  </a:lnTo>
                  <a:lnTo>
                    <a:pt x="370383" y="44467"/>
                  </a:lnTo>
                  <a:lnTo>
                    <a:pt x="377481" y="9256"/>
                  </a:lnTo>
                  <a:lnTo>
                    <a:pt x="377065" y="3981"/>
                  </a:lnTo>
                  <a:lnTo>
                    <a:pt x="375378" y="1169"/>
                  </a:lnTo>
                  <a:lnTo>
                    <a:pt x="372842" y="0"/>
                  </a:lnTo>
                  <a:lnTo>
                    <a:pt x="362495" y="8108"/>
                  </a:lnTo>
                  <a:lnTo>
                    <a:pt x="349198" y="26294"/>
                  </a:lnTo>
                  <a:lnTo>
                    <a:pt x="336231" y="55543"/>
                  </a:lnTo>
                  <a:lnTo>
                    <a:pt x="327177" y="95354"/>
                  </a:lnTo>
                  <a:lnTo>
                    <a:pt x="321504" y="141975"/>
                  </a:lnTo>
                  <a:lnTo>
                    <a:pt x="319992" y="167248"/>
                  </a:lnTo>
                  <a:lnTo>
                    <a:pt x="318983" y="193269"/>
                  </a:lnTo>
                  <a:lnTo>
                    <a:pt x="321627" y="239115"/>
                  </a:lnTo>
                  <a:lnTo>
                    <a:pt x="326799" y="278541"/>
                  </a:lnTo>
                  <a:lnTo>
                    <a:pt x="333679" y="321715"/>
                  </a:lnTo>
                  <a:lnTo>
                    <a:pt x="338036" y="338300"/>
                  </a:lnTo>
                  <a:lnTo>
                    <a:pt x="343007" y="341876"/>
                  </a:lnTo>
                  <a:lnTo>
                    <a:pt x="349849" y="342849"/>
                  </a:lnTo>
                  <a:lnTo>
                    <a:pt x="366154" y="339462"/>
                  </a:lnTo>
                  <a:lnTo>
                    <a:pt x="399518" y="321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824"/>
            <p:cNvSpPr/>
            <p:nvPr>
              <p:custDataLst>
                <p:tags r:id="rId40"/>
              </p:custDataLst>
            </p:nvPr>
          </p:nvSpPr>
          <p:spPr>
            <a:xfrm>
              <a:off x="7785100" y="132080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8789" y="30635"/>
                  </a:lnTo>
                  <a:lnTo>
                    <a:pt x="12209" y="26773"/>
                  </a:lnTo>
                  <a:lnTo>
                    <a:pt x="50733" y="14596"/>
                  </a:lnTo>
                  <a:lnTo>
                    <a:pt x="92867" y="8133"/>
                  </a:lnTo>
                  <a:lnTo>
                    <a:pt x="132997" y="361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825"/>
            <p:cNvSpPr/>
            <p:nvPr>
              <p:custDataLst>
                <p:tags r:id="rId41"/>
              </p:custDataLst>
            </p:nvPr>
          </p:nvSpPr>
          <p:spPr>
            <a:xfrm>
              <a:off x="6591300" y="1061672"/>
              <a:ext cx="107951" cy="115045"/>
            </a:xfrm>
            <a:custGeom>
              <a:avLst/>
              <a:gdLst/>
              <a:ahLst/>
              <a:cxnLst/>
              <a:rect l="0" t="0" r="0" b="0"/>
              <a:pathLst>
                <a:path w="107951" h="115045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0"/>
                  </a:lnTo>
                  <a:lnTo>
                    <a:pt x="17676" y="2901"/>
                  </a:lnTo>
                  <a:lnTo>
                    <a:pt x="39965" y="0"/>
                  </a:lnTo>
                  <a:lnTo>
                    <a:pt x="62171" y="2511"/>
                  </a:lnTo>
                  <a:lnTo>
                    <a:pt x="73728" y="7728"/>
                  </a:lnTo>
                  <a:lnTo>
                    <a:pt x="78785" y="11094"/>
                  </a:lnTo>
                  <a:lnTo>
                    <a:pt x="81451" y="16161"/>
                  </a:lnTo>
                  <a:lnTo>
                    <a:pt x="82532" y="29317"/>
                  </a:lnTo>
                  <a:lnTo>
                    <a:pt x="76898" y="44571"/>
                  </a:lnTo>
                  <a:lnTo>
                    <a:pt x="66632" y="60053"/>
                  </a:lnTo>
                  <a:lnTo>
                    <a:pt x="23065" y="103469"/>
                  </a:lnTo>
                  <a:lnTo>
                    <a:pt x="20834" y="108337"/>
                  </a:lnTo>
                  <a:lnTo>
                    <a:pt x="21651" y="110623"/>
                  </a:lnTo>
                  <a:lnTo>
                    <a:pt x="26320" y="115044"/>
                  </a:lnTo>
                  <a:lnTo>
                    <a:pt x="50367" y="114758"/>
                  </a:lnTo>
                  <a:lnTo>
                    <a:pt x="107950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826"/>
            <p:cNvSpPr/>
            <p:nvPr>
              <p:custDataLst>
                <p:tags r:id="rId42"/>
              </p:custDataLst>
            </p:nvPr>
          </p:nvSpPr>
          <p:spPr>
            <a:xfrm>
              <a:off x="6742981" y="1123950"/>
              <a:ext cx="159470" cy="53214"/>
            </a:xfrm>
            <a:custGeom>
              <a:avLst/>
              <a:gdLst/>
              <a:ahLst/>
              <a:cxnLst/>
              <a:rect l="0" t="0" r="0" b="0"/>
              <a:pathLst>
                <a:path w="159470" h="53214">
                  <a:moveTo>
                    <a:pt x="70569" y="0"/>
                  </a:moveTo>
                  <a:lnTo>
                    <a:pt x="70569" y="0"/>
                  </a:lnTo>
                  <a:lnTo>
                    <a:pt x="67198" y="0"/>
                  </a:lnTo>
                  <a:lnTo>
                    <a:pt x="66205" y="1411"/>
                  </a:lnTo>
                  <a:lnTo>
                    <a:pt x="63397" y="10139"/>
                  </a:lnTo>
                  <a:lnTo>
                    <a:pt x="43549" y="41342"/>
                  </a:lnTo>
                  <a:lnTo>
                    <a:pt x="27916" y="52303"/>
                  </a:lnTo>
                  <a:lnTo>
                    <a:pt x="23789" y="53213"/>
                  </a:lnTo>
                  <a:lnTo>
                    <a:pt x="15442" y="52343"/>
                  </a:lnTo>
                  <a:lnTo>
                    <a:pt x="2807" y="44515"/>
                  </a:lnTo>
                  <a:lnTo>
                    <a:pt x="700" y="40966"/>
                  </a:lnTo>
                  <a:lnTo>
                    <a:pt x="0" y="37188"/>
                  </a:lnTo>
                  <a:lnTo>
                    <a:pt x="240" y="33259"/>
                  </a:lnTo>
                  <a:lnTo>
                    <a:pt x="4270" y="25130"/>
                  </a:lnTo>
                  <a:lnTo>
                    <a:pt x="7319" y="20987"/>
                  </a:lnTo>
                  <a:lnTo>
                    <a:pt x="18234" y="14501"/>
                  </a:lnTo>
                  <a:lnTo>
                    <a:pt x="33198" y="9973"/>
                  </a:lnTo>
                  <a:lnTo>
                    <a:pt x="73430" y="7066"/>
                  </a:lnTo>
                  <a:lnTo>
                    <a:pt x="115193" y="6491"/>
                  </a:lnTo>
                  <a:lnTo>
                    <a:pt x="15946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827"/>
            <p:cNvSpPr/>
            <p:nvPr>
              <p:custDataLst>
                <p:tags r:id="rId43"/>
              </p:custDataLst>
            </p:nvPr>
          </p:nvSpPr>
          <p:spPr>
            <a:xfrm>
              <a:off x="6928733" y="1041423"/>
              <a:ext cx="113418" cy="80782"/>
            </a:xfrm>
            <a:custGeom>
              <a:avLst/>
              <a:gdLst/>
              <a:ahLst/>
              <a:cxnLst/>
              <a:rect l="0" t="0" r="0" b="0"/>
              <a:pathLst>
                <a:path w="113418" h="80782">
                  <a:moveTo>
                    <a:pt x="5467" y="6327"/>
                  </a:moveTo>
                  <a:lnTo>
                    <a:pt x="5467" y="6327"/>
                  </a:lnTo>
                  <a:lnTo>
                    <a:pt x="0" y="860"/>
                  </a:lnTo>
                  <a:lnTo>
                    <a:pt x="6120" y="238"/>
                  </a:lnTo>
                  <a:lnTo>
                    <a:pt x="28993" y="0"/>
                  </a:lnTo>
                  <a:lnTo>
                    <a:pt x="35442" y="1869"/>
                  </a:lnTo>
                  <a:lnTo>
                    <a:pt x="38151" y="3355"/>
                  </a:lnTo>
                  <a:lnTo>
                    <a:pt x="45334" y="12188"/>
                  </a:lnTo>
                  <a:lnTo>
                    <a:pt x="44744" y="17290"/>
                  </a:lnTo>
                  <a:lnTo>
                    <a:pt x="33802" y="37249"/>
                  </a:lnTo>
                  <a:lnTo>
                    <a:pt x="3960" y="76635"/>
                  </a:lnTo>
                  <a:lnTo>
                    <a:pt x="3757" y="78599"/>
                  </a:lnTo>
                  <a:lnTo>
                    <a:pt x="5031" y="79909"/>
                  </a:lnTo>
                  <a:lnTo>
                    <a:pt x="7294" y="80781"/>
                  </a:lnTo>
                  <a:lnTo>
                    <a:pt x="45759" y="75390"/>
                  </a:lnTo>
                  <a:lnTo>
                    <a:pt x="89704" y="67555"/>
                  </a:lnTo>
                  <a:lnTo>
                    <a:pt x="113417" y="6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828"/>
            <p:cNvSpPr/>
            <p:nvPr>
              <p:custDataLst>
                <p:tags r:id="rId44"/>
              </p:custDataLst>
            </p:nvPr>
          </p:nvSpPr>
          <p:spPr>
            <a:xfrm>
              <a:off x="6509089" y="944047"/>
              <a:ext cx="520362" cy="40204"/>
            </a:xfrm>
            <a:custGeom>
              <a:avLst/>
              <a:gdLst/>
              <a:ahLst/>
              <a:cxnLst/>
              <a:rect l="0" t="0" r="0" b="0"/>
              <a:pathLst>
                <a:path w="520362" h="40204">
                  <a:moveTo>
                    <a:pt x="12361" y="40203"/>
                  </a:moveTo>
                  <a:lnTo>
                    <a:pt x="12361" y="40203"/>
                  </a:lnTo>
                  <a:lnTo>
                    <a:pt x="8990" y="36832"/>
                  </a:lnTo>
                  <a:lnTo>
                    <a:pt x="5453" y="35177"/>
                  </a:lnTo>
                  <a:lnTo>
                    <a:pt x="0" y="33931"/>
                  </a:lnTo>
                  <a:lnTo>
                    <a:pt x="32126" y="33860"/>
                  </a:lnTo>
                  <a:lnTo>
                    <a:pt x="68417" y="30093"/>
                  </a:lnTo>
                  <a:lnTo>
                    <a:pt x="89949" y="27113"/>
                  </a:lnTo>
                  <a:lnTo>
                    <a:pt x="117708" y="24421"/>
                  </a:lnTo>
                  <a:lnTo>
                    <a:pt x="149620" y="21920"/>
                  </a:lnTo>
                  <a:lnTo>
                    <a:pt x="184300" y="19548"/>
                  </a:lnTo>
                  <a:lnTo>
                    <a:pt x="220120" y="17261"/>
                  </a:lnTo>
                  <a:lnTo>
                    <a:pt x="256701" y="15030"/>
                  </a:lnTo>
                  <a:lnTo>
                    <a:pt x="293787" y="12838"/>
                  </a:lnTo>
                  <a:lnTo>
                    <a:pt x="329095" y="10671"/>
                  </a:lnTo>
                  <a:lnTo>
                    <a:pt x="363217" y="8520"/>
                  </a:lnTo>
                  <a:lnTo>
                    <a:pt x="396547" y="6381"/>
                  </a:lnTo>
                  <a:lnTo>
                    <a:pt x="424413" y="4250"/>
                  </a:lnTo>
                  <a:lnTo>
                    <a:pt x="470427" y="0"/>
                  </a:lnTo>
                  <a:lnTo>
                    <a:pt x="520361" y="2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829"/>
            <p:cNvSpPr/>
            <p:nvPr>
              <p:custDataLst>
                <p:tags r:id="rId45"/>
              </p:custDataLst>
            </p:nvPr>
          </p:nvSpPr>
          <p:spPr>
            <a:xfrm>
              <a:off x="7169150" y="604133"/>
              <a:ext cx="38116" cy="221368"/>
            </a:xfrm>
            <a:custGeom>
              <a:avLst/>
              <a:gdLst/>
              <a:ahLst/>
              <a:cxnLst/>
              <a:rect l="0" t="0" r="0" b="0"/>
              <a:pathLst>
                <a:path w="38116" h="22136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8345" y="1103"/>
                  </a:lnTo>
                  <a:lnTo>
                    <a:pt x="17168" y="441"/>
                  </a:lnTo>
                  <a:lnTo>
                    <a:pt x="15679" y="0"/>
                  </a:lnTo>
                  <a:lnTo>
                    <a:pt x="15391" y="1822"/>
                  </a:lnTo>
                  <a:lnTo>
                    <a:pt x="25116" y="43212"/>
                  </a:lnTo>
                  <a:lnTo>
                    <a:pt x="37075" y="82659"/>
                  </a:lnTo>
                  <a:lnTo>
                    <a:pt x="38115" y="113623"/>
                  </a:lnTo>
                  <a:lnTo>
                    <a:pt x="30580" y="146199"/>
                  </a:lnTo>
                  <a:lnTo>
                    <a:pt x="16116" y="186865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830"/>
            <p:cNvSpPr/>
            <p:nvPr>
              <p:custDataLst>
                <p:tags r:id="rId46"/>
              </p:custDataLst>
            </p:nvPr>
          </p:nvSpPr>
          <p:spPr>
            <a:xfrm>
              <a:off x="7219452" y="480451"/>
              <a:ext cx="159249" cy="108591"/>
            </a:xfrm>
            <a:custGeom>
              <a:avLst/>
              <a:gdLst/>
              <a:ahLst/>
              <a:cxnLst/>
              <a:rect l="0" t="0" r="0" b="0"/>
              <a:pathLst>
                <a:path w="159249" h="108591">
                  <a:moveTo>
                    <a:pt x="13198" y="21199"/>
                  </a:moveTo>
                  <a:lnTo>
                    <a:pt x="13198" y="21199"/>
                  </a:lnTo>
                  <a:lnTo>
                    <a:pt x="3084" y="17828"/>
                  </a:lnTo>
                  <a:lnTo>
                    <a:pt x="811" y="16129"/>
                  </a:lnTo>
                  <a:lnTo>
                    <a:pt x="0" y="14291"/>
                  </a:lnTo>
                  <a:lnTo>
                    <a:pt x="167" y="12361"/>
                  </a:lnTo>
                  <a:lnTo>
                    <a:pt x="4114" y="8334"/>
                  </a:lnTo>
                  <a:lnTo>
                    <a:pt x="7142" y="6272"/>
                  </a:lnTo>
                  <a:lnTo>
                    <a:pt x="28258" y="0"/>
                  </a:lnTo>
                  <a:lnTo>
                    <a:pt x="50116" y="415"/>
                  </a:lnTo>
                  <a:lnTo>
                    <a:pt x="63472" y="7023"/>
                  </a:lnTo>
                  <a:lnTo>
                    <a:pt x="69998" y="11748"/>
                  </a:lnTo>
                  <a:lnTo>
                    <a:pt x="74348" y="18426"/>
                  </a:lnTo>
                  <a:lnTo>
                    <a:pt x="79181" y="35254"/>
                  </a:lnTo>
                  <a:lnTo>
                    <a:pt x="75685" y="52610"/>
                  </a:lnTo>
                  <a:lnTo>
                    <a:pt x="61817" y="76367"/>
                  </a:lnTo>
                  <a:lnTo>
                    <a:pt x="46182" y="93049"/>
                  </a:lnTo>
                  <a:lnTo>
                    <a:pt x="38441" y="99699"/>
                  </a:lnTo>
                  <a:lnTo>
                    <a:pt x="35000" y="105006"/>
                  </a:lnTo>
                  <a:lnTo>
                    <a:pt x="35494" y="106704"/>
                  </a:lnTo>
                  <a:lnTo>
                    <a:pt x="37234" y="107836"/>
                  </a:lnTo>
                  <a:lnTo>
                    <a:pt x="39805" y="108590"/>
                  </a:lnTo>
                  <a:lnTo>
                    <a:pt x="75055" y="105437"/>
                  </a:lnTo>
                  <a:lnTo>
                    <a:pt x="113292" y="104249"/>
                  </a:lnTo>
                  <a:lnTo>
                    <a:pt x="159248" y="103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831"/>
            <p:cNvSpPr/>
            <p:nvPr>
              <p:custDataLst>
                <p:tags r:id="rId47"/>
              </p:custDataLst>
            </p:nvPr>
          </p:nvSpPr>
          <p:spPr>
            <a:xfrm>
              <a:off x="6184900" y="8001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4812" y="15679"/>
                  </a:lnTo>
                  <a:lnTo>
                    <a:pt x="90226" y="821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832"/>
            <p:cNvSpPr/>
            <p:nvPr>
              <p:custDataLst>
                <p:tags r:id="rId48"/>
              </p:custDataLst>
            </p:nvPr>
          </p:nvSpPr>
          <p:spPr>
            <a:xfrm>
              <a:off x="6573132" y="711200"/>
              <a:ext cx="126119" cy="6235"/>
            </a:xfrm>
            <a:custGeom>
              <a:avLst/>
              <a:gdLst/>
              <a:ahLst/>
              <a:cxnLst/>
              <a:rect l="0" t="0" r="0" b="0"/>
              <a:pathLst>
                <a:path w="126119" h="6235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39416" y="6234"/>
                  </a:lnTo>
                  <a:lnTo>
                    <a:pt x="82320" y="4434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833"/>
            <p:cNvSpPr/>
            <p:nvPr>
              <p:custDataLst>
                <p:tags r:id="rId49"/>
              </p:custDataLst>
            </p:nvPr>
          </p:nvSpPr>
          <p:spPr>
            <a:xfrm>
              <a:off x="6940550" y="652598"/>
              <a:ext cx="203201" cy="134892"/>
            </a:xfrm>
            <a:custGeom>
              <a:avLst/>
              <a:gdLst/>
              <a:ahLst/>
              <a:cxnLst/>
              <a:rect l="0" t="0" r="0" b="0"/>
              <a:pathLst>
                <a:path w="203201" h="134892">
                  <a:moveTo>
                    <a:pt x="0" y="128452"/>
                  </a:moveTo>
                  <a:lnTo>
                    <a:pt x="0" y="128452"/>
                  </a:lnTo>
                  <a:lnTo>
                    <a:pt x="5069" y="122677"/>
                  </a:lnTo>
                  <a:lnTo>
                    <a:pt x="12243" y="112551"/>
                  </a:lnTo>
                  <a:lnTo>
                    <a:pt x="38875" y="85584"/>
                  </a:lnTo>
                  <a:lnTo>
                    <a:pt x="58018" y="40527"/>
                  </a:lnTo>
                  <a:lnTo>
                    <a:pt x="70883" y="12620"/>
                  </a:lnTo>
                  <a:lnTo>
                    <a:pt x="71244" y="8192"/>
                  </a:lnTo>
                  <a:lnTo>
                    <a:pt x="70075" y="4534"/>
                  </a:lnTo>
                  <a:lnTo>
                    <a:pt x="67883" y="1390"/>
                  </a:lnTo>
                  <a:lnTo>
                    <a:pt x="65011" y="0"/>
                  </a:lnTo>
                  <a:lnTo>
                    <a:pt x="58057" y="336"/>
                  </a:lnTo>
                  <a:lnTo>
                    <a:pt x="55638" y="2825"/>
                  </a:lnTo>
                  <a:lnTo>
                    <a:pt x="38838" y="44725"/>
                  </a:lnTo>
                  <a:lnTo>
                    <a:pt x="37958" y="67251"/>
                  </a:lnTo>
                  <a:lnTo>
                    <a:pt x="50015" y="113058"/>
                  </a:lnTo>
                  <a:lnTo>
                    <a:pt x="52393" y="120306"/>
                  </a:lnTo>
                  <a:lnTo>
                    <a:pt x="60680" y="130241"/>
                  </a:lnTo>
                  <a:lnTo>
                    <a:pt x="65853" y="133878"/>
                  </a:lnTo>
                  <a:lnTo>
                    <a:pt x="71419" y="134891"/>
                  </a:lnTo>
                  <a:lnTo>
                    <a:pt x="83247" y="132255"/>
                  </a:lnTo>
                  <a:lnTo>
                    <a:pt x="101806" y="116095"/>
                  </a:lnTo>
                  <a:lnTo>
                    <a:pt x="121971" y="76622"/>
                  </a:lnTo>
                  <a:lnTo>
                    <a:pt x="140458" y="41620"/>
                  </a:lnTo>
                  <a:lnTo>
                    <a:pt x="142322" y="39520"/>
                  </a:lnTo>
                  <a:lnTo>
                    <a:pt x="143564" y="38825"/>
                  </a:lnTo>
                  <a:lnTo>
                    <a:pt x="144394" y="39067"/>
                  </a:lnTo>
                  <a:lnTo>
                    <a:pt x="158113" y="57186"/>
                  </a:lnTo>
                  <a:lnTo>
                    <a:pt x="176514" y="69393"/>
                  </a:lnTo>
                  <a:lnTo>
                    <a:pt x="203200" y="77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834"/>
            <p:cNvSpPr/>
            <p:nvPr>
              <p:custDataLst>
                <p:tags r:id="rId50"/>
              </p:custDataLst>
            </p:nvPr>
          </p:nvSpPr>
          <p:spPr>
            <a:xfrm>
              <a:off x="6794500" y="7175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1160" y="684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" name="SMARTInkShape-2835"/>
          <p:cNvSpPr/>
          <p:nvPr>
            <p:custDataLst>
              <p:tags r:id="rId4"/>
            </p:custDataLst>
          </p:nvPr>
        </p:nvSpPr>
        <p:spPr>
          <a:xfrm>
            <a:off x="6025259" y="1118318"/>
            <a:ext cx="324742" cy="247791"/>
          </a:xfrm>
          <a:custGeom>
            <a:avLst/>
            <a:gdLst/>
            <a:ahLst/>
            <a:cxnLst/>
            <a:rect l="0" t="0" r="0" b="0"/>
            <a:pathLst>
              <a:path w="324742" h="247791">
                <a:moveTo>
                  <a:pt x="13591" y="126282"/>
                </a:moveTo>
                <a:lnTo>
                  <a:pt x="13591" y="126282"/>
                </a:lnTo>
                <a:lnTo>
                  <a:pt x="10220" y="126282"/>
                </a:lnTo>
                <a:lnTo>
                  <a:pt x="9932" y="126987"/>
                </a:lnTo>
                <a:lnTo>
                  <a:pt x="11495" y="129653"/>
                </a:lnTo>
                <a:lnTo>
                  <a:pt x="26454" y="131749"/>
                </a:lnTo>
                <a:lnTo>
                  <a:pt x="67638" y="125977"/>
                </a:lnTo>
                <a:lnTo>
                  <a:pt x="108313" y="110905"/>
                </a:lnTo>
                <a:lnTo>
                  <a:pt x="149528" y="88173"/>
                </a:lnTo>
                <a:lnTo>
                  <a:pt x="170904" y="69363"/>
                </a:lnTo>
                <a:lnTo>
                  <a:pt x="182286" y="49244"/>
                </a:lnTo>
                <a:lnTo>
                  <a:pt x="185321" y="38940"/>
                </a:lnTo>
                <a:lnTo>
                  <a:pt x="185229" y="29954"/>
                </a:lnTo>
                <a:lnTo>
                  <a:pt x="179479" y="14325"/>
                </a:lnTo>
                <a:lnTo>
                  <a:pt x="173572" y="8605"/>
                </a:lnTo>
                <a:lnTo>
                  <a:pt x="157602" y="368"/>
                </a:lnTo>
                <a:lnTo>
                  <a:pt x="136863" y="0"/>
                </a:lnTo>
                <a:lnTo>
                  <a:pt x="125405" y="1877"/>
                </a:lnTo>
                <a:lnTo>
                  <a:pt x="82312" y="28116"/>
                </a:lnTo>
                <a:lnTo>
                  <a:pt x="40539" y="67171"/>
                </a:lnTo>
                <a:lnTo>
                  <a:pt x="11462" y="113393"/>
                </a:lnTo>
                <a:lnTo>
                  <a:pt x="2061" y="146189"/>
                </a:lnTo>
                <a:lnTo>
                  <a:pt x="0" y="178168"/>
                </a:lnTo>
                <a:lnTo>
                  <a:pt x="6139" y="206493"/>
                </a:lnTo>
                <a:lnTo>
                  <a:pt x="12857" y="217150"/>
                </a:lnTo>
                <a:lnTo>
                  <a:pt x="31609" y="232755"/>
                </a:lnTo>
                <a:lnTo>
                  <a:pt x="61580" y="242512"/>
                </a:lnTo>
                <a:lnTo>
                  <a:pt x="99125" y="247790"/>
                </a:lnTo>
                <a:lnTo>
                  <a:pt x="141682" y="247784"/>
                </a:lnTo>
                <a:lnTo>
                  <a:pt x="165307" y="246089"/>
                </a:lnTo>
                <a:lnTo>
                  <a:pt x="190229" y="243548"/>
                </a:lnTo>
                <a:lnTo>
                  <a:pt x="216017" y="240442"/>
                </a:lnTo>
                <a:lnTo>
                  <a:pt x="261602" y="233229"/>
                </a:lnTo>
                <a:lnTo>
                  <a:pt x="324741" y="2215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MARTInkShape-2836"/>
          <p:cNvSpPr/>
          <p:nvPr>
            <p:custDataLst>
              <p:tags r:id="rId5"/>
            </p:custDataLst>
          </p:nvPr>
        </p:nvSpPr>
        <p:spPr>
          <a:xfrm>
            <a:off x="4614424" y="1519332"/>
            <a:ext cx="268727" cy="134072"/>
          </a:xfrm>
          <a:custGeom>
            <a:avLst/>
            <a:gdLst/>
            <a:ahLst/>
            <a:cxnLst/>
            <a:rect l="0" t="0" r="0" b="0"/>
            <a:pathLst>
              <a:path w="268727" h="134072">
                <a:moveTo>
                  <a:pt x="40126" y="74518"/>
                </a:moveTo>
                <a:lnTo>
                  <a:pt x="40126" y="74518"/>
                </a:lnTo>
                <a:lnTo>
                  <a:pt x="40126" y="69051"/>
                </a:lnTo>
                <a:lnTo>
                  <a:pt x="40126" y="83826"/>
                </a:lnTo>
                <a:lnTo>
                  <a:pt x="29987" y="111216"/>
                </a:lnTo>
                <a:lnTo>
                  <a:pt x="19169" y="129136"/>
                </a:lnTo>
                <a:lnTo>
                  <a:pt x="13643" y="134071"/>
                </a:lnTo>
                <a:lnTo>
                  <a:pt x="11182" y="133270"/>
                </a:lnTo>
                <a:lnTo>
                  <a:pt x="6566" y="126735"/>
                </a:lnTo>
                <a:lnTo>
                  <a:pt x="0" y="107786"/>
                </a:lnTo>
                <a:lnTo>
                  <a:pt x="328" y="77555"/>
                </a:lnTo>
                <a:lnTo>
                  <a:pt x="11636" y="45157"/>
                </a:lnTo>
                <a:lnTo>
                  <a:pt x="26288" y="29483"/>
                </a:lnTo>
                <a:lnTo>
                  <a:pt x="46676" y="18519"/>
                </a:lnTo>
                <a:lnTo>
                  <a:pt x="91299" y="8380"/>
                </a:lnTo>
                <a:lnTo>
                  <a:pt x="128721" y="3260"/>
                </a:lnTo>
                <a:lnTo>
                  <a:pt x="168872" y="515"/>
                </a:lnTo>
                <a:lnTo>
                  <a:pt x="206708" y="0"/>
                </a:lnTo>
                <a:lnTo>
                  <a:pt x="252217" y="5418"/>
                </a:lnTo>
                <a:lnTo>
                  <a:pt x="268726" y="110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SMARTInkShape-Group628"/>
          <p:cNvGrpSpPr/>
          <p:nvPr/>
        </p:nvGrpSpPr>
        <p:grpSpPr>
          <a:xfrm>
            <a:off x="4633563" y="844550"/>
            <a:ext cx="948088" cy="850901"/>
            <a:chOff x="4633563" y="844550"/>
            <a:chExt cx="948088" cy="850901"/>
          </a:xfrm>
        </p:grpSpPr>
        <p:sp>
          <p:nvSpPr>
            <p:cNvPr id="310" name="SMARTInkShape-2837"/>
            <p:cNvSpPr/>
            <p:nvPr>
              <p:custDataLst>
                <p:tags r:id="rId30"/>
              </p:custDataLst>
            </p:nvPr>
          </p:nvSpPr>
          <p:spPr>
            <a:xfrm>
              <a:off x="5068763" y="1475643"/>
              <a:ext cx="138238" cy="189341"/>
            </a:xfrm>
            <a:custGeom>
              <a:avLst/>
              <a:gdLst/>
              <a:ahLst/>
              <a:cxnLst/>
              <a:rect l="0" t="0" r="0" b="0"/>
              <a:pathLst>
                <a:path w="138238" h="189341">
                  <a:moveTo>
                    <a:pt x="23937" y="35657"/>
                  </a:moveTo>
                  <a:lnTo>
                    <a:pt x="23937" y="35657"/>
                  </a:lnTo>
                  <a:lnTo>
                    <a:pt x="23937" y="28915"/>
                  </a:lnTo>
                  <a:lnTo>
                    <a:pt x="27700" y="21842"/>
                  </a:lnTo>
                  <a:lnTo>
                    <a:pt x="30679" y="17980"/>
                  </a:lnTo>
                  <a:lnTo>
                    <a:pt x="51727" y="5803"/>
                  </a:lnTo>
                  <a:lnTo>
                    <a:pt x="76935" y="0"/>
                  </a:lnTo>
                  <a:lnTo>
                    <a:pt x="84669" y="2008"/>
                  </a:lnTo>
                  <a:lnTo>
                    <a:pt x="98907" y="11765"/>
                  </a:lnTo>
                  <a:lnTo>
                    <a:pt x="102845" y="19729"/>
                  </a:lnTo>
                  <a:lnTo>
                    <a:pt x="105339" y="39867"/>
                  </a:lnTo>
                  <a:lnTo>
                    <a:pt x="96569" y="64810"/>
                  </a:lnTo>
                  <a:lnTo>
                    <a:pt x="68035" y="106619"/>
                  </a:lnTo>
                  <a:lnTo>
                    <a:pt x="32064" y="144642"/>
                  </a:lnTo>
                  <a:lnTo>
                    <a:pt x="1788" y="176032"/>
                  </a:lnTo>
                  <a:lnTo>
                    <a:pt x="0" y="180746"/>
                  </a:lnTo>
                  <a:lnTo>
                    <a:pt x="218" y="184594"/>
                  </a:lnTo>
                  <a:lnTo>
                    <a:pt x="1774" y="187865"/>
                  </a:lnTo>
                  <a:lnTo>
                    <a:pt x="6339" y="189340"/>
                  </a:lnTo>
                  <a:lnTo>
                    <a:pt x="42778" y="186638"/>
                  </a:lnTo>
                  <a:lnTo>
                    <a:pt x="86669" y="177524"/>
                  </a:lnTo>
                  <a:lnTo>
                    <a:pt x="138237" y="16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838"/>
            <p:cNvSpPr/>
            <p:nvPr>
              <p:custDataLst>
                <p:tags r:id="rId31"/>
              </p:custDataLst>
            </p:nvPr>
          </p:nvSpPr>
          <p:spPr>
            <a:xfrm>
              <a:off x="4633563" y="1200150"/>
              <a:ext cx="948088" cy="63501"/>
            </a:xfrm>
            <a:custGeom>
              <a:avLst/>
              <a:gdLst/>
              <a:ahLst/>
              <a:cxnLst/>
              <a:rect l="0" t="0" r="0" b="0"/>
              <a:pathLst>
                <a:path w="948088" h="63501">
                  <a:moveTo>
                    <a:pt x="27337" y="0"/>
                  </a:moveTo>
                  <a:lnTo>
                    <a:pt x="27337" y="0"/>
                  </a:lnTo>
                  <a:lnTo>
                    <a:pt x="5517" y="5070"/>
                  </a:lnTo>
                  <a:lnTo>
                    <a:pt x="0" y="8838"/>
                  </a:lnTo>
                  <a:lnTo>
                    <a:pt x="1352" y="11537"/>
                  </a:lnTo>
                  <a:lnTo>
                    <a:pt x="10379" y="18298"/>
                  </a:lnTo>
                  <a:lnTo>
                    <a:pt x="51553" y="26666"/>
                  </a:lnTo>
                  <a:lnTo>
                    <a:pt x="98072" y="31372"/>
                  </a:lnTo>
                  <a:lnTo>
                    <a:pt x="125294" y="33615"/>
                  </a:lnTo>
                  <a:lnTo>
                    <a:pt x="160375" y="35110"/>
                  </a:lnTo>
                  <a:lnTo>
                    <a:pt x="200695" y="36107"/>
                  </a:lnTo>
                  <a:lnTo>
                    <a:pt x="244509" y="36771"/>
                  </a:lnTo>
                  <a:lnTo>
                    <a:pt x="293474" y="37214"/>
                  </a:lnTo>
                  <a:lnTo>
                    <a:pt x="345873" y="37509"/>
                  </a:lnTo>
                  <a:lnTo>
                    <a:pt x="400560" y="37706"/>
                  </a:lnTo>
                  <a:lnTo>
                    <a:pt x="456776" y="37132"/>
                  </a:lnTo>
                  <a:lnTo>
                    <a:pt x="514007" y="36044"/>
                  </a:lnTo>
                  <a:lnTo>
                    <a:pt x="571917" y="34612"/>
                  </a:lnTo>
                  <a:lnTo>
                    <a:pt x="626046" y="33658"/>
                  </a:lnTo>
                  <a:lnTo>
                    <a:pt x="677654" y="33022"/>
                  </a:lnTo>
                  <a:lnTo>
                    <a:pt x="727581" y="32598"/>
                  </a:lnTo>
                  <a:lnTo>
                    <a:pt x="770744" y="33021"/>
                  </a:lnTo>
                  <a:lnTo>
                    <a:pt x="809399" y="34008"/>
                  </a:lnTo>
                  <a:lnTo>
                    <a:pt x="845044" y="35372"/>
                  </a:lnTo>
                  <a:lnTo>
                    <a:pt x="872335" y="39104"/>
                  </a:lnTo>
                  <a:lnTo>
                    <a:pt x="912068" y="50776"/>
                  </a:lnTo>
                  <a:lnTo>
                    <a:pt x="94808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839"/>
            <p:cNvSpPr/>
            <p:nvPr>
              <p:custDataLst>
                <p:tags r:id="rId32"/>
              </p:custDataLst>
            </p:nvPr>
          </p:nvSpPr>
          <p:spPr>
            <a:xfrm>
              <a:off x="4824654" y="844550"/>
              <a:ext cx="17418" cy="374651"/>
            </a:xfrm>
            <a:custGeom>
              <a:avLst/>
              <a:gdLst/>
              <a:ahLst/>
              <a:cxnLst/>
              <a:rect l="0" t="0" r="0" b="0"/>
              <a:pathLst>
                <a:path w="17418" h="374651">
                  <a:moveTo>
                    <a:pt x="14046" y="0"/>
                  </a:moveTo>
                  <a:lnTo>
                    <a:pt x="14046" y="0"/>
                  </a:lnTo>
                  <a:lnTo>
                    <a:pt x="17417" y="0"/>
                  </a:lnTo>
                  <a:lnTo>
                    <a:pt x="14738" y="39015"/>
                  </a:lnTo>
                  <a:lnTo>
                    <a:pt x="11296" y="78723"/>
                  </a:lnTo>
                  <a:lnTo>
                    <a:pt x="8685" y="101871"/>
                  </a:lnTo>
                  <a:lnTo>
                    <a:pt x="5533" y="126475"/>
                  </a:lnTo>
                  <a:lnTo>
                    <a:pt x="2021" y="152050"/>
                  </a:lnTo>
                  <a:lnTo>
                    <a:pt x="385" y="177567"/>
                  </a:lnTo>
                  <a:lnTo>
                    <a:pt x="0" y="203044"/>
                  </a:lnTo>
                  <a:lnTo>
                    <a:pt x="448" y="228496"/>
                  </a:lnTo>
                  <a:lnTo>
                    <a:pt x="947" y="273709"/>
                  </a:lnTo>
                  <a:lnTo>
                    <a:pt x="2580" y="312854"/>
                  </a:lnTo>
                  <a:lnTo>
                    <a:pt x="10021" y="354459"/>
                  </a:lnTo>
                  <a:lnTo>
                    <a:pt x="14046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840"/>
            <p:cNvSpPr/>
            <p:nvPr>
              <p:custDataLst>
                <p:tags r:id="rId33"/>
              </p:custDataLst>
            </p:nvPr>
          </p:nvSpPr>
          <p:spPr>
            <a:xfrm>
              <a:off x="5280808" y="1536700"/>
              <a:ext cx="59543" cy="158751"/>
            </a:xfrm>
            <a:custGeom>
              <a:avLst/>
              <a:gdLst/>
              <a:ahLst/>
              <a:cxnLst/>
              <a:rect l="0" t="0" r="0" b="0"/>
              <a:pathLst>
                <a:path w="59543" h="158751">
                  <a:moveTo>
                    <a:pt x="59542" y="0"/>
                  </a:moveTo>
                  <a:lnTo>
                    <a:pt x="59542" y="0"/>
                  </a:lnTo>
                  <a:lnTo>
                    <a:pt x="56171" y="0"/>
                  </a:lnTo>
                  <a:lnTo>
                    <a:pt x="47333" y="10113"/>
                  </a:lnTo>
                  <a:lnTo>
                    <a:pt x="22552" y="54292"/>
                  </a:lnTo>
                  <a:lnTo>
                    <a:pt x="10952" y="89934"/>
                  </a:lnTo>
                  <a:lnTo>
                    <a:pt x="712" y="133162"/>
                  </a:lnTo>
                  <a:lnTo>
                    <a:pt x="0" y="145732"/>
                  </a:lnTo>
                  <a:lnTo>
                    <a:pt x="239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841"/>
            <p:cNvSpPr/>
            <p:nvPr>
              <p:custDataLst>
                <p:tags r:id="rId34"/>
              </p:custDataLst>
            </p:nvPr>
          </p:nvSpPr>
          <p:spPr>
            <a:xfrm>
              <a:off x="5375079" y="1528529"/>
              <a:ext cx="9722" cy="128822"/>
            </a:xfrm>
            <a:custGeom>
              <a:avLst/>
              <a:gdLst/>
              <a:ahLst/>
              <a:cxnLst/>
              <a:rect l="0" t="0" r="0" b="0"/>
              <a:pathLst>
                <a:path w="9722" h="128822">
                  <a:moveTo>
                    <a:pt x="3371" y="8171"/>
                  </a:moveTo>
                  <a:lnTo>
                    <a:pt x="3371" y="8171"/>
                  </a:lnTo>
                  <a:lnTo>
                    <a:pt x="3371" y="0"/>
                  </a:lnTo>
                  <a:lnTo>
                    <a:pt x="3371" y="607"/>
                  </a:lnTo>
                  <a:lnTo>
                    <a:pt x="0" y="11574"/>
                  </a:lnTo>
                  <a:lnTo>
                    <a:pt x="2439" y="57947"/>
                  </a:lnTo>
                  <a:lnTo>
                    <a:pt x="4976" y="94886"/>
                  </a:lnTo>
                  <a:lnTo>
                    <a:pt x="9721" y="1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842"/>
            <p:cNvSpPr/>
            <p:nvPr>
              <p:custDataLst>
                <p:tags r:id="rId35"/>
              </p:custDataLst>
            </p:nvPr>
          </p:nvSpPr>
          <p:spPr>
            <a:xfrm>
              <a:off x="5200258" y="1498600"/>
              <a:ext cx="235343" cy="19051"/>
            </a:xfrm>
            <a:custGeom>
              <a:avLst/>
              <a:gdLst/>
              <a:ahLst/>
              <a:cxnLst/>
              <a:rect l="0" t="0" r="0" b="0"/>
              <a:pathLst>
                <a:path w="23534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12662" y="15679"/>
                  </a:lnTo>
                  <a:lnTo>
                    <a:pt x="48179" y="12142"/>
                  </a:lnTo>
                  <a:lnTo>
                    <a:pt x="72467" y="10211"/>
                  </a:lnTo>
                  <a:lnTo>
                    <a:pt x="101358" y="8219"/>
                  </a:lnTo>
                  <a:lnTo>
                    <a:pt x="133319" y="6185"/>
                  </a:lnTo>
                  <a:lnTo>
                    <a:pt x="167326" y="4123"/>
                  </a:lnTo>
                  <a:lnTo>
                    <a:pt x="235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843"/>
            <p:cNvSpPr/>
            <p:nvPr>
              <p:custDataLst>
                <p:tags r:id="rId36"/>
              </p:custDataLst>
            </p:nvPr>
          </p:nvSpPr>
          <p:spPr>
            <a:xfrm>
              <a:off x="4959611" y="1365250"/>
              <a:ext cx="469640" cy="324732"/>
            </a:xfrm>
            <a:custGeom>
              <a:avLst/>
              <a:gdLst/>
              <a:ahLst/>
              <a:cxnLst/>
              <a:rect l="0" t="0" r="0" b="0"/>
              <a:pathLst>
                <a:path w="469640" h="324732">
                  <a:moveTo>
                    <a:pt x="6089" y="241300"/>
                  </a:moveTo>
                  <a:lnTo>
                    <a:pt x="6089" y="241300"/>
                  </a:lnTo>
                  <a:lnTo>
                    <a:pt x="2718" y="241300"/>
                  </a:lnTo>
                  <a:lnTo>
                    <a:pt x="1725" y="242006"/>
                  </a:lnTo>
                  <a:lnTo>
                    <a:pt x="1063" y="243182"/>
                  </a:lnTo>
                  <a:lnTo>
                    <a:pt x="327" y="247781"/>
                  </a:lnTo>
                  <a:lnTo>
                    <a:pt x="0" y="256880"/>
                  </a:lnTo>
                  <a:lnTo>
                    <a:pt x="11706" y="298063"/>
                  </a:lnTo>
                  <a:lnTo>
                    <a:pt x="17053" y="313095"/>
                  </a:lnTo>
                  <a:lnTo>
                    <a:pt x="24132" y="322127"/>
                  </a:lnTo>
                  <a:lnTo>
                    <a:pt x="26584" y="324113"/>
                  </a:lnTo>
                  <a:lnTo>
                    <a:pt x="28219" y="324731"/>
                  </a:lnTo>
                  <a:lnTo>
                    <a:pt x="29309" y="324437"/>
                  </a:lnTo>
                  <a:lnTo>
                    <a:pt x="34214" y="307169"/>
                  </a:lnTo>
                  <a:lnTo>
                    <a:pt x="32053" y="265495"/>
                  </a:lnTo>
                  <a:lnTo>
                    <a:pt x="28682" y="229005"/>
                  </a:lnTo>
                  <a:lnTo>
                    <a:pt x="26090" y="205587"/>
                  </a:lnTo>
                  <a:lnTo>
                    <a:pt x="22950" y="179391"/>
                  </a:lnTo>
                  <a:lnTo>
                    <a:pt x="19447" y="151344"/>
                  </a:lnTo>
                  <a:lnTo>
                    <a:pt x="13672" y="107011"/>
                  </a:lnTo>
                  <a:lnTo>
                    <a:pt x="8336" y="61811"/>
                  </a:lnTo>
                  <a:lnTo>
                    <a:pt x="6534" y="37688"/>
                  </a:lnTo>
                  <a:lnTo>
                    <a:pt x="9912" y="35003"/>
                  </a:lnTo>
                  <a:lnTo>
                    <a:pt x="23076" y="30138"/>
                  </a:lnTo>
                  <a:lnTo>
                    <a:pt x="53855" y="25624"/>
                  </a:lnTo>
                  <a:lnTo>
                    <a:pt x="100696" y="19855"/>
                  </a:lnTo>
                  <a:lnTo>
                    <a:pt x="131955" y="15354"/>
                  </a:lnTo>
                  <a:lnTo>
                    <a:pt x="166199" y="10236"/>
                  </a:lnTo>
                  <a:lnTo>
                    <a:pt x="201023" y="6824"/>
                  </a:lnTo>
                  <a:lnTo>
                    <a:pt x="236234" y="4549"/>
                  </a:lnTo>
                  <a:lnTo>
                    <a:pt x="271702" y="3033"/>
                  </a:lnTo>
                  <a:lnTo>
                    <a:pt x="303815" y="2022"/>
                  </a:lnTo>
                  <a:lnTo>
                    <a:pt x="333690" y="1348"/>
                  </a:lnTo>
                  <a:lnTo>
                    <a:pt x="362073" y="899"/>
                  </a:lnTo>
                  <a:lnTo>
                    <a:pt x="408661" y="399"/>
                  </a:lnTo>
                  <a:lnTo>
                    <a:pt x="469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629"/>
          <p:cNvGrpSpPr/>
          <p:nvPr/>
        </p:nvGrpSpPr>
        <p:grpSpPr>
          <a:xfrm>
            <a:off x="3864330" y="652506"/>
            <a:ext cx="413817" cy="1265195"/>
            <a:chOff x="3864330" y="652506"/>
            <a:chExt cx="413817" cy="1265195"/>
          </a:xfrm>
        </p:grpSpPr>
        <p:sp>
          <p:nvSpPr>
            <p:cNvPr id="318" name="SMARTInkShape-2844"/>
            <p:cNvSpPr/>
            <p:nvPr>
              <p:custDataLst>
                <p:tags r:id="rId26"/>
              </p:custDataLst>
            </p:nvPr>
          </p:nvSpPr>
          <p:spPr>
            <a:xfrm>
              <a:off x="3944567" y="652506"/>
              <a:ext cx="159027" cy="104373"/>
            </a:xfrm>
            <a:custGeom>
              <a:avLst/>
              <a:gdLst/>
              <a:ahLst/>
              <a:cxnLst/>
              <a:rect l="0" t="0" r="0" b="0"/>
              <a:pathLst>
                <a:path w="159027" h="104373">
                  <a:moveTo>
                    <a:pt x="100383" y="14244"/>
                  </a:moveTo>
                  <a:lnTo>
                    <a:pt x="100383" y="14244"/>
                  </a:lnTo>
                  <a:lnTo>
                    <a:pt x="73703" y="55671"/>
                  </a:lnTo>
                  <a:lnTo>
                    <a:pt x="47428" y="94149"/>
                  </a:lnTo>
                  <a:lnTo>
                    <a:pt x="35925" y="102204"/>
                  </a:lnTo>
                  <a:lnTo>
                    <a:pt x="25638" y="104372"/>
                  </a:lnTo>
                  <a:lnTo>
                    <a:pt x="20920" y="103963"/>
                  </a:lnTo>
                  <a:lnTo>
                    <a:pt x="16363" y="100868"/>
                  </a:lnTo>
                  <a:lnTo>
                    <a:pt x="7537" y="89903"/>
                  </a:lnTo>
                  <a:lnTo>
                    <a:pt x="1377" y="61121"/>
                  </a:lnTo>
                  <a:lnTo>
                    <a:pt x="0" y="16997"/>
                  </a:lnTo>
                  <a:lnTo>
                    <a:pt x="2382" y="5354"/>
                  </a:lnTo>
                  <a:lnTo>
                    <a:pt x="5415" y="2673"/>
                  </a:lnTo>
                  <a:lnTo>
                    <a:pt x="9554" y="1591"/>
                  </a:lnTo>
                  <a:lnTo>
                    <a:pt x="14430" y="1575"/>
                  </a:lnTo>
                  <a:lnTo>
                    <a:pt x="34777" y="11666"/>
                  </a:lnTo>
                  <a:lnTo>
                    <a:pt x="76370" y="39109"/>
                  </a:lnTo>
                  <a:lnTo>
                    <a:pt x="117407" y="69825"/>
                  </a:lnTo>
                  <a:lnTo>
                    <a:pt x="145585" y="91387"/>
                  </a:lnTo>
                  <a:lnTo>
                    <a:pt x="147451" y="91778"/>
                  </a:lnTo>
                  <a:lnTo>
                    <a:pt x="148695" y="91334"/>
                  </a:lnTo>
                  <a:lnTo>
                    <a:pt x="157188" y="80595"/>
                  </a:lnTo>
                  <a:lnTo>
                    <a:pt x="159026" y="66076"/>
                  </a:lnTo>
                  <a:lnTo>
                    <a:pt x="154456" y="28010"/>
                  </a:lnTo>
                  <a:lnTo>
                    <a:pt x="145112" y="11190"/>
                  </a:lnTo>
                  <a:lnTo>
                    <a:pt x="138669" y="3741"/>
                  </a:lnTo>
                  <a:lnTo>
                    <a:pt x="131551" y="187"/>
                  </a:lnTo>
                  <a:lnTo>
                    <a:pt x="116117" y="0"/>
                  </a:lnTo>
                  <a:lnTo>
                    <a:pt x="74983" y="14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845"/>
            <p:cNvSpPr/>
            <p:nvPr>
              <p:custDataLst>
                <p:tags r:id="rId27"/>
              </p:custDataLst>
            </p:nvPr>
          </p:nvSpPr>
          <p:spPr>
            <a:xfrm>
              <a:off x="4113533" y="1798166"/>
              <a:ext cx="164614" cy="113128"/>
            </a:xfrm>
            <a:custGeom>
              <a:avLst/>
              <a:gdLst/>
              <a:ahLst/>
              <a:cxnLst/>
              <a:rect l="0" t="0" r="0" b="0"/>
              <a:pathLst>
                <a:path w="164614" h="113128">
                  <a:moveTo>
                    <a:pt x="109217" y="24284"/>
                  </a:moveTo>
                  <a:lnTo>
                    <a:pt x="109217" y="24284"/>
                  </a:lnTo>
                  <a:lnTo>
                    <a:pt x="105846" y="24284"/>
                  </a:lnTo>
                  <a:lnTo>
                    <a:pt x="97008" y="27655"/>
                  </a:lnTo>
                  <a:lnTo>
                    <a:pt x="91325" y="36836"/>
                  </a:lnTo>
                  <a:lnTo>
                    <a:pt x="69597" y="77442"/>
                  </a:lnTo>
                  <a:lnTo>
                    <a:pt x="42538" y="109287"/>
                  </a:lnTo>
                  <a:lnTo>
                    <a:pt x="37247" y="111997"/>
                  </a:lnTo>
                  <a:lnTo>
                    <a:pt x="25725" y="113127"/>
                  </a:lnTo>
                  <a:lnTo>
                    <a:pt x="20395" y="111029"/>
                  </a:lnTo>
                  <a:lnTo>
                    <a:pt x="10709" y="103054"/>
                  </a:lnTo>
                  <a:lnTo>
                    <a:pt x="694" y="79922"/>
                  </a:lnTo>
                  <a:lnTo>
                    <a:pt x="0" y="43983"/>
                  </a:lnTo>
                  <a:lnTo>
                    <a:pt x="4466" y="27630"/>
                  </a:lnTo>
                  <a:lnTo>
                    <a:pt x="7633" y="22281"/>
                  </a:lnTo>
                  <a:lnTo>
                    <a:pt x="11156" y="19421"/>
                  </a:lnTo>
                  <a:lnTo>
                    <a:pt x="14915" y="18220"/>
                  </a:lnTo>
                  <a:lnTo>
                    <a:pt x="18832" y="18124"/>
                  </a:lnTo>
                  <a:lnTo>
                    <a:pt x="28829" y="23663"/>
                  </a:lnTo>
                  <a:lnTo>
                    <a:pt x="68841" y="60578"/>
                  </a:lnTo>
                  <a:lnTo>
                    <a:pt x="113316" y="101274"/>
                  </a:lnTo>
                  <a:lnTo>
                    <a:pt x="127266" y="107891"/>
                  </a:lnTo>
                  <a:lnTo>
                    <a:pt x="133950" y="109655"/>
                  </a:lnTo>
                  <a:lnTo>
                    <a:pt x="139817" y="109420"/>
                  </a:lnTo>
                  <a:lnTo>
                    <a:pt x="150099" y="105396"/>
                  </a:lnTo>
                  <a:lnTo>
                    <a:pt x="157490" y="97023"/>
                  </a:lnTo>
                  <a:lnTo>
                    <a:pt x="160449" y="91826"/>
                  </a:lnTo>
                  <a:lnTo>
                    <a:pt x="164613" y="67658"/>
                  </a:lnTo>
                  <a:lnTo>
                    <a:pt x="159105" y="41526"/>
                  </a:lnTo>
                  <a:lnTo>
                    <a:pt x="145165" y="15909"/>
                  </a:lnTo>
                  <a:lnTo>
                    <a:pt x="133660" y="4569"/>
                  </a:lnTo>
                  <a:lnTo>
                    <a:pt x="127629" y="557"/>
                  </a:lnTo>
                  <a:lnTo>
                    <a:pt x="120081" y="0"/>
                  </a:lnTo>
                  <a:lnTo>
                    <a:pt x="83817" y="11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846"/>
            <p:cNvSpPr/>
            <p:nvPr>
              <p:custDataLst>
                <p:tags r:id="rId28"/>
              </p:custDataLst>
            </p:nvPr>
          </p:nvSpPr>
          <p:spPr>
            <a:xfrm>
              <a:off x="3864330" y="1911350"/>
              <a:ext cx="161571" cy="6351"/>
            </a:xfrm>
            <a:custGeom>
              <a:avLst/>
              <a:gdLst/>
              <a:ahLst/>
              <a:cxnLst/>
              <a:rect l="0" t="0" r="0" b="0"/>
              <a:pathLst>
                <a:path w="161571" h="6351">
                  <a:moveTo>
                    <a:pt x="21870" y="6350"/>
                  </a:moveTo>
                  <a:lnTo>
                    <a:pt x="21870" y="6350"/>
                  </a:lnTo>
                  <a:lnTo>
                    <a:pt x="0" y="6350"/>
                  </a:lnTo>
                  <a:lnTo>
                    <a:pt x="45790" y="1986"/>
                  </a:lnTo>
                  <a:lnTo>
                    <a:pt x="90889" y="588"/>
                  </a:lnTo>
                  <a:lnTo>
                    <a:pt x="137805" y="174"/>
                  </a:lnTo>
                  <a:lnTo>
                    <a:pt x="161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847"/>
            <p:cNvSpPr/>
            <p:nvPr>
              <p:custDataLst>
                <p:tags r:id="rId29"/>
              </p:custDataLst>
            </p:nvPr>
          </p:nvSpPr>
          <p:spPr>
            <a:xfrm>
              <a:off x="4070350" y="859015"/>
              <a:ext cx="158751" cy="747536"/>
            </a:xfrm>
            <a:custGeom>
              <a:avLst/>
              <a:gdLst/>
              <a:ahLst/>
              <a:cxnLst/>
              <a:rect l="0" t="0" r="0" b="0"/>
              <a:pathLst>
                <a:path w="158751" h="747536">
                  <a:moveTo>
                    <a:pt x="158750" y="10935"/>
                  </a:moveTo>
                  <a:lnTo>
                    <a:pt x="158750" y="10935"/>
                  </a:lnTo>
                  <a:lnTo>
                    <a:pt x="143542" y="2207"/>
                  </a:lnTo>
                  <a:lnTo>
                    <a:pt x="132235" y="0"/>
                  </a:lnTo>
                  <a:lnTo>
                    <a:pt x="100486" y="8871"/>
                  </a:lnTo>
                  <a:lnTo>
                    <a:pt x="59799" y="35018"/>
                  </a:lnTo>
                  <a:lnTo>
                    <a:pt x="38571" y="63266"/>
                  </a:lnTo>
                  <a:lnTo>
                    <a:pt x="23493" y="99104"/>
                  </a:lnTo>
                  <a:lnTo>
                    <a:pt x="14439" y="143255"/>
                  </a:lnTo>
                  <a:lnTo>
                    <a:pt x="13859" y="168293"/>
                  </a:lnTo>
                  <a:lnTo>
                    <a:pt x="15589" y="194862"/>
                  </a:lnTo>
                  <a:lnTo>
                    <a:pt x="18860" y="222453"/>
                  </a:lnTo>
                  <a:lnTo>
                    <a:pt x="23156" y="250725"/>
                  </a:lnTo>
                  <a:lnTo>
                    <a:pt x="28138" y="279450"/>
                  </a:lnTo>
                  <a:lnTo>
                    <a:pt x="33575" y="308479"/>
                  </a:lnTo>
                  <a:lnTo>
                    <a:pt x="40728" y="337003"/>
                  </a:lnTo>
                  <a:lnTo>
                    <a:pt x="49024" y="365191"/>
                  </a:lnTo>
                  <a:lnTo>
                    <a:pt x="58083" y="393156"/>
                  </a:lnTo>
                  <a:lnTo>
                    <a:pt x="68355" y="419560"/>
                  </a:lnTo>
                  <a:lnTo>
                    <a:pt x="79437" y="444924"/>
                  </a:lnTo>
                  <a:lnTo>
                    <a:pt x="91058" y="469594"/>
                  </a:lnTo>
                  <a:lnTo>
                    <a:pt x="100216" y="494508"/>
                  </a:lnTo>
                  <a:lnTo>
                    <a:pt x="107733" y="519584"/>
                  </a:lnTo>
                  <a:lnTo>
                    <a:pt x="114155" y="544767"/>
                  </a:lnTo>
                  <a:lnTo>
                    <a:pt x="121291" y="589683"/>
                  </a:lnTo>
                  <a:lnTo>
                    <a:pt x="122346" y="630106"/>
                  </a:lnTo>
                  <a:lnTo>
                    <a:pt x="115759" y="666887"/>
                  </a:lnTo>
                  <a:lnTo>
                    <a:pt x="100131" y="696404"/>
                  </a:lnTo>
                  <a:lnTo>
                    <a:pt x="78370" y="719871"/>
                  </a:lnTo>
                  <a:lnTo>
                    <a:pt x="52234" y="737357"/>
                  </a:lnTo>
                  <a:lnTo>
                    <a:pt x="29801" y="744657"/>
                  </a:lnTo>
                  <a:lnTo>
                    <a:pt x="0" y="747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3" name="SMARTInkShape-2848"/>
          <p:cNvSpPr/>
          <p:nvPr>
            <p:custDataLst>
              <p:tags r:id="rId6"/>
            </p:custDataLst>
          </p:nvPr>
        </p:nvSpPr>
        <p:spPr>
          <a:xfrm>
            <a:off x="2574157" y="906229"/>
            <a:ext cx="80144" cy="363909"/>
          </a:xfrm>
          <a:custGeom>
            <a:avLst/>
            <a:gdLst/>
            <a:ahLst/>
            <a:cxnLst/>
            <a:rect l="0" t="0" r="0" b="0"/>
            <a:pathLst>
              <a:path w="80144" h="363909">
                <a:moveTo>
                  <a:pt x="35693" y="8171"/>
                </a:moveTo>
                <a:lnTo>
                  <a:pt x="35693" y="8171"/>
                </a:lnTo>
                <a:lnTo>
                  <a:pt x="40057" y="149"/>
                </a:lnTo>
                <a:lnTo>
                  <a:pt x="40719" y="0"/>
                </a:lnTo>
                <a:lnTo>
                  <a:pt x="41160" y="607"/>
                </a:lnTo>
                <a:lnTo>
                  <a:pt x="28112" y="36817"/>
                </a:lnTo>
                <a:lnTo>
                  <a:pt x="20329" y="69586"/>
                </a:lnTo>
                <a:lnTo>
                  <a:pt x="12167" y="117076"/>
                </a:lnTo>
                <a:lnTo>
                  <a:pt x="8720" y="144980"/>
                </a:lnTo>
                <a:lnTo>
                  <a:pt x="5716" y="174871"/>
                </a:lnTo>
                <a:lnTo>
                  <a:pt x="3009" y="206088"/>
                </a:lnTo>
                <a:lnTo>
                  <a:pt x="1203" y="233955"/>
                </a:lnTo>
                <a:lnTo>
                  <a:pt x="0" y="259588"/>
                </a:lnTo>
                <a:lnTo>
                  <a:pt x="74" y="303356"/>
                </a:lnTo>
                <a:lnTo>
                  <a:pt x="8755" y="345713"/>
                </a:lnTo>
                <a:lnTo>
                  <a:pt x="18781" y="361860"/>
                </a:lnTo>
                <a:lnTo>
                  <a:pt x="25830" y="363908"/>
                </a:lnTo>
                <a:lnTo>
                  <a:pt x="43069" y="358658"/>
                </a:lnTo>
                <a:lnTo>
                  <a:pt x="58726" y="343154"/>
                </a:lnTo>
                <a:lnTo>
                  <a:pt x="80143" y="3129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0" name="SMARTInkShape-Group631"/>
          <p:cNvGrpSpPr/>
          <p:nvPr/>
        </p:nvGrpSpPr>
        <p:grpSpPr>
          <a:xfrm>
            <a:off x="1143000" y="836379"/>
            <a:ext cx="1924051" cy="633490"/>
            <a:chOff x="1143000" y="836379"/>
            <a:chExt cx="1924051" cy="633490"/>
          </a:xfrm>
        </p:grpSpPr>
        <p:sp>
          <p:nvSpPr>
            <p:cNvPr id="324" name="SMARTInkShape-2849"/>
            <p:cNvSpPr/>
            <p:nvPr>
              <p:custDataLst>
                <p:tags r:id="rId10"/>
              </p:custDataLst>
            </p:nvPr>
          </p:nvSpPr>
          <p:spPr>
            <a:xfrm>
              <a:off x="3060700" y="1206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850"/>
            <p:cNvSpPr/>
            <p:nvPr>
              <p:custDataLst>
                <p:tags r:id="rId11"/>
              </p:custDataLst>
            </p:nvPr>
          </p:nvSpPr>
          <p:spPr>
            <a:xfrm>
              <a:off x="3054350" y="10414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851"/>
            <p:cNvSpPr/>
            <p:nvPr>
              <p:custDataLst>
                <p:tags r:id="rId12"/>
              </p:custDataLst>
            </p:nvPr>
          </p:nvSpPr>
          <p:spPr>
            <a:xfrm>
              <a:off x="2852915" y="1035050"/>
              <a:ext cx="176036" cy="50801"/>
            </a:xfrm>
            <a:custGeom>
              <a:avLst/>
              <a:gdLst/>
              <a:ahLst/>
              <a:cxnLst/>
              <a:rect l="0" t="0" r="0" b="0"/>
              <a:pathLst>
                <a:path w="1760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41760" y="35220"/>
                  </a:lnTo>
                  <a:lnTo>
                    <a:pt x="87253" y="21567"/>
                  </a:lnTo>
                  <a:lnTo>
                    <a:pt x="121760" y="12878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852"/>
            <p:cNvSpPr/>
            <p:nvPr>
              <p:custDataLst>
                <p:tags r:id="rId13"/>
              </p:custDataLst>
            </p:nvPr>
          </p:nvSpPr>
          <p:spPr>
            <a:xfrm>
              <a:off x="2940791" y="836379"/>
              <a:ext cx="50060" cy="369915"/>
            </a:xfrm>
            <a:custGeom>
              <a:avLst/>
              <a:gdLst/>
              <a:ahLst/>
              <a:cxnLst/>
              <a:rect l="0" t="0" r="0" b="0"/>
              <a:pathLst>
                <a:path w="50060" h="369915">
                  <a:moveTo>
                    <a:pt x="50059" y="8171"/>
                  </a:moveTo>
                  <a:lnTo>
                    <a:pt x="50059" y="8171"/>
                  </a:lnTo>
                  <a:lnTo>
                    <a:pt x="46688" y="1429"/>
                  </a:lnTo>
                  <a:lnTo>
                    <a:pt x="44990" y="149"/>
                  </a:lnTo>
                  <a:lnTo>
                    <a:pt x="43152" y="0"/>
                  </a:lnTo>
                  <a:lnTo>
                    <a:pt x="41221" y="607"/>
                  </a:lnTo>
                  <a:lnTo>
                    <a:pt x="28390" y="18316"/>
                  </a:lnTo>
                  <a:lnTo>
                    <a:pt x="14554" y="56019"/>
                  </a:lnTo>
                  <a:lnTo>
                    <a:pt x="7703" y="92466"/>
                  </a:lnTo>
                  <a:lnTo>
                    <a:pt x="3012" y="135241"/>
                  </a:lnTo>
                  <a:lnTo>
                    <a:pt x="927" y="182474"/>
                  </a:lnTo>
                  <a:lnTo>
                    <a:pt x="371" y="206923"/>
                  </a:lnTo>
                  <a:lnTo>
                    <a:pt x="0" y="231689"/>
                  </a:lnTo>
                  <a:lnTo>
                    <a:pt x="294" y="278257"/>
                  </a:lnTo>
                  <a:lnTo>
                    <a:pt x="2776" y="315417"/>
                  </a:lnTo>
                  <a:lnTo>
                    <a:pt x="11512" y="353991"/>
                  </a:lnTo>
                  <a:lnTo>
                    <a:pt x="15894" y="361484"/>
                  </a:lnTo>
                  <a:lnTo>
                    <a:pt x="20932" y="366480"/>
                  </a:lnTo>
                  <a:lnTo>
                    <a:pt x="26408" y="369810"/>
                  </a:lnTo>
                  <a:lnTo>
                    <a:pt x="31469" y="369914"/>
                  </a:lnTo>
                  <a:lnTo>
                    <a:pt x="36254" y="367866"/>
                  </a:lnTo>
                  <a:lnTo>
                    <a:pt x="40856" y="364384"/>
                  </a:lnTo>
                  <a:lnTo>
                    <a:pt x="45969" y="349227"/>
                  </a:lnTo>
                  <a:lnTo>
                    <a:pt x="50059" y="319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853"/>
            <p:cNvSpPr/>
            <p:nvPr>
              <p:custDataLst>
                <p:tags r:id="rId14"/>
              </p:custDataLst>
            </p:nvPr>
          </p:nvSpPr>
          <p:spPr>
            <a:xfrm>
              <a:off x="2765555" y="1047750"/>
              <a:ext cx="61131" cy="193813"/>
            </a:xfrm>
            <a:custGeom>
              <a:avLst/>
              <a:gdLst/>
              <a:ahLst/>
              <a:cxnLst/>
              <a:rect l="0" t="0" r="0" b="0"/>
              <a:pathLst>
                <a:path w="61131" h="193813">
                  <a:moveTo>
                    <a:pt x="60195" y="0"/>
                  </a:moveTo>
                  <a:lnTo>
                    <a:pt x="60195" y="0"/>
                  </a:lnTo>
                  <a:lnTo>
                    <a:pt x="43575" y="1411"/>
                  </a:lnTo>
                  <a:lnTo>
                    <a:pt x="26938" y="6742"/>
                  </a:lnTo>
                  <a:lnTo>
                    <a:pt x="13429" y="19459"/>
                  </a:lnTo>
                  <a:lnTo>
                    <a:pt x="4132" y="36165"/>
                  </a:lnTo>
                  <a:lnTo>
                    <a:pt x="0" y="52998"/>
                  </a:lnTo>
                  <a:lnTo>
                    <a:pt x="1927" y="69886"/>
                  </a:lnTo>
                  <a:lnTo>
                    <a:pt x="4416" y="78341"/>
                  </a:lnTo>
                  <a:lnTo>
                    <a:pt x="16590" y="93379"/>
                  </a:lnTo>
                  <a:lnTo>
                    <a:pt x="46408" y="120280"/>
                  </a:lnTo>
                  <a:lnTo>
                    <a:pt x="55949" y="136949"/>
                  </a:lnTo>
                  <a:lnTo>
                    <a:pt x="61130" y="154705"/>
                  </a:lnTo>
                  <a:lnTo>
                    <a:pt x="61081" y="169652"/>
                  </a:lnTo>
                  <a:lnTo>
                    <a:pt x="56826" y="181470"/>
                  </a:lnTo>
                  <a:lnTo>
                    <a:pt x="50936" y="190014"/>
                  </a:lnTo>
                  <a:lnTo>
                    <a:pt x="45967" y="193812"/>
                  </a:lnTo>
                  <a:lnTo>
                    <a:pt x="45771" y="192708"/>
                  </a:lnTo>
                  <a:lnTo>
                    <a:pt x="5384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54"/>
            <p:cNvSpPr/>
            <p:nvPr>
              <p:custDataLst>
                <p:tags r:id="rId15"/>
              </p:custDataLst>
            </p:nvPr>
          </p:nvSpPr>
          <p:spPr>
            <a:xfrm>
              <a:off x="2642944" y="1086919"/>
              <a:ext cx="119307" cy="119739"/>
            </a:xfrm>
            <a:custGeom>
              <a:avLst/>
              <a:gdLst/>
              <a:ahLst/>
              <a:cxnLst/>
              <a:rect l="0" t="0" r="0" b="0"/>
              <a:pathLst>
                <a:path w="119307" h="119739">
                  <a:moveTo>
                    <a:pt x="17706" y="68781"/>
                  </a:moveTo>
                  <a:lnTo>
                    <a:pt x="17706" y="68781"/>
                  </a:lnTo>
                  <a:lnTo>
                    <a:pt x="17706" y="72152"/>
                  </a:lnTo>
                  <a:lnTo>
                    <a:pt x="19117" y="73145"/>
                  </a:lnTo>
                  <a:lnTo>
                    <a:pt x="24448" y="74248"/>
                  </a:lnTo>
                  <a:lnTo>
                    <a:pt x="42125" y="68127"/>
                  </a:lnTo>
                  <a:lnTo>
                    <a:pt x="61865" y="50635"/>
                  </a:lnTo>
                  <a:lnTo>
                    <a:pt x="77749" y="27578"/>
                  </a:lnTo>
                  <a:lnTo>
                    <a:pt x="84650" y="6243"/>
                  </a:lnTo>
                  <a:lnTo>
                    <a:pt x="82797" y="2395"/>
                  </a:lnTo>
                  <a:lnTo>
                    <a:pt x="78738" y="534"/>
                  </a:lnTo>
                  <a:lnTo>
                    <a:pt x="73211" y="0"/>
                  </a:lnTo>
                  <a:lnTo>
                    <a:pt x="45205" y="9361"/>
                  </a:lnTo>
                  <a:lnTo>
                    <a:pt x="16838" y="28911"/>
                  </a:lnTo>
                  <a:lnTo>
                    <a:pt x="4856" y="46357"/>
                  </a:lnTo>
                  <a:lnTo>
                    <a:pt x="673" y="55948"/>
                  </a:lnTo>
                  <a:lnTo>
                    <a:pt x="0" y="65165"/>
                  </a:lnTo>
                  <a:lnTo>
                    <a:pt x="4898" y="82931"/>
                  </a:lnTo>
                  <a:lnTo>
                    <a:pt x="22926" y="105429"/>
                  </a:lnTo>
                  <a:lnTo>
                    <a:pt x="43779" y="115173"/>
                  </a:lnTo>
                  <a:lnTo>
                    <a:pt x="68806" y="119738"/>
                  </a:lnTo>
                  <a:lnTo>
                    <a:pt x="119306" y="11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855"/>
            <p:cNvSpPr/>
            <p:nvPr>
              <p:custDataLst>
                <p:tags r:id="rId16"/>
              </p:custDataLst>
            </p:nvPr>
          </p:nvSpPr>
          <p:spPr>
            <a:xfrm>
              <a:off x="2481029" y="1104900"/>
              <a:ext cx="160572" cy="30868"/>
            </a:xfrm>
            <a:custGeom>
              <a:avLst/>
              <a:gdLst/>
              <a:ahLst/>
              <a:cxnLst/>
              <a:rect l="0" t="0" r="0" b="0"/>
              <a:pathLst>
                <a:path w="160572" h="30868">
                  <a:moveTo>
                    <a:pt x="8171" y="25400"/>
                  </a:moveTo>
                  <a:lnTo>
                    <a:pt x="8171" y="25400"/>
                  </a:lnTo>
                  <a:lnTo>
                    <a:pt x="149" y="29764"/>
                  </a:lnTo>
                  <a:lnTo>
                    <a:pt x="0" y="30426"/>
                  </a:lnTo>
                  <a:lnTo>
                    <a:pt x="607" y="30867"/>
                  </a:lnTo>
                  <a:lnTo>
                    <a:pt x="34115" y="22142"/>
                  </a:lnTo>
                  <a:lnTo>
                    <a:pt x="64857" y="17367"/>
                  </a:lnTo>
                  <a:lnTo>
                    <a:pt x="101569" y="11011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56"/>
            <p:cNvSpPr/>
            <p:nvPr>
              <p:custDataLst>
                <p:tags r:id="rId17"/>
              </p:custDataLst>
            </p:nvPr>
          </p:nvSpPr>
          <p:spPr>
            <a:xfrm>
              <a:off x="2005633" y="1052552"/>
              <a:ext cx="300606" cy="417317"/>
            </a:xfrm>
            <a:custGeom>
              <a:avLst/>
              <a:gdLst/>
              <a:ahLst/>
              <a:cxnLst/>
              <a:rect l="0" t="0" r="0" b="0"/>
              <a:pathLst>
                <a:path w="300606" h="417317">
                  <a:moveTo>
                    <a:pt x="7317" y="58698"/>
                  </a:moveTo>
                  <a:lnTo>
                    <a:pt x="7317" y="58698"/>
                  </a:lnTo>
                  <a:lnTo>
                    <a:pt x="575" y="62069"/>
                  </a:lnTo>
                  <a:lnTo>
                    <a:pt x="0" y="63062"/>
                  </a:lnTo>
                  <a:lnTo>
                    <a:pt x="1028" y="63724"/>
                  </a:lnTo>
                  <a:lnTo>
                    <a:pt x="3124" y="64165"/>
                  </a:lnTo>
                  <a:lnTo>
                    <a:pt x="45065" y="42328"/>
                  </a:lnTo>
                  <a:lnTo>
                    <a:pt x="81531" y="19511"/>
                  </a:lnTo>
                  <a:lnTo>
                    <a:pt x="111974" y="0"/>
                  </a:lnTo>
                  <a:lnTo>
                    <a:pt x="115188" y="516"/>
                  </a:lnTo>
                  <a:lnTo>
                    <a:pt x="117331" y="2977"/>
                  </a:lnTo>
                  <a:lnTo>
                    <a:pt x="118760" y="6734"/>
                  </a:lnTo>
                  <a:lnTo>
                    <a:pt x="122464" y="47545"/>
                  </a:lnTo>
                  <a:lnTo>
                    <a:pt x="132294" y="83145"/>
                  </a:lnTo>
                  <a:lnTo>
                    <a:pt x="142590" y="102960"/>
                  </a:lnTo>
                  <a:lnTo>
                    <a:pt x="154222" y="113648"/>
                  </a:lnTo>
                  <a:lnTo>
                    <a:pt x="160287" y="116498"/>
                  </a:lnTo>
                  <a:lnTo>
                    <a:pt x="166447" y="116281"/>
                  </a:lnTo>
                  <a:lnTo>
                    <a:pt x="178936" y="110396"/>
                  </a:lnTo>
                  <a:lnTo>
                    <a:pt x="189661" y="96962"/>
                  </a:lnTo>
                  <a:lnTo>
                    <a:pt x="197720" y="79937"/>
                  </a:lnTo>
                  <a:lnTo>
                    <a:pt x="203318" y="47654"/>
                  </a:lnTo>
                  <a:lnTo>
                    <a:pt x="202190" y="47102"/>
                  </a:lnTo>
                  <a:lnTo>
                    <a:pt x="197173" y="52133"/>
                  </a:lnTo>
                  <a:lnTo>
                    <a:pt x="193158" y="73608"/>
                  </a:lnTo>
                  <a:lnTo>
                    <a:pt x="205452" y="112426"/>
                  </a:lnTo>
                  <a:lnTo>
                    <a:pt x="223083" y="147253"/>
                  </a:lnTo>
                  <a:lnTo>
                    <a:pt x="245029" y="186956"/>
                  </a:lnTo>
                  <a:lnTo>
                    <a:pt x="268895" y="230472"/>
                  </a:lnTo>
                  <a:lnTo>
                    <a:pt x="287968" y="273801"/>
                  </a:lnTo>
                  <a:lnTo>
                    <a:pt x="299973" y="314460"/>
                  </a:lnTo>
                  <a:lnTo>
                    <a:pt x="300605" y="348994"/>
                  </a:lnTo>
                  <a:lnTo>
                    <a:pt x="286775" y="377043"/>
                  </a:lnTo>
                  <a:lnTo>
                    <a:pt x="263459" y="399151"/>
                  </a:lnTo>
                  <a:lnTo>
                    <a:pt x="234282" y="413681"/>
                  </a:lnTo>
                  <a:lnTo>
                    <a:pt x="206262" y="417316"/>
                  </a:lnTo>
                  <a:lnTo>
                    <a:pt x="166067" y="414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57"/>
            <p:cNvSpPr/>
            <p:nvPr>
              <p:custDataLst>
                <p:tags r:id="rId18"/>
              </p:custDataLst>
            </p:nvPr>
          </p:nvSpPr>
          <p:spPr>
            <a:xfrm>
              <a:off x="2084272" y="888356"/>
              <a:ext cx="55679" cy="384662"/>
            </a:xfrm>
            <a:custGeom>
              <a:avLst/>
              <a:gdLst/>
              <a:ahLst/>
              <a:cxnLst/>
              <a:rect l="0" t="0" r="0" b="0"/>
              <a:pathLst>
                <a:path w="55679" h="384662">
                  <a:moveTo>
                    <a:pt x="17578" y="26044"/>
                  </a:moveTo>
                  <a:lnTo>
                    <a:pt x="17578" y="26044"/>
                  </a:lnTo>
                  <a:lnTo>
                    <a:pt x="14207" y="15931"/>
                  </a:lnTo>
                  <a:lnTo>
                    <a:pt x="14433" y="7203"/>
                  </a:lnTo>
                  <a:lnTo>
                    <a:pt x="16180" y="737"/>
                  </a:lnTo>
                  <a:lnTo>
                    <a:pt x="16646" y="0"/>
                  </a:lnTo>
                  <a:lnTo>
                    <a:pt x="16957" y="215"/>
                  </a:lnTo>
                  <a:lnTo>
                    <a:pt x="12386" y="33799"/>
                  </a:lnTo>
                  <a:lnTo>
                    <a:pt x="8685" y="67120"/>
                  </a:lnTo>
                  <a:lnTo>
                    <a:pt x="7416" y="89411"/>
                  </a:lnTo>
                  <a:lnTo>
                    <a:pt x="6570" y="114856"/>
                  </a:lnTo>
                  <a:lnTo>
                    <a:pt x="6006" y="142402"/>
                  </a:lnTo>
                  <a:lnTo>
                    <a:pt x="4924" y="170644"/>
                  </a:lnTo>
                  <a:lnTo>
                    <a:pt x="3498" y="199349"/>
                  </a:lnTo>
                  <a:lnTo>
                    <a:pt x="1841" y="228364"/>
                  </a:lnTo>
                  <a:lnTo>
                    <a:pt x="737" y="255468"/>
                  </a:lnTo>
                  <a:lnTo>
                    <a:pt x="0" y="281299"/>
                  </a:lnTo>
                  <a:lnTo>
                    <a:pt x="594" y="327169"/>
                  </a:lnTo>
                  <a:lnTo>
                    <a:pt x="5561" y="361666"/>
                  </a:lnTo>
                  <a:lnTo>
                    <a:pt x="9566" y="372559"/>
                  </a:lnTo>
                  <a:lnTo>
                    <a:pt x="14354" y="379820"/>
                  </a:lnTo>
                  <a:lnTo>
                    <a:pt x="19662" y="384661"/>
                  </a:lnTo>
                  <a:lnTo>
                    <a:pt x="26022" y="384361"/>
                  </a:lnTo>
                  <a:lnTo>
                    <a:pt x="40616" y="374620"/>
                  </a:lnTo>
                  <a:lnTo>
                    <a:pt x="48984" y="354769"/>
                  </a:lnTo>
                  <a:lnTo>
                    <a:pt x="55678" y="31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858"/>
            <p:cNvSpPr/>
            <p:nvPr>
              <p:custDataLst>
                <p:tags r:id="rId19"/>
              </p:custDataLst>
            </p:nvPr>
          </p:nvSpPr>
          <p:spPr>
            <a:xfrm>
              <a:off x="1987550" y="9588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17247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859"/>
            <p:cNvSpPr/>
            <p:nvPr>
              <p:custDataLst>
                <p:tags r:id="rId20"/>
              </p:custDataLst>
            </p:nvPr>
          </p:nvSpPr>
          <p:spPr>
            <a:xfrm>
              <a:off x="1982965" y="1123950"/>
              <a:ext cx="10936" cy="76201"/>
            </a:xfrm>
            <a:custGeom>
              <a:avLst/>
              <a:gdLst/>
              <a:ahLst/>
              <a:cxnLst/>
              <a:rect l="0" t="0" r="0" b="0"/>
              <a:pathLst>
                <a:path w="10936" h="76201">
                  <a:moveTo>
                    <a:pt x="10935" y="0"/>
                  </a:moveTo>
                  <a:lnTo>
                    <a:pt x="10935" y="0"/>
                  </a:lnTo>
                  <a:lnTo>
                    <a:pt x="2207" y="20278"/>
                  </a:lnTo>
                  <a:lnTo>
                    <a:pt x="0" y="35353"/>
                  </a:lnTo>
                  <a:lnTo>
                    <a:pt x="1093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60"/>
            <p:cNvSpPr/>
            <p:nvPr>
              <p:custDataLst>
                <p:tags r:id="rId21"/>
              </p:custDataLst>
            </p:nvPr>
          </p:nvSpPr>
          <p:spPr>
            <a:xfrm>
              <a:off x="1791703" y="905109"/>
              <a:ext cx="132348" cy="341312"/>
            </a:xfrm>
            <a:custGeom>
              <a:avLst/>
              <a:gdLst/>
              <a:ahLst/>
              <a:cxnLst/>
              <a:rect l="0" t="0" r="0" b="0"/>
              <a:pathLst>
                <a:path w="132348" h="341312">
                  <a:moveTo>
                    <a:pt x="81547" y="237891"/>
                  </a:moveTo>
                  <a:lnTo>
                    <a:pt x="81547" y="237891"/>
                  </a:lnTo>
                  <a:lnTo>
                    <a:pt x="85205" y="208885"/>
                  </a:lnTo>
                  <a:lnTo>
                    <a:pt x="82239" y="185160"/>
                  </a:lnTo>
                  <a:lnTo>
                    <a:pt x="78797" y="176120"/>
                  </a:lnTo>
                  <a:lnTo>
                    <a:pt x="75480" y="174132"/>
                  </a:lnTo>
                  <a:lnTo>
                    <a:pt x="66151" y="173806"/>
                  </a:lnTo>
                  <a:lnTo>
                    <a:pt x="42256" y="194443"/>
                  </a:lnTo>
                  <a:lnTo>
                    <a:pt x="16205" y="230741"/>
                  </a:lnTo>
                  <a:lnTo>
                    <a:pt x="724" y="276146"/>
                  </a:lnTo>
                  <a:lnTo>
                    <a:pt x="0" y="303106"/>
                  </a:lnTo>
                  <a:lnTo>
                    <a:pt x="1782" y="315234"/>
                  </a:lnTo>
                  <a:lnTo>
                    <a:pt x="6498" y="324731"/>
                  </a:lnTo>
                  <a:lnTo>
                    <a:pt x="21146" y="339046"/>
                  </a:lnTo>
                  <a:lnTo>
                    <a:pt x="29285" y="341311"/>
                  </a:lnTo>
                  <a:lnTo>
                    <a:pt x="45855" y="338183"/>
                  </a:lnTo>
                  <a:lnTo>
                    <a:pt x="74421" y="317780"/>
                  </a:lnTo>
                  <a:lnTo>
                    <a:pt x="98486" y="275908"/>
                  </a:lnTo>
                  <a:lnTo>
                    <a:pt x="106714" y="231975"/>
                  </a:lnTo>
                  <a:lnTo>
                    <a:pt x="108908" y="206430"/>
                  </a:lnTo>
                  <a:lnTo>
                    <a:pt x="110371" y="175289"/>
                  </a:lnTo>
                  <a:lnTo>
                    <a:pt x="111347" y="140418"/>
                  </a:lnTo>
                  <a:lnTo>
                    <a:pt x="111996" y="103059"/>
                  </a:lnTo>
                  <a:lnTo>
                    <a:pt x="111019" y="73214"/>
                  </a:lnTo>
                  <a:lnTo>
                    <a:pt x="106170" y="26883"/>
                  </a:lnTo>
                  <a:lnTo>
                    <a:pt x="101490" y="13258"/>
                  </a:lnTo>
                  <a:lnTo>
                    <a:pt x="95548" y="4880"/>
                  </a:lnTo>
                  <a:lnTo>
                    <a:pt x="88764" y="0"/>
                  </a:lnTo>
                  <a:lnTo>
                    <a:pt x="81419" y="275"/>
                  </a:lnTo>
                  <a:lnTo>
                    <a:pt x="65733" y="9988"/>
                  </a:lnTo>
                  <a:lnTo>
                    <a:pt x="56880" y="33590"/>
                  </a:lnTo>
                  <a:lnTo>
                    <a:pt x="54356" y="68068"/>
                  </a:lnTo>
                  <a:lnTo>
                    <a:pt x="57938" y="113966"/>
                  </a:lnTo>
                  <a:lnTo>
                    <a:pt x="61574" y="138341"/>
                  </a:lnTo>
                  <a:lnTo>
                    <a:pt x="66115" y="163058"/>
                  </a:lnTo>
                  <a:lnTo>
                    <a:pt x="71259" y="188002"/>
                  </a:lnTo>
                  <a:lnTo>
                    <a:pt x="84501" y="234533"/>
                  </a:lnTo>
                  <a:lnTo>
                    <a:pt x="99793" y="275204"/>
                  </a:lnTo>
                  <a:lnTo>
                    <a:pt x="132347" y="333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61"/>
            <p:cNvSpPr/>
            <p:nvPr>
              <p:custDataLst>
                <p:tags r:id="rId22"/>
              </p:custDataLst>
            </p:nvPr>
          </p:nvSpPr>
          <p:spPr>
            <a:xfrm>
              <a:off x="1701800" y="983283"/>
              <a:ext cx="44451" cy="7318"/>
            </a:xfrm>
            <a:custGeom>
              <a:avLst/>
              <a:gdLst/>
              <a:ahLst/>
              <a:cxnLst/>
              <a:rect l="0" t="0" r="0" b="0"/>
              <a:pathLst>
                <a:path w="44451" h="7318">
                  <a:moveTo>
                    <a:pt x="44450" y="7317"/>
                  </a:moveTo>
                  <a:lnTo>
                    <a:pt x="44450" y="7317"/>
                  </a:lnTo>
                  <a:lnTo>
                    <a:pt x="27595" y="575"/>
                  </a:lnTo>
                  <a:lnTo>
                    <a:pt x="21219" y="0"/>
                  </a:lnTo>
                  <a:lnTo>
                    <a:pt x="0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62"/>
            <p:cNvSpPr/>
            <p:nvPr>
              <p:custDataLst>
                <p:tags r:id="rId23"/>
              </p:custDataLst>
            </p:nvPr>
          </p:nvSpPr>
          <p:spPr>
            <a:xfrm>
              <a:off x="1386263" y="869304"/>
              <a:ext cx="252038" cy="398653"/>
            </a:xfrm>
            <a:custGeom>
              <a:avLst/>
              <a:gdLst/>
              <a:ahLst/>
              <a:cxnLst/>
              <a:rect l="0" t="0" r="0" b="0"/>
              <a:pathLst>
                <a:path w="252038" h="398653">
                  <a:moveTo>
                    <a:pt x="99637" y="349896"/>
                  </a:moveTo>
                  <a:lnTo>
                    <a:pt x="99637" y="349896"/>
                  </a:lnTo>
                  <a:lnTo>
                    <a:pt x="83941" y="311596"/>
                  </a:lnTo>
                  <a:lnTo>
                    <a:pt x="64316" y="264327"/>
                  </a:lnTo>
                  <a:lnTo>
                    <a:pt x="55481" y="251893"/>
                  </a:lnTo>
                  <a:lnTo>
                    <a:pt x="51150" y="248577"/>
                  </a:lnTo>
                  <a:lnTo>
                    <a:pt x="46851" y="247073"/>
                  </a:lnTo>
                  <a:lnTo>
                    <a:pt x="38312" y="247282"/>
                  </a:lnTo>
                  <a:lnTo>
                    <a:pt x="18829" y="274963"/>
                  </a:lnTo>
                  <a:lnTo>
                    <a:pt x="1924" y="318913"/>
                  </a:lnTo>
                  <a:lnTo>
                    <a:pt x="0" y="347415"/>
                  </a:lnTo>
                  <a:lnTo>
                    <a:pt x="1462" y="360942"/>
                  </a:lnTo>
                  <a:lnTo>
                    <a:pt x="12494" y="381616"/>
                  </a:lnTo>
                  <a:lnTo>
                    <a:pt x="20375" y="390093"/>
                  </a:lnTo>
                  <a:lnTo>
                    <a:pt x="28452" y="395038"/>
                  </a:lnTo>
                  <a:lnTo>
                    <a:pt x="44951" y="398652"/>
                  </a:lnTo>
                  <a:lnTo>
                    <a:pt x="52596" y="396511"/>
                  </a:lnTo>
                  <a:lnTo>
                    <a:pt x="66736" y="386606"/>
                  </a:lnTo>
                  <a:lnTo>
                    <a:pt x="76312" y="370915"/>
                  </a:lnTo>
                  <a:lnTo>
                    <a:pt x="83789" y="346011"/>
                  </a:lnTo>
                  <a:lnTo>
                    <a:pt x="86004" y="332752"/>
                  </a:lnTo>
                  <a:lnTo>
                    <a:pt x="86315" y="332117"/>
                  </a:lnTo>
                  <a:lnTo>
                    <a:pt x="88225" y="355739"/>
                  </a:lnTo>
                  <a:lnTo>
                    <a:pt x="93624" y="371778"/>
                  </a:lnTo>
                  <a:lnTo>
                    <a:pt x="98451" y="377890"/>
                  </a:lnTo>
                  <a:lnTo>
                    <a:pt x="111339" y="386562"/>
                  </a:lnTo>
                  <a:lnTo>
                    <a:pt x="128357" y="387123"/>
                  </a:lnTo>
                  <a:lnTo>
                    <a:pt x="137834" y="385298"/>
                  </a:lnTo>
                  <a:lnTo>
                    <a:pt x="174768" y="355760"/>
                  </a:lnTo>
                  <a:lnTo>
                    <a:pt x="198880" y="319341"/>
                  </a:lnTo>
                  <a:lnTo>
                    <a:pt x="210249" y="297776"/>
                  </a:lnTo>
                  <a:lnTo>
                    <a:pt x="219240" y="269994"/>
                  </a:lnTo>
                  <a:lnTo>
                    <a:pt x="226644" y="238067"/>
                  </a:lnTo>
                  <a:lnTo>
                    <a:pt x="232992" y="203376"/>
                  </a:lnTo>
                  <a:lnTo>
                    <a:pt x="237223" y="169666"/>
                  </a:lnTo>
                  <a:lnTo>
                    <a:pt x="240045" y="136610"/>
                  </a:lnTo>
                  <a:lnTo>
                    <a:pt x="241925" y="103988"/>
                  </a:lnTo>
                  <a:lnTo>
                    <a:pt x="241063" y="76596"/>
                  </a:lnTo>
                  <a:lnTo>
                    <a:pt x="234459" y="31109"/>
                  </a:lnTo>
                  <a:lnTo>
                    <a:pt x="229030" y="16721"/>
                  </a:lnTo>
                  <a:lnTo>
                    <a:pt x="222588" y="7130"/>
                  </a:lnTo>
                  <a:lnTo>
                    <a:pt x="215471" y="735"/>
                  </a:lnTo>
                  <a:lnTo>
                    <a:pt x="207904" y="0"/>
                  </a:lnTo>
                  <a:lnTo>
                    <a:pt x="200037" y="3037"/>
                  </a:lnTo>
                  <a:lnTo>
                    <a:pt x="191970" y="8590"/>
                  </a:lnTo>
                  <a:lnTo>
                    <a:pt x="170504" y="50115"/>
                  </a:lnTo>
                  <a:lnTo>
                    <a:pt x="166646" y="91071"/>
                  </a:lnTo>
                  <a:lnTo>
                    <a:pt x="171047" y="138202"/>
                  </a:lnTo>
                  <a:lnTo>
                    <a:pt x="176171" y="163611"/>
                  </a:lnTo>
                  <a:lnTo>
                    <a:pt x="182410" y="189723"/>
                  </a:lnTo>
                  <a:lnTo>
                    <a:pt x="190097" y="214186"/>
                  </a:lnTo>
                  <a:lnTo>
                    <a:pt x="208045" y="260182"/>
                  </a:lnTo>
                  <a:lnTo>
                    <a:pt x="225900" y="300381"/>
                  </a:lnTo>
                  <a:lnTo>
                    <a:pt x="252037" y="356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863"/>
            <p:cNvSpPr/>
            <p:nvPr>
              <p:custDataLst>
                <p:tags r:id="rId24"/>
              </p:custDataLst>
            </p:nvPr>
          </p:nvSpPr>
          <p:spPr>
            <a:xfrm>
              <a:off x="1715284" y="1136650"/>
              <a:ext cx="18267" cy="95251"/>
            </a:xfrm>
            <a:custGeom>
              <a:avLst/>
              <a:gdLst/>
              <a:ahLst/>
              <a:cxnLst/>
              <a:rect l="0" t="0" r="0" b="0"/>
              <a:pathLst>
                <a:path w="18267" h="95251">
                  <a:moveTo>
                    <a:pt x="18266" y="0"/>
                  </a:moveTo>
                  <a:lnTo>
                    <a:pt x="18266" y="0"/>
                  </a:lnTo>
                  <a:lnTo>
                    <a:pt x="8153" y="10113"/>
                  </a:lnTo>
                  <a:lnTo>
                    <a:pt x="3188" y="24485"/>
                  </a:lnTo>
                  <a:lnTo>
                    <a:pt x="0" y="65828"/>
                  </a:lnTo>
                  <a:lnTo>
                    <a:pt x="3328" y="80527"/>
                  </a:lnTo>
                  <a:lnTo>
                    <a:pt x="1191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864"/>
            <p:cNvSpPr/>
            <p:nvPr>
              <p:custDataLst>
                <p:tags r:id="rId25"/>
              </p:custDataLst>
            </p:nvPr>
          </p:nvSpPr>
          <p:spPr>
            <a:xfrm>
              <a:off x="1143000" y="913903"/>
              <a:ext cx="152401" cy="354231"/>
            </a:xfrm>
            <a:custGeom>
              <a:avLst/>
              <a:gdLst/>
              <a:ahLst/>
              <a:cxnLst/>
              <a:rect l="0" t="0" r="0" b="0"/>
              <a:pathLst>
                <a:path w="152401" h="354231">
                  <a:moveTo>
                    <a:pt x="0" y="83047"/>
                  </a:moveTo>
                  <a:lnTo>
                    <a:pt x="0" y="83047"/>
                  </a:lnTo>
                  <a:lnTo>
                    <a:pt x="10113" y="93160"/>
                  </a:lnTo>
                  <a:lnTo>
                    <a:pt x="26515" y="129788"/>
                  </a:lnTo>
                  <a:lnTo>
                    <a:pt x="38596" y="166850"/>
                  </a:lnTo>
                  <a:lnTo>
                    <a:pt x="51726" y="209898"/>
                  </a:lnTo>
                  <a:lnTo>
                    <a:pt x="66969" y="257253"/>
                  </a:lnTo>
                  <a:lnTo>
                    <a:pt x="81269" y="297115"/>
                  </a:lnTo>
                  <a:lnTo>
                    <a:pt x="97458" y="337915"/>
                  </a:lnTo>
                  <a:lnTo>
                    <a:pt x="103992" y="350838"/>
                  </a:lnTo>
                  <a:lnTo>
                    <a:pt x="106723" y="353297"/>
                  </a:lnTo>
                  <a:lnTo>
                    <a:pt x="109248" y="354230"/>
                  </a:lnTo>
                  <a:lnTo>
                    <a:pt x="115818" y="340215"/>
                  </a:lnTo>
                  <a:lnTo>
                    <a:pt x="122736" y="311644"/>
                  </a:lnTo>
                  <a:lnTo>
                    <a:pt x="128162" y="268372"/>
                  </a:lnTo>
                  <a:lnTo>
                    <a:pt x="130597" y="239052"/>
                  </a:lnTo>
                  <a:lnTo>
                    <a:pt x="132926" y="205395"/>
                  </a:lnTo>
                  <a:lnTo>
                    <a:pt x="135184" y="168846"/>
                  </a:lnTo>
                  <a:lnTo>
                    <a:pt x="138100" y="135307"/>
                  </a:lnTo>
                  <a:lnTo>
                    <a:pt x="141456" y="103776"/>
                  </a:lnTo>
                  <a:lnTo>
                    <a:pt x="145104" y="73583"/>
                  </a:lnTo>
                  <a:lnTo>
                    <a:pt x="149157" y="32509"/>
                  </a:lnTo>
                  <a:lnTo>
                    <a:pt x="149558" y="2927"/>
                  </a:lnTo>
                  <a:lnTo>
                    <a:pt x="148388" y="0"/>
                  </a:lnTo>
                  <a:lnTo>
                    <a:pt x="152400" y="3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632"/>
          <p:cNvGrpSpPr/>
          <p:nvPr/>
        </p:nvGrpSpPr>
        <p:grpSpPr>
          <a:xfrm>
            <a:off x="622300" y="920750"/>
            <a:ext cx="233220" cy="476251"/>
            <a:chOff x="622300" y="920750"/>
            <a:chExt cx="233220" cy="476251"/>
          </a:xfrm>
        </p:grpSpPr>
        <p:sp>
          <p:nvSpPr>
            <p:cNvPr id="341" name="SMARTInkShape-2865"/>
            <p:cNvSpPr/>
            <p:nvPr>
              <p:custDataLst>
                <p:tags r:id="rId7"/>
              </p:custDataLst>
            </p:nvPr>
          </p:nvSpPr>
          <p:spPr>
            <a:xfrm>
              <a:off x="622300" y="972694"/>
              <a:ext cx="57151" cy="189357"/>
            </a:xfrm>
            <a:custGeom>
              <a:avLst/>
              <a:gdLst/>
              <a:ahLst/>
              <a:cxnLst/>
              <a:rect l="0" t="0" r="0" b="0"/>
              <a:pathLst>
                <a:path w="57151" h="1893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5958" y="3127"/>
                  </a:lnTo>
                  <a:lnTo>
                    <a:pt x="13223" y="47235"/>
                  </a:lnTo>
                  <a:lnTo>
                    <a:pt x="19205" y="84452"/>
                  </a:lnTo>
                  <a:lnTo>
                    <a:pt x="25446" y="122995"/>
                  </a:lnTo>
                  <a:lnTo>
                    <a:pt x="33876" y="164253"/>
                  </a:lnTo>
                  <a:lnTo>
                    <a:pt x="40219" y="184192"/>
                  </a:lnTo>
                  <a:lnTo>
                    <a:pt x="43041" y="187324"/>
                  </a:lnTo>
                  <a:lnTo>
                    <a:pt x="46333" y="188707"/>
                  </a:lnTo>
                  <a:lnTo>
                    <a:pt x="57150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866"/>
            <p:cNvSpPr/>
            <p:nvPr>
              <p:custDataLst>
                <p:tags r:id="rId8"/>
              </p:custDataLst>
            </p:nvPr>
          </p:nvSpPr>
          <p:spPr>
            <a:xfrm>
              <a:off x="698500" y="984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867"/>
            <p:cNvSpPr/>
            <p:nvPr>
              <p:custDataLst>
                <p:tags r:id="rId9"/>
              </p:custDataLst>
            </p:nvPr>
          </p:nvSpPr>
          <p:spPr>
            <a:xfrm>
              <a:off x="654050" y="920750"/>
              <a:ext cx="201470" cy="476251"/>
            </a:xfrm>
            <a:custGeom>
              <a:avLst/>
              <a:gdLst/>
              <a:ahLst/>
              <a:cxnLst/>
              <a:rect l="0" t="0" r="0" b="0"/>
              <a:pathLst>
                <a:path w="201470" h="476251">
                  <a:moveTo>
                    <a:pt x="82550" y="0"/>
                  </a:moveTo>
                  <a:lnTo>
                    <a:pt x="82550" y="0"/>
                  </a:lnTo>
                  <a:lnTo>
                    <a:pt x="89292" y="0"/>
                  </a:lnTo>
                  <a:lnTo>
                    <a:pt x="106969" y="6742"/>
                  </a:lnTo>
                  <a:lnTo>
                    <a:pt x="133451" y="31161"/>
                  </a:lnTo>
                  <a:lnTo>
                    <a:pt x="155267" y="62768"/>
                  </a:lnTo>
                  <a:lnTo>
                    <a:pt x="176958" y="104097"/>
                  </a:lnTo>
                  <a:lnTo>
                    <a:pt x="185705" y="127959"/>
                  </a:lnTo>
                  <a:lnTo>
                    <a:pt x="193653" y="153039"/>
                  </a:lnTo>
                  <a:lnTo>
                    <a:pt x="198247" y="180343"/>
                  </a:lnTo>
                  <a:lnTo>
                    <a:pt x="200603" y="209129"/>
                  </a:lnTo>
                  <a:lnTo>
                    <a:pt x="201469" y="238902"/>
                  </a:lnTo>
                  <a:lnTo>
                    <a:pt x="197813" y="267924"/>
                  </a:lnTo>
                  <a:lnTo>
                    <a:pt x="191142" y="296444"/>
                  </a:lnTo>
                  <a:lnTo>
                    <a:pt x="182461" y="324629"/>
                  </a:lnTo>
                  <a:lnTo>
                    <a:pt x="168913" y="351886"/>
                  </a:lnTo>
                  <a:lnTo>
                    <a:pt x="152120" y="378524"/>
                  </a:lnTo>
                  <a:lnTo>
                    <a:pt x="133163" y="404749"/>
                  </a:lnTo>
                  <a:lnTo>
                    <a:pt x="93286" y="445177"/>
                  </a:lnTo>
                  <a:lnTo>
                    <a:pt x="55571" y="470907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6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SMARTInkShape-Group633"/>
          <p:cNvGrpSpPr/>
          <p:nvPr/>
        </p:nvGrpSpPr>
        <p:grpSpPr>
          <a:xfrm>
            <a:off x="1028700" y="717550"/>
            <a:ext cx="717551" cy="393701"/>
            <a:chOff x="1028700" y="717550"/>
            <a:chExt cx="717551" cy="393701"/>
          </a:xfrm>
        </p:grpSpPr>
        <p:sp>
          <p:nvSpPr>
            <p:cNvPr id="3" name="SMARTInkShape-2868"/>
            <p:cNvSpPr/>
            <p:nvPr>
              <p:custDataLst>
                <p:tags r:id="rId165"/>
              </p:custDataLst>
            </p:nvPr>
          </p:nvSpPr>
          <p:spPr>
            <a:xfrm>
              <a:off x="1028700" y="774700"/>
              <a:ext cx="292101" cy="336551"/>
            </a:xfrm>
            <a:custGeom>
              <a:avLst/>
              <a:gdLst/>
              <a:ahLst/>
              <a:cxnLst/>
              <a:rect l="0" t="0" r="0" b="0"/>
              <a:pathLst>
                <a:path w="292101" h="3365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2646" y="39001"/>
                  </a:lnTo>
                  <a:lnTo>
                    <a:pt x="68578" y="72602"/>
                  </a:lnTo>
                  <a:lnTo>
                    <a:pt x="105973" y="114818"/>
                  </a:lnTo>
                  <a:lnTo>
                    <a:pt x="149405" y="161097"/>
                  </a:lnTo>
                  <a:lnTo>
                    <a:pt x="192226" y="207536"/>
                  </a:lnTo>
                  <a:lnTo>
                    <a:pt x="229132" y="248401"/>
                  </a:lnTo>
                  <a:lnTo>
                    <a:pt x="268269" y="295615"/>
                  </a:lnTo>
                  <a:lnTo>
                    <a:pt x="2921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69"/>
            <p:cNvSpPr/>
            <p:nvPr>
              <p:custDataLst>
                <p:tags r:id="rId166"/>
              </p:custDataLst>
            </p:nvPr>
          </p:nvSpPr>
          <p:spPr>
            <a:xfrm>
              <a:off x="1060450" y="717550"/>
              <a:ext cx="215901" cy="393701"/>
            </a:xfrm>
            <a:custGeom>
              <a:avLst/>
              <a:gdLst/>
              <a:ahLst/>
              <a:cxnLst/>
              <a:rect l="0" t="0" r="0" b="0"/>
              <a:pathLst>
                <a:path w="215901" h="393701">
                  <a:moveTo>
                    <a:pt x="215900" y="0"/>
                  </a:moveTo>
                  <a:lnTo>
                    <a:pt x="215900" y="0"/>
                  </a:lnTo>
                  <a:lnTo>
                    <a:pt x="205787" y="0"/>
                  </a:lnTo>
                  <a:lnTo>
                    <a:pt x="195177" y="5644"/>
                  </a:lnTo>
                  <a:lnTo>
                    <a:pt x="161007" y="39999"/>
                  </a:lnTo>
                  <a:lnTo>
                    <a:pt x="135999" y="71870"/>
                  </a:lnTo>
                  <a:lnTo>
                    <a:pt x="107716" y="112376"/>
                  </a:lnTo>
                  <a:lnTo>
                    <a:pt x="92272" y="137006"/>
                  </a:lnTo>
                  <a:lnTo>
                    <a:pt x="76331" y="163304"/>
                  </a:lnTo>
                  <a:lnTo>
                    <a:pt x="62176" y="190008"/>
                  </a:lnTo>
                  <a:lnTo>
                    <a:pt x="49212" y="216983"/>
                  </a:lnTo>
                  <a:lnTo>
                    <a:pt x="37041" y="244139"/>
                  </a:lnTo>
                  <a:lnTo>
                    <a:pt x="27516" y="269298"/>
                  </a:lnTo>
                  <a:lnTo>
                    <a:pt x="13170" y="316068"/>
                  </a:lnTo>
                  <a:lnTo>
                    <a:pt x="5853" y="350965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70"/>
            <p:cNvSpPr/>
            <p:nvPr>
              <p:custDataLst>
                <p:tags r:id="rId167"/>
              </p:custDataLst>
            </p:nvPr>
          </p:nvSpPr>
          <p:spPr>
            <a:xfrm>
              <a:off x="1507059" y="941697"/>
              <a:ext cx="239192" cy="93354"/>
            </a:xfrm>
            <a:custGeom>
              <a:avLst/>
              <a:gdLst/>
              <a:ahLst/>
              <a:cxnLst/>
              <a:rect l="0" t="0" r="0" b="0"/>
              <a:pathLst>
                <a:path w="239192" h="93354">
                  <a:moveTo>
                    <a:pt x="16941" y="93353"/>
                  </a:moveTo>
                  <a:lnTo>
                    <a:pt x="16941" y="93353"/>
                  </a:lnTo>
                  <a:lnTo>
                    <a:pt x="2635" y="84515"/>
                  </a:lnTo>
                  <a:lnTo>
                    <a:pt x="0" y="74843"/>
                  </a:lnTo>
                  <a:lnTo>
                    <a:pt x="397" y="51650"/>
                  </a:lnTo>
                  <a:lnTo>
                    <a:pt x="3944" y="33896"/>
                  </a:lnTo>
                  <a:lnTo>
                    <a:pt x="10224" y="18950"/>
                  </a:lnTo>
                  <a:lnTo>
                    <a:pt x="21481" y="7133"/>
                  </a:lnTo>
                  <a:lnTo>
                    <a:pt x="28434" y="2006"/>
                  </a:lnTo>
                  <a:lnTo>
                    <a:pt x="35892" y="0"/>
                  </a:lnTo>
                  <a:lnTo>
                    <a:pt x="51704" y="1533"/>
                  </a:lnTo>
                  <a:lnTo>
                    <a:pt x="76473" y="13701"/>
                  </a:lnTo>
                  <a:lnTo>
                    <a:pt x="121564" y="54625"/>
                  </a:lnTo>
                  <a:lnTo>
                    <a:pt x="142955" y="67375"/>
                  </a:lnTo>
                  <a:lnTo>
                    <a:pt x="150339" y="68273"/>
                  </a:lnTo>
                  <a:lnTo>
                    <a:pt x="166070" y="65508"/>
                  </a:lnTo>
                  <a:lnTo>
                    <a:pt x="182469" y="53931"/>
                  </a:lnTo>
                  <a:lnTo>
                    <a:pt x="222208" y="9981"/>
                  </a:lnTo>
                  <a:lnTo>
                    <a:pt x="225752" y="6022"/>
                  </a:lnTo>
                  <a:lnTo>
                    <a:pt x="228821" y="4793"/>
                  </a:lnTo>
                  <a:lnTo>
                    <a:pt x="231572" y="5386"/>
                  </a:lnTo>
                  <a:lnTo>
                    <a:pt x="239191" y="10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34"/>
          <p:cNvGrpSpPr/>
          <p:nvPr/>
        </p:nvGrpSpPr>
        <p:grpSpPr>
          <a:xfrm>
            <a:off x="2016624" y="612579"/>
            <a:ext cx="2389018" cy="475255"/>
            <a:chOff x="2016624" y="612579"/>
            <a:chExt cx="2389018" cy="475255"/>
          </a:xfrm>
        </p:grpSpPr>
        <p:sp>
          <p:nvSpPr>
            <p:cNvPr id="7" name="SMARTInkShape-2871"/>
            <p:cNvSpPr/>
            <p:nvPr>
              <p:custDataLst>
                <p:tags r:id="rId154"/>
              </p:custDataLst>
            </p:nvPr>
          </p:nvSpPr>
          <p:spPr>
            <a:xfrm>
              <a:off x="4292600" y="612579"/>
              <a:ext cx="113042" cy="346272"/>
            </a:xfrm>
            <a:custGeom>
              <a:avLst/>
              <a:gdLst/>
              <a:ahLst/>
              <a:cxnLst/>
              <a:rect l="0" t="0" r="0" b="0"/>
              <a:pathLst>
                <a:path w="113042" h="3462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5155" y="418"/>
                  </a:lnTo>
                  <a:lnTo>
                    <a:pt x="71195" y="42663"/>
                  </a:lnTo>
                  <a:lnTo>
                    <a:pt x="89262" y="79160"/>
                  </a:lnTo>
                  <a:lnTo>
                    <a:pt x="105289" y="121251"/>
                  </a:lnTo>
                  <a:lnTo>
                    <a:pt x="112526" y="143341"/>
                  </a:lnTo>
                  <a:lnTo>
                    <a:pt x="113041" y="188582"/>
                  </a:lnTo>
                  <a:lnTo>
                    <a:pt x="109227" y="211512"/>
                  </a:lnTo>
                  <a:lnTo>
                    <a:pt x="88057" y="253922"/>
                  </a:lnTo>
                  <a:lnTo>
                    <a:pt x="58892" y="291116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72"/>
            <p:cNvSpPr/>
            <p:nvPr>
              <p:custDataLst>
                <p:tags r:id="rId155"/>
              </p:custDataLst>
            </p:nvPr>
          </p:nvSpPr>
          <p:spPr>
            <a:xfrm>
              <a:off x="4200042" y="629872"/>
              <a:ext cx="130659" cy="89578"/>
            </a:xfrm>
            <a:custGeom>
              <a:avLst/>
              <a:gdLst/>
              <a:ahLst/>
              <a:cxnLst/>
              <a:rect l="0" t="0" r="0" b="0"/>
              <a:pathLst>
                <a:path w="130659" h="89578">
                  <a:moveTo>
                    <a:pt x="3658" y="17828"/>
                  </a:moveTo>
                  <a:lnTo>
                    <a:pt x="3658" y="17828"/>
                  </a:lnTo>
                  <a:lnTo>
                    <a:pt x="287" y="14457"/>
                  </a:lnTo>
                  <a:lnTo>
                    <a:pt x="0" y="12758"/>
                  </a:lnTo>
                  <a:lnTo>
                    <a:pt x="514" y="10920"/>
                  </a:lnTo>
                  <a:lnTo>
                    <a:pt x="6408" y="2901"/>
                  </a:lnTo>
                  <a:lnTo>
                    <a:pt x="12171" y="610"/>
                  </a:lnTo>
                  <a:lnTo>
                    <a:pt x="15683" y="0"/>
                  </a:lnTo>
                  <a:lnTo>
                    <a:pt x="18730" y="1709"/>
                  </a:lnTo>
                  <a:lnTo>
                    <a:pt x="23998" y="9253"/>
                  </a:lnTo>
                  <a:lnTo>
                    <a:pt x="27558" y="25400"/>
                  </a:lnTo>
                  <a:lnTo>
                    <a:pt x="24628" y="37421"/>
                  </a:lnTo>
                  <a:lnTo>
                    <a:pt x="5151" y="71263"/>
                  </a:lnTo>
                  <a:lnTo>
                    <a:pt x="2536" y="74618"/>
                  </a:lnTo>
                  <a:lnTo>
                    <a:pt x="1499" y="77560"/>
                  </a:lnTo>
                  <a:lnTo>
                    <a:pt x="1513" y="80227"/>
                  </a:lnTo>
                  <a:lnTo>
                    <a:pt x="2228" y="82711"/>
                  </a:lnTo>
                  <a:lnTo>
                    <a:pt x="8667" y="87352"/>
                  </a:lnTo>
                  <a:lnTo>
                    <a:pt x="13347" y="89577"/>
                  </a:lnTo>
                  <a:lnTo>
                    <a:pt x="59776" y="88416"/>
                  </a:lnTo>
                  <a:lnTo>
                    <a:pt x="96720" y="87897"/>
                  </a:lnTo>
                  <a:lnTo>
                    <a:pt x="130658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73"/>
            <p:cNvSpPr/>
            <p:nvPr>
              <p:custDataLst>
                <p:tags r:id="rId156"/>
              </p:custDataLst>
            </p:nvPr>
          </p:nvSpPr>
          <p:spPr>
            <a:xfrm>
              <a:off x="3910188" y="787400"/>
              <a:ext cx="261763" cy="129194"/>
            </a:xfrm>
            <a:custGeom>
              <a:avLst/>
              <a:gdLst/>
              <a:ahLst/>
              <a:cxnLst/>
              <a:rect l="0" t="0" r="0" b="0"/>
              <a:pathLst>
                <a:path w="261763" h="129194">
                  <a:moveTo>
                    <a:pt x="64912" y="31750"/>
                  </a:moveTo>
                  <a:lnTo>
                    <a:pt x="64912" y="31750"/>
                  </a:lnTo>
                  <a:lnTo>
                    <a:pt x="68283" y="35121"/>
                  </a:lnTo>
                  <a:lnTo>
                    <a:pt x="70379" y="47330"/>
                  </a:lnTo>
                  <a:lnTo>
                    <a:pt x="69676" y="79852"/>
                  </a:lnTo>
                  <a:lnTo>
                    <a:pt x="57412" y="112304"/>
                  </a:lnTo>
                  <a:lnTo>
                    <a:pt x="53562" y="119319"/>
                  </a:lnTo>
                  <a:lnTo>
                    <a:pt x="48879" y="123996"/>
                  </a:lnTo>
                  <a:lnTo>
                    <a:pt x="38030" y="129193"/>
                  </a:lnTo>
                  <a:lnTo>
                    <a:pt x="32174" y="127756"/>
                  </a:lnTo>
                  <a:lnTo>
                    <a:pt x="20023" y="118634"/>
                  </a:lnTo>
                  <a:lnTo>
                    <a:pt x="11330" y="101410"/>
                  </a:lnTo>
                  <a:lnTo>
                    <a:pt x="0" y="55858"/>
                  </a:lnTo>
                  <a:lnTo>
                    <a:pt x="1020" y="40583"/>
                  </a:lnTo>
                  <a:lnTo>
                    <a:pt x="3267" y="35522"/>
                  </a:lnTo>
                  <a:lnTo>
                    <a:pt x="17053" y="28017"/>
                  </a:lnTo>
                  <a:lnTo>
                    <a:pt x="56141" y="19825"/>
                  </a:lnTo>
                  <a:lnTo>
                    <a:pt x="94175" y="15161"/>
                  </a:lnTo>
                  <a:lnTo>
                    <a:pt x="139301" y="10736"/>
                  </a:lnTo>
                  <a:lnTo>
                    <a:pt x="178172" y="8300"/>
                  </a:lnTo>
                  <a:lnTo>
                    <a:pt x="224059" y="5046"/>
                  </a:lnTo>
                  <a:lnTo>
                    <a:pt x="2617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74"/>
            <p:cNvSpPr/>
            <p:nvPr>
              <p:custDataLst>
                <p:tags r:id="rId157"/>
              </p:custDataLst>
            </p:nvPr>
          </p:nvSpPr>
          <p:spPr>
            <a:xfrm>
              <a:off x="3695700" y="9207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332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75"/>
            <p:cNvSpPr/>
            <p:nvPr>
              <p:custDataLst>
                <p:tags r:id="rId158"/>
              </p:custDataLst>
            </p:nvPr>
          </p:nvSpPr>
          <p:spPr>
            <a:xfrm>
              <a:off x="3372733" y="767469"/>
              <a:ext cx="202318" cy="216782"/>
            </a:xfrm>
            <a:custGeom>
              <a:avLst/>
              <a:gdLst/>
              <a:ahLst/>
              <a:cxnLst/>
              <a:rect l="0" t="0" r="0" b="0"/>
              <a:pathLst>
                <a:path w="202318" h="216782">
                  <a:moveTo>
                    <a:pt x="5467" y="216781"/>
                  </a:moveTo>
                  <a:lnTo>
                    <a:pt x="5467" y="216781"/>
                  </a:lnTo>
                  <a:lnTo>
                    <a:pt x="0" y="216781"/>
                  </a:lnTo>
                  <a:lnTo>
                    <a:pt x="2749" y="213410"/>
                  </a:lnTo>
                  <a:lnTo>
                    <a:pt x="18924" y="193245"/>
                  </a:lnTo>
                  <a:lnTo>
                    <a:pt x="31091" y="163476"/>
                  </a:lnTo>
                  <a:lnTo>
                    <a:pt x="38022" y="133118"/>
                  </a:lnTo>
                  <a:lnTo>
                    <a:pt x="41103" y="96106"/>
                  </a:lnTo>
                  <a:lnTo>
                    <a:pt x="40590" y="61783"/>
                  </a:lnTo>
                  <a:lnTo>
                    <a:pt x="36335" y="22219"/>
                  </a:lnTo>
                  <a:lnTo>
                    <a:pt x="31886" y="6837"/>
                  </a:lnTo>
                  <a:lnTo>
                    <a:pt x="28724" y="2735"/>
                  </a:lnTo>
                  <a:lnTo>
                    <a:pt x="25205" y="0"/>
                  </a:lnTo>
                  <a:lnTo>
                    <a:pt x="21448" y="294"/>
                  </a:lnTo>
                  <a:lnTo>
                    <a:pt x="13510" y="6264"/>
                  </a:lnTo>
                  <a:lnTo>
                    <a:pt x="9042" y="23500"/>
                  </a:lnTo>
                  <a:lnTo>
                    <a:pt x="8408" y="60970"/>
                  </a:lnTo>
                  <a:lnTo>
                    <a:pt x="16451" y="103352"/>
                  </a:lnTo>
                  <a:lnTo>
                    <a:pt x="32240" y="141545"/>
                  </a:lnTo>
                  <a:lnTo>
                    <a:pt x="50324" y="166972"/>
                  </a:lnTo>
                  <a:lnTo>
                    <a:pt x="56538" y="172992"/>
                  </a:lnTo>
                  <a:lnTo>
                    <a:pt x="63503" y="174888"/>
                  </a:lnTo>
                  <a:lnTo>
                    <a:pt x="78768" y="171351"/>
                  </a:lnTo>
                  <a:lnTo>
                    <a:pt x="93079" y="158960"/>
                  </a:lnTo>
                  <a:lnTo>
                    <a:pt x="106494" y="138872"/>
                  </a:lnTo>
                  <a:lnTo>
                    <a:pt x="125948" y="91862"/>
                  </a:lnTo>
                  <a:lnTo>
                    <a:pt x="138742" y="56133"/>
                  </a:lnTo>
                  <a:lnTo>
                    <a:pt x="147731" y="23916"/>
                  </a:lnTo>
                  <a:lnTo>
                    <a:pt x="147582" y="19060"/>
                  </a:lnTo>
                  <a:lnTo>
                    <a:pt x="146072" y="16528"/>
                  </a:lnTo>
                  <a:lnTo>
                    <a:pt x="143653" y="15546"/>
                  </a:lnTo>
                  <a:lnTo>
                    <a:pt x="135321" y="25743"/>
                  </a:lnTo>
                  <a:lnTo>
                    <a:pt x="130137" y="34389"/>
                  </a:lnTo>
                  <a:lnTo>
                    <a:pt x="126257" y="57166"/>
                  </a:lnTo>
                  <a:lnTo>
                    <a:pt x="129002" y="83047"/>
                  </a:lnTo>
                  <a:lnTo>
                    <a:pt x="146413" y="120006"/>
                  </a:lnTo>
                  <a:lnTo>
                    <a:pt x="161478" y="140138"/>
                  </a:lnTo>
                  <a:lnTo>
                    <a:pt x="177582" y="150968"/>
                  </a:lnTo>
                  <a:lnTo>
                    <a:pt x="202317" y="159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76"/>
            <p:cNvSpPr/>
            <p:nvPr>
              <p:custDataLst>
                <p:tags r:id="rId159"/>
              </p:custDataLst>
            </p:nvPr>
          </p:nvSpPr>
          <p:spPr>
            <a:xfrm>
              <a:off x="3192589" y="666750"/>
              <a:ext cx="96712" cy="336551"/>
            </a:xfrm>
            <a:custGeom>
              <a:avLst/>
              <a:gdLst/>
              <a:ahLst/>
              <a:cxnLst/>
              <a:rect l="0" t="0" r="0" b="0"/>
              <a:pathLst>
                <a:path w="96712" h="336551">
                  <a:moveTo>
                    <a:pt x="96711" y="0"/>
                  </a:moveTo>
                  <a:lnTo>
                    <a:pt x="96711" y="0"/>
                  </a:lnTo>
                  <a:lnTo>
                    <a:pt x="86598" y="0"/>
                  </a:lnTo>
                  <a:lnTo>
                    <a:pt x="66825" y="6742"/>
                  </a:lnTo>
                  <a:lnTo>
                    <a:pt x="39721" y="34532"/>
                  </a:lnTo>
                  <a:lnTo>
                    <a:pt x="21523" y="71557"/>
                  </a:lnTo>
                  <a:lnTo>
                    <a:pt x="12719" y="94271"/>
                  </a:lnTo>
                  <a:lnTo>
                    <a:pt x="6849" y="119292"/>
                  </a:lnTo>
                  <a:lnTo>
                    <a:pt x="2936" y="145850"/>
                  </a:lnTo>
                  <a:lnTo>
                    <a:pt x="328" y="173433"/>
                  </a:lnTo>
                  <a:lnTo>
                    <a:pt x="0" y="198878"/>
                  </a:lnTo>
                  <a:lnTo>
                    <a:pt x="3398" y="245964"/>
                  </a:lnTo>
                  <a:lnTo>
                    <a:pt x="17139" y="281003"/>
                  </a:lnTo>
                  <a:lnTo>
                    <a:pt x="38062" y="306218"/>
                  </a:lnTo>
                  <a:lnTo>
                    <a:pt x="90361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77"/>
            <p:cNvSpPr/>
            <p:nvPr>
              <p:custDataLst>
                <p:tags r:id="rId160"/>
              </p:custDataLst>
            </p:nvPr>
          </p:nvSpPr>
          <p:spPr>
            <a:xfrm>
              <a:off x="2550450" y="869950"/>
              <a:ext cx="135601" cy="139701"/>
            </a:xfrm>
            <a:custGeom>
              <a:avLst/>
              <a:gdLst/>
              <a:ahLst/>
              <a:cxnLst/>
              <a:rect l="0" t="0" r="0" b="0"/>
              <a:pathLst>
                <a:path w="135601" h="139701">
                  <a:moveTo>
                    <a:pt x="8600" y="0"/>
                  </a:moveTo>
                  <a:lnTo>
                    <a:pt x="8600" y="0"/>
                  </a:lnTo>
                  <a:lnTo>
                    <a:pt x="8600" y="37351"/>
                  </a:lnTo>
                  <a:lnTo>
                    <a:pt x="11971" y="83656"/>
                  </a:lnTo>
                  <a:lnTo>
                    <a:pt x="13656" y="121313"/>
                  </a:lnTo>
                  <a:lnTo>
                    <a:pt x="11317" y="131057"/>
                  </a:lnTo>
                  <a:lnTo>
                    <a:pt x="9706" y="133938"/>
                  </a:lnTo>
                  <a:lnTo>
                    <a:pt x="7926" y="135859"/>
                  </a:lnTo>
                  <a:lnTo>
                    <a:pt x="6034" y="137139"/>
                  </a:lnTo>
                  <a:lnTo>
                    <a:pt x="4067" y="135876"/>
                  </a:lnTo>
                  <a:lnTo>
                    <a:pt x="0" y="128828"/>
                  </a:lnTo>
                  <a:lnTo>
                    <a:pt x="486" y="102847"/>
                  </a:lnTo>
                  <a:lnTo>
                    <a:pt x="11840" y="64967"/>
                  </a:lnTo>
                  <a:lnTo>
                    <a:pt x="25239" y="35948"/>
                  </a:lnTo>
                  <a:lnTo>
                    <a:pt x="28865" y="31021"/>
                  </a:lnTo>
                  <a:lnTo>
                    <a:pt x="31988" y="28441"/>
                  </a:lnTo>
                  <a:lnTo>
                    <a:pt x="34775" y="27428"/>
                  </a:lnTo>
                  <a:lnTo>
                    <a:pt x="36633" y="29574"/>
                  </a:lnTo>
                  <a:lnTo>
                    <a:pt x="39249" y="46079"/>
                  </a:lnTo>
                  <a:lnTo>
                    <a:pt x="40286" y="91149"/>
                  </a:lnTo>
                  <a:lnTo>
                    <a:pt x="40307" y="94632"/>
                  </a:lnTo>
                  <a:lnTo>
                    <a:pt x="41027" y="95544"/>
                  </a:lnTo>
                  <a:lnTo>
                    <a:pt x="42212" y="94740"/>
                  </a:lnTo>
                  <a:lnTo>
                    <a:pt x="43708" y="92794"/>
                  </a:lnTo>
                  <a:lnTo>
                    <a:pt x="55095" y="52994"/>
                  </a:lnTo>
                  <a:lnTo>
                    <a:pt x="70387" y="15642"/>
                  </a:lnTo>
                  <a:lnTo>
                    <a:pt x="78630" y="6952"/>
                  </a:lnTo>
                  <a:lnTo>
                    <a:pt x="82803" y="4635"/>
                  </a:lnTo>
                  <a:lnTo>
                    <a:pt x="86997" y="4501"/>
                  </a:lnTo>
                  <a:lnTo>
                    <a:pt x="95419" y="8115"/>
                  </a:lnTo>
                  <a:lnTo>
                    <a:pt x="108094" y="28197"/>
                  </a:lnTo>
                  <a:lnTo>
                    <a:pt x="115585" y="71657"/>
                  </a:lnTo>
                  <a:lnTo>
                    <a:pt x="125009" y="115362"/>
                  </a:lnTo>
                  <a:lnTo>
                    <a:pt x="1356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78"/>
            <p:cNvSpPr/>
            <p:nvPr>
              <p:custDataLst>
                <p:tags r:id="rId161"/>
              </p:custDataLst>
            </p:nvPr>
          </p:nvSpPr>
          <p:spPr>
            <a:xfrm>
              <a:off x="2752731" y="672891"/>
              <a:ext cx="282570" cy="323385"/>
            </a:xfrm>
            <a:custGeom>
              <a:avLst/>
              <a:gdLst/>
              <a:ahLst/>
              <a:cxnLst/>
              <a:rect l="0" t="0" r="0" b="0"/>
              <a:pathLst>
                <a:path w="282570" h="323385">
                  <a:moveTo>
                    <a:pt x="85719" y="235159"/>
                  </a:moveTo>
                  <a:lnTo>
                    <a:pt x="85719" y="235159"/>
                  </a:lnTo>
                  <a:lnTo>
                    <a:pt x="68042" y="217482"/>
                  </a:lnTo>
                  <a:lnTo>
                    <a:pt x="62646" y="215613"/>
                  </a:lnTo>
                  <a:lnTo>
                    <a:pt x="49124" y="215418"/>
                  </a:lnTo>
                  <a:lnTo>
                    <a:pt x="33706" y="225209"/>
                  </a:lnTo>
                  <a:lnTo>
                    <a:pt x="18858" y="242026"/>
                  </a:lnTo>
                  <a:lnTo>
                    <a:pt x="3976" y="274588"/>
                  </a:lnTo>
                  <a:lnTo>
                    <a:pt x="0" y="296192"/>
                  </a:lnTo>
                  <a:lnTo>
                    <a:pt x="1056" y="304776"/>
                  </a:lnTo>
                  <a:lnTo>
                    <a:pt x="7874" y="318076"/>
                  </a:lnTo>
                  <a:lnTo>
                    <a:pt x="14067" y="321481"/>
                  </a:lnTo>
                  <a:lnTo>
                    <a:pt x="30355" y="323384"/>
                  </a:lnTo>
                  <a:lnTo>
                    <a:pt x="38226" y="320787"/>
                  </a:lnTo>
                  <a:lnTo>
                    <a:pt x="52617" y="310375"/>
                  </a:lnTo>
                  <a:lnTo>
                    <a:pt x="76752" y="266283"/>
                  </a:lnTo>
                  <a:lnTo>
                    <a:pt x="81734" y="256753"/>
                  </a:lnTo>
                  <a:lnTo>
                    <a:pt x="83062" y="255199"/>
                  </a:lnTo>
                  <a:lnTo>
                    <a:pt x="83948" y="254869"/>
                  </a:lnTo>
                  <a:lnTo>
                    <a:pt x="84932" y="260147"/>
                  </a:lnTo>
                  <a:lnTo>
                    <a:pt x="88935" y="280782"/>
                  </a:lnTo>
                  <a:lnTo>
                    <a:pt x="101253" y="299006"/>
                  </a:lnTo>
                  <a:lnTo>
                    <a:pt x="114260" y="307750"/>
                  </a:lnTo>
                  <a:lnTo>
                    <a:pt x="121680" y="311070"/>
                  </a:lnTo>
                  <a:lnTo>
                    <a:pt x="129449" y="311166"/>
                  </a:lnTo>
                  <a:lnTo>
                    <a:pt x="145606" y="305629"/>
                  </a:lnTo>
                  <a:lnTo>
                    <a:pt x="173941" y="283869"/>
                  </a:lnTo>
                  <a:lnTo>
                    <a:pt x="201307" y="238224"/>
                  </a:lnTo>
                  <a:lnTo>
                    <a:pt x="218701" y="190660"/>
                  </a:lnTo>
                  <a:lnTo>
                    <a:pt x="227290" y="163160"/>
                  </a:lnTo>
                  <a:lnTo>
                    <a:pt x="233722" y="137065"/>
                  </a:lnTo>
                  <a:lnTo>
                    <a:pt x="238715" y="111908"/>
                  </a:lnTo>
                  <a:lnTo>
                    <a:pt x="244734" y="66786"/>
                  </a:lnTo>
                  <a:lnTo>
                    <a:pt x="245057" y="32621"/>
                  </a:lnTo>
                  <a:lnTo>
                    <a:pt x="241334" y="20406"/>
                  </a:lnTo>
                  <a:lnTo>
                    <a:pt x="227789" y="3071"/>
                  </a:lnTo>
                  <a:lnTo>
                    <a:pt x="219237" y="0"/>
                  </a:lnTo>
                  <a:lnTo>
                    <a:pt x="200329" y="2233"/>
                  </a:lnTo>
                  <a:lnTo>
                    <a:pt x="180166" y="17807"/>
                  </a:lnTo>
                  <a:lnTo>
                    <a:pt x="160856" y="44013"/>
                  </a:lnTo>
                  <a:lnTo>
                    <a:pt x="145219" y="81531"/>
                  </a:lnTo>
                  <a:lnTo>
                    <a:pt x="142502" y="127839"/>
                  </a:lnTo>
                  <a:lnTo>
                    <a:pt x="144741" y="153029"/>
                  </a:lnTo>
                  <a:lnTo>
                    <a:pt x="160399" y="197951"/>
                  </a:lnTo>
                  <a:lnTo>
                    <a:pt x="183821" y="236261"/>
                  </a:lnTo>
                  <a:lnTo>
                    <a:pt x="224774" y="275545"/>
                  </a:lnTo>
                  <a:lnTo>
                    <a:pt x="282569" y="30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79"/>
            <p:cNvSpPr/>
            <p:nvPr>
              <p:custDataLst>
                <p:tags r:id="rId162"/>
              </p:custDataLst>
            </p:nvPr>
          </p:nvSpPr>
          <p:spPr>
            <a:xfrm>
              <a:off x="2406650" y="863600"/>
              <a:ext cx="76201" cy="138752"/>
            </a:xfrm>
            <a:custGeom>
              <a:avLst/>
              <a:gdLst/>
              <a:ahLst/>
              <a:cxnLst/>
              <a:rect l="0" t="0" r="0" b="0"/>
              <a:pathLst>
                <a:path w="76201" h="138752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12209" y="19442"/>
                  </a:lnTo>
                  <a:lnTo>
                    <a:pt x="48924" y="61034"/>
                  </a:lnTo>
                  <a:lnTo>
                    <a:pt x="60549" y="84276"/>
                  </a:lnTo>
                  <a:lnTo>
                    <a:pt x="65717" y="108717"/>
                  </a:lnTo>
                  <a:lnTo>
                    <a:pt x="64250" y="126165"/>
                  </a:lnTo>
                  <a:lnTo>
                    <a:pt x="61883" y="132793"/>
                  </a:lnTo>
                  <a:lnTo>
                    <a:pt x="58189" y="136507"/>
                  </a:lnTo>
                  <a:lnTo>
                    <a:pt x="53609" y="138277"/>
                  </a:lnTo>
                  <a:lnTo>
                    <a:pt x="48440" y="138751"/>
                  </a:lnTo>
                  <a:lnTo>
                    <a:pt x="43582" y="134834"/>
                  </a:lnTo>
                  <a:lnTo>
                    <a:pt x="34422" y="119193"/>
                  </a:lnTo>
                  <a:lnTo>
                    <a:pt x="31444" y="73103"/>
                  </a:lnTo>
                  <a:lnTo>
                    <a:pt x="39140" y="44249"/>
                  </a:lnTo>
                  <a:lnTo>
                    <a:pt x="51262" y="2248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80"/>
            <p:cNvSpPr/>
            <p:nvPr>
              <p:custDataLst>
                <p:tags r:id="rId163"/>
              </p:custDataLst>
            </p:nvPr>
          </p:nvSpPr>
          <p:spPr>
            <a:xfrm>
              <a:off x="2303939" y="878065"/>
              <a:ext cx="69515" cy="158411"/>
            </a:xfrm>
            <a:custGeom>
              <a:avLst/>
              <a:gdLst/>
              <a:ahLst/>
              <a:cxnLst/>
              <a:rect l="0" t="0" r="0" b="0"/>
              <a:pathLst>
                <a:path w="69515" h="158411">
                  <a:moveTo>
                    <a:pt x="45561" y="10935"/>
                  </a:moveTo>
                  <a:lnTo>
                    <a:pt x="45561" y="10935"/>
                  </a:lnTo>
                  <a:lnTo>
                    <a:pt x="45561" y="4193"/>
                  </a:lnTo>
                  <a:lnTo>
                    <a:pt x="44150" y="2207"/>
                  </a:lnTo>
                  <a:lnTo>
                    <a:pt x="41798" y="883"/>
                  </a:lnTo>
                  <a:lnTo>
                    <a:pt x="38819" y="0"/>
                  </a:lnTo>
                  <a:lnTo>
                    <a:pt x="35422" y="2940"/>
                  </a:lnTo>
                  <a:lnTo>
                    <a:pt x="12336" y="49323"/>
                  </a:lnTo>
                  <a:lnTo>
                    <a:pt x="1066" y="90591"/>
                  </a:lnTo>
                  <a:lnTo>
                    <a:pt x="0" y="130728"/>
                  </a:lnTo>
                  <a:lnTo>
                    <a:pt x="6262" y="149078"/>
                  </a:lnTo>
                  <a:lnTo>
                    <a:pt x="10895" y="155947"/>
                  </a:lnTo>
                  <a:lnTo>
                    <a:pt x="16806" y="158410"/>
                  </a:lnTo>
                  <a:lnTo>
                    <a:pt x="23569" y="157935"/>
                  </a:lnTo>
                  <a:lnTo>
                    <a:pt x="30899" y="155502"/>
                  </a:lnTo>
                  <a:lnTo>
                    <a:pt x="54701" y="131851"/>
                  </a:lnTo>
                  <a:lnTo>
                    <a:pt x="69514" y="84548"/>
                  </a:lnTo>
                  <a:lnTo>
                    <a:pt x="68201" y="55411"/>
                  </a:lnTo>
                  <a:lnTo>
                    <a:pt x="59857" y="32819"/>
                  </a:lnTo>
                  <a:lnTo>
                    <a:pt x="46741" y="18074"/>
                  </a:lnTo>
                  <a:lnTo>
                    <a:pt x="39997" y="15694"/>
                  </a:lnTo>
                  <a:lnTo>
                    <a:pt x="33385" y="16225"/>
                  </a:lnTo>
                  <a:lnTo>
                    <a:pt x="13811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81"/>
            <p:cNvSpPr/>
            <p:nvPr>
              <p:custDataLst>
                <p:tags r:id="rId164"/>
              </p:custDataLst>
            </p:nvPr>
          </p:nvSpPr>
          <p:spPr>
            <a:xfrm>
              <a:off x="2016624" y="779216"/>
              <a:ext cx="201131" cy="308618"/>
            </a:xfrm>
            <a:custGeom>
              <a:avLst/>
              <a:gdLst/>
              <a:ahLst/>
              <a:cxnLst/>
              <a:rect l="0" t="0" r="0" b="0"/>
              <a:pathLst>
                <a:path w="201131" h="308618">
                  <a:moveTo>
                    <a:pt x="2676" y="90734"/>
                  </a:moveTo>
                  <a:lnTo>
                    <a:pt x="2676" y="90734"/>
                  </a:lnTo>
                  <a:lnTo>
                    <a:pt x="2676" y="79799"/>
                  </a:lnTo>
                  <a:lnTo>
                    <a:pt x="6047" y="85299"/>
                  </a:lnTo>
                  <a:lnTo>
                    <a:pt x="9143" y="130922"/>
                  </a:lnTo>
                  <a:lnTo>
                    <a:pt x="12136" y="164334"/>
                  </a:lnTo>
                  <a:lnTo>
                    <a:pt x="15817" y="202232"/>
                  </a:lnTo>
                  <a:lnTo>
                    <a:pt x="19805" y="240478"/>
                  </a:lnTo>
                  <a:lnTo>
                    <a:pt x="25312" y="286248"/>
                  </a:lnTo>
                  <a:lnTo>
                    <a:pt x="26551" y="307492"/>
                  </a:lnTo>
                  <a:lnTo>
                    <a:pt x="25648" y="308617"/>
                  </a:lnTo>
                  <a:lnTo>
                    <a:pt x="24341" y="307956"/>
                  </a:lnTo>
                  <a:lnTo>
                    <a:pt x="15759" y="286800"/>
                  </a:lnTo>
                  <a:lnTo>
                    <a:pt x="10137" y="252193"/>
                  </a:lnTo>
                  <a:lnTo>
                    <a:pt x="7650" y="230123"/>
                  </a:lnTo>
                  <a:lnTo>
                    <a:pt x="5286" y="202005"/>
                  </a:lnTo>
                  <a:lnTo>
                    <a:pt x="3005" y="169853"/>
                  </a:lnTo>
                  <a:lnTo>
                    <a:pt x="779" y="135013"/>
                  </a:lnTo>
                  <a:lnTo>
                    <a:pt x="0" y="106142"/>
                  </a:lnTo>
                  <a:lnTo>
                    <a:pt x="1016" y="59012"/>
                  </a:lnTo>
                  <a:lnTo>
                    <a:pt x="2184" y="31084"/>
                  </a:lnTo>
                  <a:lnTo>
                    <a:pt x="3759" y="30506"/>
                  </a:lnTo>
                  <a:lnTo>
                    <a:pt x="14835" y="45999"/>
                  </a:lnTo>
                  <a:lnTo>
                    <a:pt x="40224" y="87906"/>
                  </a:lnTo>
                  <a:lnTo>
                    <a:pt x="62403" y="129694"/>
                  </a:lnTo>
                  <a:lnTo>
                    <a:pt x="86371" y="172725"/>
                  </a:lnTo>
                  <a:lnTo>
                    <a:pt x="111135" y="211136"/>
                  </a:lnTo>
                  <a:lnTo>
                    <a:pt x="136252" y="237614"/>
                  </a:lnTo>
                  <a:lnTo>
                    <a:pt x="157763" y="249383"/>
                  </a:lnTo>
                  <a:lnTo>
                    <a:pt x="167451" y="251533"/>
                  </a:lnTo>
                  <a:lnTo>
                    <a:pt x="175320" y="248028"/>
                  </a:lnTo>
                  <a:lnTo>
                    <a:pt x="187827" y="230963"/>
                  </a:lnTo>
                  <a:lnTo>
                    <a:pt x="196208" y="197508"/>
                  </a:lnTo>
                  <a:lnTo>
                    <a:pt x="200874" y="152300"/>
                  </a:lnTo>
                  <a:lnTo>
                    <a:pt x="201130" y="125428"/>
                  </a:lnTo>
                  <a:lnTo>
                    <a:pt x="200595" y="96930"/>
                  </a:lnTo>
                  <a:lnTo>
                    <a:pt x="196238" y="50214"/>
                  </a:lnTo>
                  <a:lnTo>
                    <a:pt x="188893" y="16281"/>
                  </a:lnTo>
                  <a:lnTo>
                    <a:pt x="183970" y="7232"/>
                  </a:lnTo>
                  <a:lnTo>
                    <a:pt x="178572" y="1199"/>
                  </a:lnTo>
                  <a:lnTo>
                    <a:pt x="174268" y="0"/>
                  </a:lnTo>
                  <a:lnTo>
                    <a:pt x="170693" y="2022"/>
                  </a:lnTo>
                  <a:lnTo>
                    <a:pt x="161426" y="14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635"/>
          <p:cNvGrpSpPr/>
          <p:nvPr/>
        </p:nvGrpSpPr>
        <p:grpSpPr>
          <a:xfrm>
            <a:off x="6728104" y="901700"/>
            <a:ext cx="841097" cy="298451"/>
            <a:chOff x="6728104" y="901700"/>
            <a:chExt cx="841097" cy="298451"/>
          </a:xfrm>
        </p:grpSpPr>
        <p:sp>
          <p:nvSpPr>
            <p:cNvPr id="19" name="SMARTInkShape-2882"/>
            <p:cNvSpPr/>
            <p:nvPr>
              <p:custDataLst>
                <p:tags r:id="rId152"/>
              </p:custDataLst>
            </p:nvPr>
          </p:nvSpPr>
          <p:spPr>
            <a:xfrm>
              <a:off x="7343532" y="1016000"/>
              <a:ext cx="225669" cy="79718"/>
            </a:xfrm>
            <a:custGeom>
              <a:avLst/>
              <a:gdLst/>
              <a:ahLst/>
              <a:cxnLst/>
              <a:rect l="0" t="0" r="0" b="0"/>
              <a:pathLst>
                <a:path w="225669" h="79718">
                  <a:moveTo>
                    <a:pt x="28818" y="63500"/>
                  </a:moveTo>
                  <a:lnTo>
                    <a:pt x="28818" y="63500"/>
                  </a:lnTo>
                  <a:lnTo>
                    <a:pt x="23351" y="68967"/>
                  </a:lnTo>
                  <a:lnTo>
                    <a:pt x="22351" y="68556"/>
                  </a:lnTo>
                  <a:lnTo>
                    <a:pt x="19358" y="66217"/>
                  </a:lnTo>
                  <a:lnTo>
                    <a:pt x="3666" y="63331"/>
                  </a:lnTo>
                  <a:lnTo>
                    <a:pt x="1466" y="61976"/>
                  </a:lnTo>
                  <a:lnTo>
                    <a:pt x="0" y="60367"/>
                  </a:lnTo>
                  <a:lnTo>
                    <a:pt x="252" y="51054"/>
                  </a:lnTo>
                  <a:lnTo>
                    <a:pt x="6164" y="25450"/>
                  </a:lnTo>
                  <a:lnTo>
                    <a:pt x="9482" y="21200"/>
                  </a:lnTo>
                  <a:lnTo>
                    <a:pt x="18812" y="16478"/>
                  </a:lnTo>
                  <a:lnTo>
                    <a:pt x="28134" y="16261"/>
                  </a:lnTo>
                  <a:lnTo>
                    <a:pt x="65103" y="29527"/>
                  </a:lnTo>
                  <a:lnTo>
                    <a:pt x="112549" y="57693"/>
                  </a:lnTo>
                  <a:lnTo>
                    <a:pt x="137732" y="76177"/>
                  </a:lnTo>
                  <a:lnTo>
                    <a:pt x="149897" y="79717"/>
                  </a:lnTo>
                  <a:lnTo>
                    <a:pt x="162359" y="77528"/>
                  </a:lnTo>
                  <a:lnTo>
                    <a:pt x="168644" y="74969"/>
                  </a:lnTo>
                  <a:lnTo>
                    <a:pt x="179393" y="64599"/>
                  </a:lnTo>
                  <a:lnTo>
                    <a:pt x="210744" y="17018"/>
                  </a:lnTo>
                  <a:lnTo>
                    <a:pt x="225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83"/>
            <p:cNvSpPr/>
            <p:nvPr>
              <p:custDataLst>
                <p:tags r:id="rId153"/>
              </p:custDataLst>
            </p:nvPr>
          </p:nvSpPr>
          <p:spPr>
            <a:xfrm>
              <a:off x="6728104" y="901700"/>
              <a:ext cx="402947" cy="298451"/>
            </a:xfrm>
            <a:custGeom>
              <a:avLst/>
              <a:gdLst/>
              <a:ahLst/>
              <a:cxnLst/>
              <a:rect l="0" t="0" r="0" b="0"/>
              <a:pathLst>
                <a:path w="402947" h="298451">
                  <a:moveTo>
                    <a:pt x="15596" y="0"/>
                  </a:moveTo>
                  <a:lnTo>
                    <a:pt x="15596" y="0"/>
                  </a:lnTo>
                  <a:lnTo>
                    <a:pt x="12225" y="3371"/>
                  </a:lnTo>
                  <a:lnTo>
                    <a:pt x="8688" y="5026"/>
                  </a:lnTo>
                  <a:lnTo>
                    <a:pt x="0" y="6176"/>
                  </a:lnTo>
                  <a:lnTo>
                    <a:pt x="1139" y="6272"/>
                  </a:lnTo>
                  <a:lnTo>
                    <a:pt x="1725" y="7004"/>
                  </a:lnTo>
                  <a:lnTo>
                    <a:pt x="2375" y="9698"/>
                  </a:lnTo>
                  <a:lnTo>
                    <a:pt x="19596" y="11810"/>
                  </a:lnTo>
                  <a:lnTo>
                    <a:pt x="53784" y="12436"/>
                  </a:lnTo>
                  <a:lnTo>
                    <a:pt x="84780" y="12583"/>
                  </a:lnTo>
                  <a:lnTo>
                    <a:pt x="119017" y="12648"/>
                  </a:lnTo>
                  <a:lnTo>
                    <a:pt x="153047" y="12677"/>
                  </a:lnTo>
                  <a:lnTo>
                    <a:pt x="186987" y="12690"/>
                  </a:lnTo>
                  <a:lnTo>
                    <a:pt x="220181" y="12695"/>
                  </a:lnTo>
                  <a:lnTo>
                    <a:pt x="262402" y="13404"/>
                  </a:lnTo>
                  <a:lnTo>
                    <a:pt x="285050" y="18167"/>
                  </a:lnTo>
                  <a:lnTo>
                    <a:pt x="290951" y="22159"/>
                  </a:lnTo>
                  <a:lnTo>
                    <a:pt x="293198" y="25841"/>
                  </a:lnTo>
                  <a:lnTo>
                    <a:pt x="294759" y="31677"/>
                  </a:lnTo>
                  <a:lnTo>
                    <a:pt x="294891" y="34775"/>
                  </a:lnTo>
                  <a:lnTo>
                    <a:pt x="288223" y="43857"/>
                  </a:lnTo>
                  <a:lnTo>
                    <a:pt x="244374" y="87956"/>
                  </a:lnTo>
                  <a:lnTo>
                    <a:pt x="203413" y="122763"/>
                  </a:lnTo>
                  <a:lnTo>
                    <a:pt x="167201" y="153026"/>
                  </a:lnTo>
                  <a:lnTo>
                    <a:pt x="120411" y="191486"/>
                  </a:lnTo>
                  <a:lnTo>
                    <a:pt x="82236" y="232920"/>
                  </a:lnTo>
                  <a:lnTo>
                    <a:pt x="57735" y="269109"/>
                  </a:lnTo>
                  <a:lnTo>
                    <a:pt x="53702" y="285711"/>
                  </a:lnTo>
                  <a:lnTo>
                    <a:pt x="90324" y="285747"/>
                  </a:lnTo>
                  <a:lnTo>
                    <a:pt x="120540" y="285748"/>
                  </a:lnTo>
                  <a:lnTo>
                    <a:pt x="158899" y="285044"/>
                  </a:lnTo>
                  <a:lnTo>
                    <a:pt x="204169" y="282379"/>
                  </a:lnTo>
                  <a:lnTo>
                    <a:pt x="246868" y="282605"/>
                  </a:lnTo>
                  <a:lnTo>
                    <a:pt x="285600" y="284352"/>
                  </a:lnTo>
                  <a:lnTo>
                    <a:pt x="332350" y="286041"/>
                  </a:lnTo>
                  <a:lnTo>
                    <a:pt x="375775" y="294534"/>
                  </a:lnTo>
                  <a:lnTo>
                    <a:pt x="402946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636"/>
          <p:cNvGrpSpPr/>
          <p:nvPr/>
        </p:nvGrpSpPr>
        <p:grpSpPr>
          <a:xfrm>
            <a:off x="7817039" y="768483"/>
            <a:ext cx="1151668" cy="381868"/>
            <a:chOff x="7817039" y="768483"/>
            <a:chExt cx="1151668" cy="381868"/>
          </a:xfrm>
        </p:grpSpPr>
        <p:sp>
          <p:nvSpPr>
            <p:cNvPr id="22" name="SMARTInkShape-2884"/>
            <p:cNvSpPr/>
            <p:nvPr>
              <p:custDataLst>
                <p:tags r:id="rId147"/>
              </p:custDataLst>
            </p:nvPr>
          </p:nvSpPr>
          <p:spPr>
            <a:xfrm>
              <a:off x="8675029" y="768483"/>
              <a:ext cx="293678" cy="363097"/>
            </a:xfrm>
            <a:custGeom>
              <a:avLst/>
              <a:gdLst/>
              <a:ahLst/>
              <a:cxnLst/>
              <a:rect l="0" t="0" r="0" b="0"/>
              <a:pathLst>
                <a:path w="293678" h="363097">
                  <a:moveTo>
                    <a:pt x="87971" y="260217"/>
                  </a:moveTo>
                  <a:lnTo>
                    <a:pt x="87971" y="260217"/>
                  </a:lnTo>
                  <a:lnTo>
                    <a:pt x="87971" y="224864"/>
                  </a:lnTo>
                  <a:lnTo>
                    <a:pt x="86559" y="219009"/>
                  </a:lnTo>
                  <a:lnTo>
                    <a:pt x="81229" y="210623"/>
                  </a:lnTo>
                  <a:lnTo>
                    <a:pt x="76421" y="210221"/>
                  </a:lnTo>
                  <a:lnTo>
                    <a:pt x="63552" y="215419"/>
                  </a:lnTo>
                  <a:lnTo>
                    <a:pt x="40440" y="240358"/>
                  </a:lnTo>
                  <a:lnTo>
                    <a:pt x="15718" y="281301"/>
                  </a:lnTo>
                  <a:lnTo>
                    <a:pt x="632" y="319067"/>
                  </a:lnTo>
                  <a:lnTo>
                    <a:pt x="0" y="337878"/>
                  </a:lnTo>
                  <a:lnTo>
                    <a:pt x="1806" y="345858"/>
                  </a:lnTo>
                  <a:lnTo>
                    <a:pt x="5834" y="350472"/>
                  </a:lnTo>
                  <a:lnTo>
                    <a:pt x="11341" y="352842"/>
                  </a:lnTo>
                  <a:lnTo>
                    <a:pt x="17834" y="353717"/>
                  </a:lnTo>
                  <a:lnTo>
                    <a:pt x="24280" y="351478"/>
                  </a:lnTo>
                  <a:lnTo>
                    <a:pt x="37086" y="341465"/>
                  </a:lnTo>
                  <a:lnTo>
                    <a:pt x="61849" y="302607"/>
                  </a:lnTo>
                  <a:lnTo>
                    <a:pt x="79179" y="269635"/>
                  </a:lnTo>
                  <a:lnTo>
                    <a:pt x="86234" y="262077"/>
                  </a:lnTo>
                  <a:lnTo>
                    <a:pt x="87456" y="274252"/>
                  </a:lnTo>
                  <a:lnTo>
                    <a:pt x="87818" y="295733"/>
                  </a:lnTo>
                  <a:lnTo>
                    <a:pt x="89985" y="302239"/>
                  </a:lnTo>
                  <a:lnTo>
                    <a:pt x="111101" y="327352"/>
                  </a:lnTo>
                  <a:lnTo>
                    <a:pt x="116796" y="328963"/>
                  </a:lnTo>
                  <a:lnTo>
                    <a:pt x="130651" y="326989"/>
                  </a:lnTo>
                  <a:lnTo>
                    <a:pt x="161060" y="311203"/>
                  </a:lnTo>
                  <a:lnTo>
                    <a:pt x="208554" y="264670"/>
                  </a:lnTo>
                  <a:lnTo>
                    <a:pt x="230934" y="234209"/>
                  </a:lnTo>
                  <a:lnTo>
                    <a:pt x="252640" y="194330"/>
                  </a:lnTo>
                  <a:lnTo>
                    <a:pt x="271930" y="149795"/>
                  </a:lnTo>
                  <a:lnTo>
                    <a:pt x="285205" y="106483"/>
                  </a:lnTo>
                  <a:lnTo>
                    <a:pt x="292048" y="69359"/>
                  </a:lnTo>
                  <a:lnTo>
                    <a:pt x="293677" y="38514"/>
                  </a:lnTo>
                  <a:lnTo>
                    <a:pt x="289697" y="15397"/>
                  </a:lnTo>
                  <a:lnTo>
                    <a:pt x="285955" y="8104"/>
                  </a:lnTo>
                  <a:lnTo>
                    <a:pt x="281344" y="3241"/>
                  </a:lnTo>
                  <a:lnTo>
                    <a:pt x="276153" y="0"/>
                  </a:lnTo>
                  <a:lnTo>
                    <a:pt x="269165" y="2072"/>
                  </a:lnTo>
                  <a:lnTo>
                    <a:pt x="251991" y="15664"/>
                  </a:lnTo>
                  <a:lnTo>
                    <a:pt x="225861" y="60600"/>
                  </a:lnTo>
                  <a:lnTo>
                    <a:pt x="214401" y="106117"/>
                  </a:lnTo>
                  <a:lnTo>
                    <a:pt x="210358" y="132084"/>
                  </a:lnTo>
                  <a:lnTo>
                    <a:pt x="208368" y="158567"/>
                  </a:lnTo>
                  <a:lnTo>
                    <a:pt x="207747" y="185395"/>
                  </a:lnTo>
                  <a:lnTo>
                    <a:pt x="208038" y="212452"/>
                  </a:lnTo>
                  <a:lnTo>
                    <a:pt x="212124" y="259449"/>
                  </a:lnTo>
                  <a:lnTo>
                    <a:pt x="219350" y="299387"/>
                  </a:lnTo>
                  <a:lnTo>
                    <a:pt x="234612" y="342849"/>
                  </a:lnTo>
                  <a:lnTo>
                    <a:pt x="243927" y="359501"/>
                  </a:lnTo>
                  <a:lnTo>
                    <a:pt x="250502" y="363096"/>
                  </a:lnTo>
                  <a:lnTo>
                    <a:pt x="284821" y="36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85"/>
            <p:cNvSpPr/>
            <p:nvPr>
              <p:custDataLst>
                <p:tags r:id="rId148"/>
              </p:custDataLst>
            </p:nvPr>
          </p:nvSpPr>
          <p:spPr>
            <a:xfrm>
              <a:off x="8426450" y="966965"/>
              <a:ext cx="203201" cy="144286"/>
            </a:xfrm>
            <a:custGeom>
              <a:avLst/>
              <a:gdLst/>
              <a:ahLst/>
              <a:cxnLst/>
              <a:rect l="0" t="0" r="0" b="0"/>
              <a:pathLst>
                <a:path w="203201" h="144286">
                  <a:moveTo>
                    <a:pt x="0" y="10935"/>
                  </a:moveTo>
                  <a:lnTo>
                    <a:pt x="0" y="10935"/>
                  </a:lnTo>
                  <a:lnTo>
                    <a:pt x="9433" y="2207"/>
                  </a:lnTo>
                  <a:lnTo>
                    <a:pt x="14305" y="0"/>
                  </a:lnTo>
                  <a:lnTo>
                    <a:pt x="20704" y="901"/>
                  </a:lnTo>
                  <a:lnTo>
                    <a:pt x="24385" y="2129"/>
                  </a:lnTo>
                  <a:lnTo>
                    <a:pt x="30358" y="11019"/>
                  </a:lnTo>
                  <a:lnTo>
                    <a:pt x="32939" y="17341"/>
                  </a:lnTo>
                  <a:lnTo>
                    <a:pt x="33200" y="46465"/>
                  </a:lnTo>
                  <a:lnTo>
                    <a:pt x="24013" y="92820"/>
                  </a:lnTo>
                  <a:lnTo>
                    <a:pt x="23036" y="124973"/>
                  </a:lnTo>
                  <a:lnTo>
                    <a:pt x="20116" y="132174"/>
                  </a:lnTo>
                  <a:lnTo>
                    <a:pt x="18348" y="134094"/>
                  </a:lnTo>
                  <a:lnTo>
                    <a:pt x="16466" y="135375"/>
                  </a:lnTo>
                  <a:lnTo>
                    <a:pt x="14505" y="133406"/>
                  </a:lnTo>
                  <a:lnTo>
                    <a:pt x="10444" y="123692"/>
                  </a:lnTo>
                  <a:lnTo>
                    <a:pt x="14305" y="92244"/>
                  </a:lnTo>
                  <a:lnTo>
                    <a:pt x="31128" y="51646"/>
                  </a:lnTo>
                  <a:lnTo>
                    <a:pt x="47244" y="28564"/>
                  </a:lnTo>
                  <a:lnTo>
                    <a:pt x="58393" y="22298"/>
                  </a:lnTo>
                  <a:lnTo>
                    <a:pt x="64328" y="20627"/>
                  </a:lnTo>
                  <a:lnTo>
                    <a:pt x="70402" y="21630"/>
                  </a:lnTo>
                  <a:lnTo>
                    <a:pt x="82795" y="28388"/>
                  </a:lnTo>
                  <a:lnTo>
                    <a:pt x="86947" y="33859"/>
                  </a:lnTo>
                  <a:lnTo>
                    <a:pt x="91560" y="47464"/>
                  </a:lnTo>
                  <a:lnTo>
                    <a:pt x="94763" y="90630"/>
                  </a:lnTo>
                  <a:lnTo>
                    <a:pt x="95186" y="108945"/>
                  </a:lnTo>
                  <a:lnTo>
                    <a:pt x="95221" y="107882"/>
                  </a:lnTo>
                  <a:lnTo>
                    <a:pt x="107180" y="69990"/>
                  </a:lnTo>
                  <a:lnTo>
                    <a:pt x="113957" y="49176"/>
                  </a:lnTo>
                  <a:lnTo>
                    <a:pt x="132229" y="26969"/>
                  </a:lnTo>
                  <a:lnTo>
                    <a:pt x="142494" y="18532"/>
                  </a:lnTo>
                  <a:lnTo>
                    <a:pt x="149324" y="17411"/>
                  </a:lnTo>
                  <a:lnTo>
                    <a:pt x="166319" y="19928"/>
                  </a:lnTo>
                  <a:lnTo>
                    <a:pt x="172262" y="23986"/>
                  </a:lnTo>
                  <a:lnTo>
                    <a:pt x="176225" y="29513"/>
                  </a:lnTo>
                  <a:lnTo>
                    <a:pt x="185955" y="65405"/>
                  </a:lnTo>
                  <a:lnTo>
                    <a:pt x="191013" y="107485"/>
                  </a:lnTo>
                  <a:lnTo>
                    <a:pt x="20320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86"/>
            <p:cNvSpPr/>
            <p:nvPr>
              <p:custDataLst>
                <p:tags r:id="rId149"/>
              </p:custDataLst>
            </p:nvPr>
          </p:nvSpPr>
          <p:spPr>
            <a:xfrm>
              <a:off x="8237715" y="952500"/>
              <a:ext cx="118886" cy="166772"/>
            </a:xfrm>
            <a:custGeom>
              <a:avLst/>
              <a:gdLst/>
              <a:ahLst/>
              <a:cxnLst/>
              <a:rect l="0" t="0" r="0" b="0"/>
              <a:pathLst>
                <a:path w="118886" h="166772">
                  <a:moveTo>
                    <a:pt x="10935" y="25400"/>
                  </a:moveTo>
                  <a:lnTo>
                    <a:pt x="10935" y="25400"/>
                  </a:lnTo>
                  <a:lnTo>
                    <a:pt x="0" y="14465"/>
                  </a:lnTo>
                  <a:lnTo>
                    <a:pt x="1529" y="13877"/>
                  </a:lnTo>
                  <a:lnTo>
                    <a:pt x="8870" y="13223"/>
                  </a:lnTo>
                  <a:lnTo>
                    <a:pt x="19190" y="20458"/>
                  </a:lnTo>
                  <a:lnTo>
                    <a:pt x="46433" y="51470"/>
                  </a:lnTo>
                  <a:lnTo>
                    <a:pt x="63943" y="88001"/>
                  </a:lnTo>
                  <a:lnTo>
                    <a:pt x="67955" y="126734"/>
                  </a:lnTo>
                  <a:lnTo>
                    <a:pt x="61305" y="154908"/>
                  </a:lnTo>
                  <a:lnTo>
                    <a:pt x="56135" y="164098"/>
                  </a:lnTo>
                  <a:lnTo>
                    <a:pt x="53768" y="166549"/>
                  </a:lnTo>
                  <a:lnTo>
                    <a:pt x="50074" y="166771"/>
                  </a:lnTo>
                  <a:lnTo>
                    <a:pt x="40324" y="163256"/>
                  </a:lnTo>
                  <a:lnTo>
                    <a:pt x="36878" y="157521"/>
                  </a:lnTo>
                  <a:lnTo>
                    <a:pt x="33048" y="139859"/>
                  </a:lnTo>
                  <a:lnTo>
                    <a:pt x="38872" y="108491"/>
                  </a:lnTo>
                  <a:lnTo>
                    <a:pt x="52279" y="72207"/>
                  </a:lnTo>
                  <a:lnTo>
                    <a:pt x="82216" y="30802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87"/>
            <p:cNvSpPr/>
            <p:nvPr>
              <p:custDataLst>
                <p:tags r:id="rId150"/>
              </p:custDataLst>
            </p:nvPr>
          </p:nvSpPr>
          <p:spPr>
            <a:xfrm>
              <a:off x="8133300" y="987530"/>
              <a:ext cx="72938" cy="145346"/>
            </a:xfrm>
            <a:custGeom>
              <a:avLst/>
              <a:gdLst/>
              <a:ahLst/>
              <a:cxnLst/>
              <a:rect l="0" t="0" r="0" b="0"/>
              <a:pathLst>
                <a:path w="72938" h="145346">
                  <a:moveTo>
                    <a:pt x="51850" y="9420"/>
                  </a:moveTo>
                  <a:lnTo>
                    <a:pt x="51850" y="9420"/>
                  </a:lnTo>
                  <a:lnTo>
                    <a:pt x="51849" y="6049"/>
                  </a:lnTo>
                  <a:lnTo>
                    <a:pt x="49968" y="2512"/>
                  </a:lnTo>
                  <a:lnTo>
                    <a:pt x="48479" y="582"/>
                  </a:lnTo>
                  <a:lnTo>
                    <a:pt x="46781" y="0"/>
                  </a:lnTo>
                  <a:lnTo>
                    <a:pt x="44943" y="318"/>
                  </a:lnTo>
                  <a:lnTo>
                    <a:pt x="43011" y="1235"/>
                  </a:lnTo>
                  <a:lnTo>
                    <a:pt x="30181" y="12639"/>
                  </a:lnTo>
                  <a:lnTo>
                    <a:pt x="12974" y="39537"/>
                  </a:lnTo>
                  <a:lnTo>
                    <a:pt x="1213" y="77689"/>
                  </a:lnTo>
                  <a:lnTo>
                    <a:pt x="0" y="113530"/>
                  </a:lnTo>
                  <a:lnTo>
                    <a:pt x="3172" y="122571"/>
                  </a:lnTo>
                  <a:lnTo>
                    <a:pt x="14222" y="136380"/>
                  </a:lnTo>
                  <a:lnTo>
                    <a:pt x="26660" y="143458"/>
                  </a:lnTo>
                  <a:lnTo>
                    <a:pt x="32940" y="145345"/>
                  </a:lnTo>
                  <a:lnTo>
                    <a:pt x="39949" y="143781"/>
                  </a:lnTo>
                  <a:lnTo>
                    <a:pt x="55263" y="134518"/>
                  </a:lnTo>
                  <a:lnTo>
                    <a:pt x="60474" y="126685"/>
                  </a:lnTo>
                  <a:lnTo>
                    <a:pt x="70722" y="85579"/>
                  </a:lnTo>
                  <a:lnTo>
                    <a:pt x="72937" y="65846"/>
                  </a:lnTo>
                  <a:lnTo>
                    <a:pt x="69218" y="50020"/>
                  </a:lnTo>
                  <a:lnTo>
                    <a:pt x="60980" y="39694"/>
                  </a:lnTo>
                  <a:lnTo>
                    <a:pt x="52379" y="34164"/>
                  </a:lnTo>
                  <a:lnTo>
                    <a:pt x="50087" y="33677"/>
                  </a:lnTo>
                  <a:lnTo>
                    <a:pt x="45500" y="3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88"/>
            <p:cNvSpPr/>
            <p:nvPr>
              <p:custDataLst>
                <p:tags r:id="rId151"/>
              </p:custDataLst>
            </p:nvPr>
          </p:nvSpPr>
          <p:spPr>
            <a:xfrm>
              <a:off x="7817039" y="870866"/>
              <a:ext cx="210127" cy="279485"/>
            </a:xfrm>
            <a:custGeom>
              <a:avLst/>
              <a:gdLst/>
              <a:ahLst/>
              <a:cxnLst/>
              <a:rect l="0" t="0" r="0" b="0"/>
              <a:pathLst>
                <a:path w="210127" h="279485">
                  <a:moveTo>
                    <a:pt x="12511" y="68934"/>
                  </a:moveTo>
                  <a:lnTo>
                    <a:pt x="12511" y="68934"/>
                  </a:lnTo>
                  <a:lnTo>
                    <a:pt x="9140" y="65563"/>
                  </a:lnTo>
                  <a:lnTo>
                    <a:pt x="8147" y="65981"/>
                  </a:lnTo>
                  <a:lnTo>
                    <a:pt x="3051" y="94006"/>
                  </a:lnTo>
                  <a:lnTo>
                    <a:pt x="771" y="137981"/>
                  </a:lnTo>
                  <a:lnTo>
                    <a:pt x="237" y="171118"/>
                  </a:lnTo>
                  <a:lnTo>
                    <a:pt x="0" y="203955"/>
                  </a:lnTo>
                  <a:lnTo>
                    <a:pt x="1278" y="247386"/>
                  </a:lnTo>
                  <a:lnTo>
                    <a:pt x="10752" y="279484"/>
                  </a:lnTo>
                  <a:lnTo>
                    <a:pt x="5248" y="269765"/>
                  </a:lnTo>
                  <a:lnTo>
                    <a:pt x="4793" y="238898"/>
                  </a:lnTo>
                  <a:lnTo>
                    <a:pt x="3672" y="199272"/>
                  </a:lnTo>
                  <a:lnTo>
                    <a:pt x="2385" y="174876"/>
                  </a:lnTo>
                  <a:lnTo>
                    <a:pt x="2233" y="150145"/>
                  </a:lnTo>
                  <a:lnTo>
                    <a:pt x="2836" y="125192"/>
                  </a:lnTo>
                  <a:lnTo>
                    <a:pt x="5389" y="79121"/>
                  </a:lnTo>
                  <a:lnTo>
                    <a:pt x="9382" y="32911"/>
                  </a:lnTo>
                  <a:lnTo>
                    <a:pt x="8135" y="13889"/>
                  </a:lnTo>
                  <a:lnTo>
                    <a:pt x="8887" y="11071"/>
                  </a:lnTo>
                  <a:lnTo>
                    <a:pt x="10095" y="9192"/>
                  </a:lnTo>
                  <a:lnTo>
                    <a:pt x="20845" y="10867"/>
                  </a:lnTo>
                  <a:lnTo>
                    <a:pt x="28650" y="13289"/>
                  </a:lnTo>
                  <a:lnTo>
                    <a:pt x="56490" y="40296"/>
                  </a:lnTo>
                  <a:lnTo>
                    <a:pt x="74861" y="71493"/>
                  </a:lnTo>
                  <a:lnTo>
                    <a:pt x="93139" y="109582"/>
                  </a:lnTo>
                  <a:lnTo>
                    <a:pt x="113021" y="152381"/>
                  </a:lnTo>
                  <a:lnTo>
                    <a:pt x="126092" y="189748"/>
                  </a:lnTo>
                  <a:lnTo>
                    <a:pt x="136369" y="219996"/>
                  </a:lnTo>
                  <a:lnTo>
                    <a:pt x="160595" y="257193"/>
                  </a:lnTo>
                  <a:lnTo>
                    <a:pt x="162739" y="259351"/>
                  </a:lnTo>
                  <a:lnTo>
                    <a:pt x="164874" y="260084"/>
                  </a:lnTo>
                  <a:lnTo>
                    <a:pt x="167002" y="259868"/>
                  </a:lnTo>
                  <a:lnTo>
                    <a:pt x="171250" y="250219"/>
                  </a:lnTo>
                  <a:lnTo>
                    <a:pt x="179489" y="215546"/>
                  </a:lnTo>
                  <a:lnTo>
                    <a:pt x="187618" y="177134"/>
                  </a:lnTo>
                  <a:lnTo>
                    <a:pt x="192749" y="153062"/>
                  </a:lnTo>
                  <a:lnTo>
                    <a:pt x="198286" y="127136"/>
                  </a:lnTo>
                  <a:lnTo>
                    <a:pt x="202683" y="102091"/>
                  </a:lnTo>
                  <a:lnTo>
                    <a:pt x="206320" y="77633"/>
                  </a:lnTo>
                  <a:lnTo>
                    <a:pt x="210126" y="35406"/>
                  </a:lnTo>
                  <a:lnTo>
                    <a:pt x="207114" y="9583"/>
                  </a:lnTo>
                  <a:lnTo>
                    <a:pt x="204336" y="3261"/>
                  </a:lnTo>
                  <a:lnTo>
                    <a:pt x="201072" y="457"/>
                  </a:lnTo>
                  <a:lnTo>
                    <a:pt x="197485" y="0"/>
                  </a:lnTo>
                  <a:lnTo>
                    <a:pt x="196504" y="1811"/>
                  </a:lnTo>
                  <a:lnTo>
                    <a:pt x="203011" y="1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37"/>
          <p:cNvGrpSpPr/>
          <p:nvPr/>
        </p:nvGrpSpPr>
        <p:grpSpPr>
          <a:xfrm>
            <a:off x="9230382" y="793750"/>
            <a:ext cx="946816" cy="381001"/>
            <a:chOff x="9230382" y="793750"/>
            <a:chExt cx="946816" cy="381001"/>
          </a:xfrm>
        </p:grpSpPr>
        <p:sp>
          <p:nvSpPr>
            <p:cNvPr id="28" name="SMARTInkShape-2889"/>
            <p:cNvSpPr/>
            <p:nvPr>
              <p:custDataLst>
                <p:tags r:id="rId142"/>
              </p:custDataLst>
            </p:nvPr>
          </p:nvSpPr>
          <p:spPr>
            <a:xfrm>
              <a:off x="10121900" y="793750"/>
              <a:ext cx="55298" cy="381001"/>
            </a:xfrm>
            <a:custGeom>
              <a:avLst/>
              <a:gdLst/>
              <a:ahLst/>
              <a:cxnLst/>
              <a:rect l="0" t="0" r="0" b="0"/>
              <a:pathLst>
                <a:path w="55298" h="381001">
                  <a:moveTo>
                    <a:pt x="19050" y="0"/>
                  </a:moveTo>
                  <a:lnTo>
                    <a:pt x="19050" y="0"/>
                  </a:lnTo>
                  <a:lnTo>
                    <a:pt x="29894" y="33240"/>
                  </a:lnTo>
                  <a:lnTo>
                    <a:pt x="40097" y="66514"/>
                  </a:lnTo>
                  <a:lnTo>
                    <a:pt x="45077" y="90204"/>
                  </a:lnTo>
                  <a:lnTo>
                    <a:pt x="49807" y="117991"/>
                  </a:lnTo>
                  <a:lnTo>
                    <a:pt x="54370" y="148511"/>
                  </a:lnTo>
                  <a:lnTo>
                    <a:pt x="55297" y="178735"/>
                  </a:lnTo>
                  <a:lnTo>
                    <a:pt x="53798" y="208762"/>
                  </a:lnTo>
                  <a:lnTo>
                    <a:pt x="50682" y="238658"/>
                  </a:lnTo>
                  <a:lnTo>
                    <a:pt x="43666" y="267761"/>
                  </a:lnTo>
                  <a:lnTo>
                    <a:pt x="34050" y="296335"/>
                  </a:lnTo>
                  <a:lnTo>
                    <a:pt x="15132" y="34337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90"/>
            <p:cNvSpPr/>
            <p:nvPr>
              <p:custDataLst>
                <p:tags r:id="rId143"/>
              </p:custDataLst>
            </p:nvPr>
          </p:nvSpPr>
          <p:spPr>
            <a:xfrm>
              <a:off x="9988550" y="889000"/>
              <a:ext cx="12701" cy="222251"/>
            </a:xfrm>
            <a:custGeom>
              <a:avLst/>
              <a:gdLst/>
              <a:ahLst/>
              <a:cxnLst/>
              <a:rect l="0" t="0" r="0" b="0"/>
              <a:pathLst>
                <a:path w="12701" h="222251">
                  <a:moveTo>
                    <a:pt x="0" y="0"/>
                  </a:moveTo>
                  <a:lnTo>
                    <a:pt x="0" y="0"/>
                  </a:lnTo>
                  <a:lnTo>
                    <a:pt x="705" y="44057"/>
                  </a:lnTo>
                  <a:lnTo>
                    <a:pt x="3370" y="75320"/>
                  </a:lnTo>
                  <a:lnTo>
                    <a:pt x="5026" y="110381"/>
                  </a:lnTo>
                  <a:lnTo>
                    <a:pt x="5762" y="145014"/>
                  </a:lnTo>
                  <a:lnTo>
                    <a:pt x="6880" y="186195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91"/>
            <p:cNvSpPr/>
            <p:nvPr>
              <p:custDataLst>
                <p:tags r:id="rId144"/>
              </p:custDataLst>
            </p:nvPr>
          </p:nvSpPr>
          <p:spPr>
            <a:xfrm>
              <a:off x="9696450" y="10795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45432" y="36628"/>
                  </a:lnTo>
                  <a:lnTo>
                    <a:pt x="12632" y="792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92"/>
            <p:cNvSpPr/>
            <p:nvPr>
              <p:custDataLst>
                <p:tags r:id="rId145"/>
              </p:custDataLst>
            </p:nvPr>
          </p:nvSpPr>
          <p:spPr>
            <a:xfrm>
              <a:off x="9408366" y="895350"/>
              <a:ext cx="137628" cy="212667"/>
            </a:xfrm>
            <a:custGeom>
              <a:avLst/>
              <a:gdLst/>
              <a:ahLst/>
              <a:cxnLst/>
              <a:rect l="0" t="0" r="0" b="0"/>
              <a:pathLst>
                <a:path w="137628" h="212667">
                  <a:moveTo>
                    <a:pt x="97584" y="25400"/>
                  </a:moveTo>
                  <a:lnTo>
                    <a:pt x="97584" y="25400"/>
                  </a:lnTo>
                  <a:lnTo>
                    <a:pt x="82376" y="11602"/>
                  </a:lnTo>
                  <a:lnTo>
                    <a:pt x="71069" y="5627"/>
                  </a:lnTo>
                  <a:lnTo>
                    <a:pt x="58989" y="4382"/>
                  </a:lnTo>
                  <a:lnTo>
                    <a:pt x="52804" y="5038"/>
                  </a:lnTo>
                  <a:lnTo>
                    <a:pt x="38405" y="18937"/>
                  </a:lnTo>
                  <a:lnTo>
                    <a:pt x="16315" y="56411"/>
                  </a:lnTo>
                  <a:lnTo>
                    <a:pt x="5020" y="87160"/>
                  </a:lnTo>
                  <a:lnTo>
                    <a:pt x="0" y="119642"/>
                  </a:lnTo>
                  <a:lnTo>
                    <a:pt x="7286" y="166291"/>
                  </a:lnTo>
                  <a:lnTo>
                    <a:pt x="22851" y="201279"/>
                  </a:lnTo>
                  <a:lnTo>
                    <a:pt x="30123" y="207564"/>
                  </a:lnTo>
                  <a:lnTo>
                    <a:pt x="47610" y="212666"/>
                  </a:lnTo>
                  <a:lnTo>
                    <a:pt x="56507" y="210921"/>
                  </a:lnTo>
                  <a:lnTo>
                    <a:pt x="73918" y="201458"/>
                  </a:lnTo>
                  <a:lnTo>
                    <a:pt x="102958" y="170150"/>
                  </a:lnTo>
                  <a:lnTo>
                    <a:pt x="119728" y="137946"/>
                  </a:lnTo>
                  <a:lnTo>
                    <a:pt x="132120" y="100115"/>
                  </a:lnTo>
                  <a:lnTo>
                    <a:pt x="137627" y="59782"/>
                  </a:lnTo>
                  <a:lnTo>
                    <a:pt x="132549" y="27746"/>
                  </a:lnTo>
                  <a:lnTo>
                    <a:pt x="127244" y="14264"/>
                  </a:lnTo>
                  <a:lnTo>
                    <a:pt x="120180" y="6687"/>
                  </a:lnTo>
                  <a:lnTo>
                    <a:pt x="111943" y="3047"/>
                  </a:lnTo>
                  <a:lnTo>
                    <a:pt x="84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93"/>
            <p:cNvSpPr/>
            <p:nvPr>
              <p:custDataLst>
                <p:tags r:id="rId146"/>
              </p:custDataLst>
            </p:nvPr>
          </p:nvSpPr>
          <p:spPr>
            <a:xfrm>
              <a:off x="9230382" y="807594"/>
              <a:ext cx="116819" cy="329057"/>
            </a:xfrm>
            <a:custGeom>
              <a:avLst/>
              <a:gdLst/>
              <a:ahLst/>
              <a:cxnLst/>
              <a:rect l="0" t="0" r="0" b="0"/>
              <a:pathLst>
                <a:path w="116819" h="329057">
                  <a:moveTo>
                    <a:pt x="116818" y="11556"/>
                  </a:moveTo>
                  <a:lnTo>
                    <a:pt x="116818" y="11556"/>
                  </a:lnTo>
                  <a:lnTo>
                    <a:pt x="113447" y="8185"/>
                  </a:lnTo>
                  <a:lnTo>
                    <a:pt x="101238" y="2718"/>
                  </a:lnTo>
                  <a:lnTo>
                    <a:pt x="87586" y="0"/>
                  </a:lnTo>
                  <a:lnTo>
                    <a:pt x="78896" y="1246"/>
                  </a:lnTo>
                  <a:lnTo>
                    <a:pt x="74603" y="2566"/>
                  </a:lnTo>
                  <a:lnTo>
                    <a:pt x="58449" y="24650"/>
                  </a:lnTo>
                  <a:lnTo>
                    <a:pt x="40782" y="55711"/>
                  </a:lnTo>
                  <a:lnTo>
                    <a:pt x="21642" y="96091"/>
                  </a:lnTo>
                  <a:lnTo>
                    <a:pt x="8430" y="142261"/>
                  </a:lnTo>
                  <a:lnTo>
                    <a:pt x="1617" y="189121"/>
                  </a:lnTo>
                  <a:lnTo>
                    <a:pt x="0" y="232996"/>
                  </a:lnTo>
                  <a:lnTo>
                    <a:pt x="3986" y="268959"/>
                  </a:lnTo>
                  <a:lnTo>
                    <a:pt x="19869" y="295761"/>
                  </a:lnTo>
                  <a:lnTo>
                    <a:pt x="53318" y="32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638"/>
          <p:cNvGrpSpPr/>
          <p:nvPr/>
        </p:nvGrpSpPr>
        <p:grpSpPr>
          <a:xfrm>
            <a:off x="6828320" y="1465717"/>
            <a:ext cx="1501647" cy="407552"/>
            <a:chOff x="6828320" y="1465717"/>
            <a:chExt cx="1501647" cy="407552"/>
          </a:xfrm>
        </p:grpSpPr>
        <p:sp>
          <p:nvSpPr>
            <p:cNvPr id="34" name="SMARTInkShape-2894"/>
            <p:cNvSpPr/>
            <p:nvPr>
              <p:custDataLst>
                <p:tags r:id="rId133"/>
              </p:custDataLst>
            </p:nvPr>
          </p:nvSpPr>
          <p:spPr>
            <a:xfrm>
              <a:off x="8149786" y="1465717"/>
              <a:ext cx="180181" cy="364226"/>
            </a:xfrm>
            <a:custGeom>
              <a:avLst/>
              <a:gdLst/>
              <a:ahLst/>
              <a:cxnLst/>
              <a:rect l="0" t="0" r="0" b="0"/>
              <a:pathLst>
                <a:path w="180181" h="364226">
                  <a:moveTo>
                    <a:pt x="79814" y="236083"/>
                  </a:moveTo>
                  <a:lnTo>
                    <a:pt x="79814" y="236083"/>
                  </a:lnTo>
                  <a:lnTo>
                    <a:pt x="79108" y="206398"/>
                  </a:lnTo>
                  <a:lnTo>
                    <a:pt x="76443" y="198666"/>
                  </a:lnTo>
                  <a:lnTo>
                    <a:pt x="74039" y="196321"/>
                  </a:lnTo>
                  <a:lnTo>
                    <a:pt x="67605" y="193717"/>
                  </a:lnTo>
                  <a:lnTo>
                    <a:pt x="63207" y="195844"/>
                  </a:lnTo>
                  <a:lnTo>
                    <a:pt x="24736" y="237282"/>
                  </a:lnTo>
                  <a:lnTo>
                    <a:pt x="6501" y="277909"/>
                  </a:lnTo>
                  <a:lnTo>
                    <a:pt x="0" y="321226"/>
                  </a:lnTo>
                  <a:lnTo>
                    <a:pt x="1910" y="333062"/>
                  </a:lnTo>
                  <a:lnTo>
                    <a:pt x="11558" y="351857"/>
                  </a:lnTo>
                  <a:lnTo>
                    <a:pt x="18082" y="357715"/>
                  </a:lnTo>
                  <a:lnTo>
                    <a:pt x="32857" y="364225"/>
                  </a:lnTo>
                  <a:lnTo>
                    <a:pt x="41454" y="363139"/>
                  </a:lnTo>
                  <a:lnTo>
                    <a:pt x="60413" y="354406"/>
                  </a:lnTo>
                  <a:lnTo>
                    <a:pt x="90920" y="326881"/>
                  </a:lnTo>
                  <a:lnTo>
                    <a:pt x="118930" y="281801"/>
                  </a:lnTo>
                  <a:lnTo>
                    <a:pt x="136475" y="238998"/>
                  </a:lnTo>
                  <a:lnTo>
                    <a:pt x="145105" y="214743"/>
                  </a:lnTo>
                  <a:lnTo>
                    <a:pt x="152975" y="185168"/>
                  </a:lnTo>
                  <a:lnTo>
                    <a:pt x="160337" y="152045"/>
                  </a:lnTo>
                  <a:lnTo>
                    <a:pt x="167363" y="116558"/>
                  </a:lnTo>
                  <a:lnTo>
                    <a:pt x="172753" y="86549"/>
                  </a:lnTo>
                  <a:lnTo>
                    <a:pt x="177051" y="60194"/>
                  </a:lnTo>
                  <a:lnTo>
                    <a:pt x="180180" y="20327"/>
                  </a:lnTo>
                  <a:lnTo>
                    <a:pt x="177064" y="9696"/>
                  </a:lnTo>
                  <a:lnTo>
                    <a:pt x="172164" y="2608"/>
                  </a:lnTo>
                  <a:lnTo>
                    <a:pt x="166075" y="0"/>
                  </a:lnTo>
                  <a:lnTo>
                    <a:pt x="159193" y="378"/>
                  </a:lnTo>
                  <a:lnTo>
                    <a:pt x="151783" y="2746"/>
                  </a:lnTo>
                  <a:lnTo>
                    <a:pt x="137906" y="18548"/>
                  </a:lnTo>
                  <a:lnTo>
                    <a:pt x="131242" y="29676"/>
                  </a:lnTo>
                  <a:lnTo>
                    <a:pt x="123837" y="64619"/>
                  </a:lnTo>
                  <a:lnTo>
                    <a:pt x="121253" y="109077"/>
                  </a:lnTo>
                  <a:lnTo>
                    <a:pt x="121551" y="133773"/>
                  </a:lnTo>
                  <a:lnTo>
                    <a:pt x="122456" y="159410"/>
                  </a:lnTo>
                  <a:lnTo>
                    <a:pt x="125881" y="184262"/>
                  </a:lnTo>
                  <a:lnTo>
                    <a:pt x="130986" y="208591"/>
                  </a:lnTo>
                  <a:lnTo>
                    <a:pt x="142068" y="252792"/>
                  </a:lnTo>
                  <a:lnTo>
                    <a:pt x="151568" y="297243"/>
                  </a:lnTo>
                  <a:lnTo>
                    <a:pt x="156014" y="318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95"/>
            <p:cNvSpPr/>
            <p:nvPr>
              <p:custDataLst>
                <p:tags r:id="rId134"/>
              </p:custDataLst>
            </p:nvPr>
          </p:nvSpPr>
          <p:spPr>
            <a:xfrm>
              <a:off x="7938383" y="1631950"/>
              <a:ext cx="145168" cy="185810"/>
            </a:xfrm>
            <a:custGeom>
              <a:avLst/>
              <a:gdLst/>
              <a:ahLst/>
              <a:cxnLst/>
              <a:rect l="0" t="0" r="0" b="0"/>
              <a:pathLst>
                <a:path w="145168" h="185810">
                  <a:moveTo>
                    <a:pt x="5467" y="38100"/>
                  </a:moveTo>
                  <a:lnTo>
                    <a:pt x="5467" y="38100"/>
                  </a:lnTo>
                  <a:lnTo>
                    <a:pt x="0" y="27165"/>
                  </a:lnTo>
                  <a:lnTo>
                    <a:pt x="1116" y="27282"/>
                  </a:lnTo>
                  <a:lnTo>
                    <a:pt x="6120" y="29294"/>
                  </a:lnTo>
                  <a:lnTo>
                    <a:pt x="20242" y="41135"/>
                  </a:lnTo>
                  <a:lnTo>
                    <a:pt x="43271" y="80014"/>
                  </a:lnTo>
                  <a:lnTo>
                    <a:pt x="53078" y="106352"/>
                  </a:lnTo>
                  <a:lnTo>
                    <a:pt x="54614" y="132640"/>
                  </a:lnTo>
                  <a:lnTo>
                    <a:pt x="47474" y="173897"/>
                  </a:lnTo>
                  <a:lnTo>
                    <a:pt x="44760" y="179431"/>
                  </a:lnTo>
                  <a:lnTo>
                    <a:pt x="41540" y="183121"/>
                  </a:lnTo>
                  <a:lnTo>
                    <a:pt x="37982" y="185580"/>
                  </a:lnTo>
                  <a:lnTo>
                    <a:pt x="35611" y="185809"/>
                  </a:lnTo>
                  <a:lnTo>
                    <a:pt x="34030" y="184550"/>
                  </a:lnTo>
                  <a:lnTo>
                    <a:pt x="32975" y="182300"/>
                  </a:lnTo>
                  <a:lnTo>
                    <a:pt x="42834" y="144744"/>
                  </a:lnTo>
                  <a:lnTo>
                    <a:pt x="55470" y="108310"/>
                  </a:lnTo>
                  <a:lnTo>
                    <a:pt x="74257" y="70010"/>
                  </a:lnTo>
                  <a:lnTo>
                    <a:pt x="104872" y="24036"/>
                  </a:lnTo>
                  <a:lnTo>
                    <a:pt x="121613" y="786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96"/>
            <p:cNvSpPr/>
            <p:nvPr>
              <p:custDataLst>
                <p:tags r:id="rId135"/>
              </p:custDataLst>
            </p:nvPr>
          </p:nvSpPr>
          <p:spPr>
            <a:xfrm>
              <a:off x="7776128" y="1662229"/>
              <a:ext cx="104223" cy="155301"/>
            </a:xfrm>
            <a:custGeom>
              <a:avLst/>
              <a:gdLst/>
              <a:ahLst/>
              <a:cxnLst/>
              <a:rect l="0" t="0" r="0" b="0"/>
              <a:pathLst>
                <a:path w="104223" h="155301">
                  <a:moveTo>
                    <a:pt x="72472" y="45921"/>
                  </a:moveTo>
                  <a:lnTo>
                    <a:pt x="72472" y="45921"/>
                  </a:lnTo>
                  <a:lnTo>
                    <a:pt x="69101" y="35808"/>
                  </a:lnTo>
                  <a:lnTo>
                    <a:pt x="69327" y="25198"/>
                  </a:lnTo>
                  <a:lnTo>
                    <a:pt x="70376" y="19406"/>
                  </a:lnTo>
                  <a:lnTo>
                    <a:pt x="68958" y="14839"/>
                  </a:lnTo>
                  <a:lnTo>
                    <a:pt x="65896" y="11088"/>
                  </a:lnTo>
                  <a:lnTo>
                    <a:pt x="51473" y="2439"/>
                  </a:lnTo>
                  <a:lnTo>
                    <a:pt x="45773" y="0"/>
                  </a:lnTo>
                  <a:lnTo>
                    <a:pt x="39856" y="1196"/>
                  </a:lnTo>
                  <a:lnTo>
                    <a:pt x="27638" y="10051"/>
                  </a:lnTo>
                  <a:lnTo>
                    <a:pt x="8857" y="37645"/>
                  </a:lnTo>
                  <a:lnTo>
                    <a:pt x="0" y="76002"/>
                  </a:lnTo>
                  <a:lnTo>
                    <a:pt x="4118" y="115276"/>
                  </a:lnTo>
                  <a:lnTo>
                    <a:pt x="17647" y="143611"/>
                  </a:lnTo>
                  <a:lnTo>
                    <a:pt x="29054" y="152839"/>
                  </a:lnTo>
                  <a:lnTo>
                    <a:pt x="35060" y="155300"/>
                  </a:lnTo>
                  <a:lnTo>
                    <a:pt x="41181" y="154118"/>
                  </a:lnTo>
                  <a:lnTo>
                    <a:pt x="53626" y="145279"/>
                  </a:lnTo>
                  <a:lnTo>
                    <a:pt x="62449" y="130062"/>
                  </a:lnTo>
                  <a:lnTo>
                    <a:pt x="73863" y="88176"/>
                  </a:lnTo>
                  <a:lnTo>
                    <a:pt x="83853" y="45139"/>
                  </a:lnTo>
                  <a:lnTo>
                    <a:pt x="84294" y="46105"/>
                  </a:lnTo>
                  <a:lnTo>
                    <a:pt x="90869" y="87585"/>
                  </a:lnTo>
                  <a:lnTo>
                    <a:pt x="104222" y="122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97"/>
            <p:cNvSpPr/>
            <p:nvPr>
              <p:custDataLst>
                <p:tags r:id="rId136"/>
              </p:custDataLst>
            </p:nvPr>
          </p:nvSpPr>
          <p:spPr>
            <a:xfrm>
              <a:off x="7564120" y="1486866"/>
              <a:ext cx="138431" cy="361642"/>
            </a:xfrm>
            <a:custGeom>
              <a:avLst/>
              <a:gdLst/>
              <a:ahLst/>
              <a:cxnLst/>
              <a:rect l="0" t="0" r="0" b="0"/>
              <a:pathLst>
                <a:path w="138431" h="361642">
                  <a:moveTo>
                    <a:pt x="62230" y="208584"/>
                  </a:moveTo>
                  <a:lnTo>
                    <a:pt x="62230" y="208584"/>
                  </a:lnTo>
                  <a:lnTo>
                    <a:pt x="53391" y="185440"/>
                  </a:lnTo>
                  <a:lnTo>
                    <a:pt x="47483" y="178777"/>
                  </a:lnTo>
                  <a:lnTo>
                    <a:pt x="43932" y="176013"/>
                  </a:lnTo>
                  <a:lnTo>
                    <a:pt x="40153" y="176287"/>
                  </a:lnTo>
                  <a:lnTo>
                    <a:pt x="32193" y="182235"/>
                  </a:lnTo>
                  <a:lnTo>
                    <a:pt x="16406" y="210968"/>
                  </a:lnTo>
                  <a:lnTo>
                    <a:pt x="6350" y="242570"/>
                  </a:lnTo>
                  <a:lnTo>
                    <a:pt x="0" y="278722"/>
                  </a:lnTo>
                  <a:lnTo>
                    <a:pt x="1881" y="313605"/>
                  </a:lnTo>
                  <a:lnTo>
                    <a:pt x="10874" y="348121"/>
                  </a:lnTo>
                  <a:lnTo>
                    <a:pt x="15293" y="354526"/>
                  </a:lnTo>
                  <a:lnTo>
                    <a:pt x="25847" y="361641"/>
                  </a:lnTo>
                  <a:lnTo>
                    <a:pt x="31624" y="359306"/>
                  </a:lnTo>
                  <a:lnTo>
                    <a:pt x="43688" y="345421"/>
                  </a:lnTo>
                  <a:lnTo>
                    <a:pt x="65751" y="307062"/>
                  </a:lnTo>
                  <a:lnTo>
                    <a:pt x="78141" y="266698"/>
                  </a:lnTo>
                  <a:lnTo>
                    <a:pt x="83421" y="243094"/>
                  </a:lnTo>
                  <a:lnTo>
                    <a:pt x="87646" y="214657"/>
                  </a:lnTo>
                  <a:lnTo>
                    <a:pt x="91169" y="182999"/>
                  </a:lnTo>
                  <a:lnTo>
                    <a:pt x="94222" y="149194"/>
                  </a:lnTo>
                  <a:lnTo>
                    <a:pt x="97669" y="117485"/>
                  </a:lnTo>
                  <a:lnTo>
                    <a:pt x="101378" y="87174"/>
                  </a:lnTo>
                  <a:lnTo>
                    <a:pt x="105261" y="57794"/>
                  </a:lnTo>
                  <a:lnTo>
                    <a:pt x="109577" y="21387"/>
                  </a:lnTo>
                  <a:lnTo>
                    <a:pt x="110084" y="3324"/>
                  </a:lnTo>
                  <a:lnTo>
                    <a:pt x="108244" y="483"/>
                  </a:lnTo>
                  <a:lnTo>
                    <a:pt x="105606" y="0"/>
                  </a:lnTo>
                  <a:lnTo>
                    <a:pt x="97030" y="10752"/>
                  </a:lnTo>
                  <a:lnTo>
                    <a:pt x="86869" y="33170"/>
                  </a:lnTo>
                  <a:lnTo>
                    <a:pt x="77648" y="69004"/>
                  </a:lnTo>
                  <a:lnTo>
                    <a:pt x="74492" y="114563"/>
                  </a:lnTo>
                  <a:lnTo>
                    <a:pt x="74637" y="139553"/>
                  </a:lnTo>
                  <a:lnTo>
                    <a:pt x="80444" y="186135"/>
                  </a:lnTo>
                  <a:lnTo>
                    <a:pt x="90080" y="228946"/>
                  </a:lnTo>
                  <a:lnTo>
                    <a:pt x="101419" y="266787"/>
                  </a:lnTo>
                  <a:lnTo>
                    <a:pt x="138430" y="3228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98"/>
            <p:cNvSpPr/>
            <p:nvPr>
              <p:custDataLst>
                <p:tags r:id="rId137"/>
              </p:custDataLst>
            </p:nvPr>
          </p:nvSpPr>
          <p:spPr>
            <a:xfrm>
              <a:off x="7353968" y="1661698"/>
              <a:ext cx="94688" cy="149601"/>
            </a:xfrm>
            <a:custGeom>
              <a:avLst/>
              <a:gdLst/>
              <a:ahLst/>
              <a:cxnLst/>
              <a:rect l="0" t="0" r="0" b="0"/>
              <a:pathLst>
                <a:path w="94688" h="149601">
                  <a:moveTo>
                    <a:pt x="18382" y="27402"/>
                  </a:moveTo>
                  <a:lnTo>
                    <a:pt x="18382" y="27402"/>
                  </a:lnTo>
                  <a:lnTo>
                    <a:pt x="15011" y="24031"/>
                  </a:lnTo>
                  <a:lnTo>
                    <a:pt x="14018" y="23744"/>
                  </a:lnTo>
                  <a:lnTo>
                    <a:pt x="13356" y="24257"/>
                  </a:lnTo>
                  <a:lnTo>
                    <a:pt x="3478" y="53041"/>
                  </a:lnTo>
                  <a:lnTo>
                    <a:pt x="2032" y="98553"/>
                  </a:lnTo>
                  <a:lnTo>
                    <a:pt x="2719" y="130093"/>
                  </a:lnTo>
                  <a:lnTo>
                    <a:pt x="0" y="149600"/>
                  </a:lnTo>
                  <a:lnTo>
                    <a:pt x="483" y="149084"/>
                  </a:lnTo>
                  <a:lnTo>
                    <a:pt x="2901" y="142866"/>
                  </a:lnTo>
                  <a:lnTo>
                    <a:pt x="7197" y="96160"/>
                  </a:lnTo>
                  <a:lnTo>
                    <a:pt x="16244" y="52478"/>
                  </a:lnTo>
                  <a:lnTo>
                    <a:pt x="26604" y="26553"/>
                  </a:lnTo>
                  <a:lnTo>
                    <a:pt x="38265" y="10326"/>
                  </a:lnTo>
                  <a:lnTo>
                    <a:pt x="50502" y="2174"/>
                  </a:lnTo>
                  <a:lnTo>
                    <a:pt x="56728" y="0"/>
                  </a:lnTo>
                  <a:lnTo>
                    <a:pt x="69291" y="1347"/>
                  </a:lnTo>
                  <a:lnTo>
                    <a:pt x="75605" y="3682"/>
                  </a:lnTo>
                  <a:lnTo>
                    <a:pt x="86383" y="17565"/>
                  </a:lnTo>
                  <a:lnTo>
                    <a:pt x="91233" y="27194"/>
                  </a:lnTo>
                  <a:lnTo>
                    <a:pt x="94687" y="67714"/>
                  </a:lnTo>
                  <a:lnTo>
                    <a:pt x="94612" y="108726"/>
                  </a:lnTo>
                  <a:lnTo>
                    <a:pt x="94582" y="135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99"/>
            <p:cNvSpPr/>
            <p:nvPr>
              <p:custDataLst>
                <p:tags r:id="rId138"/>
              </p:custDataLst>
            </p:nvPr>
          </p:nvSpPr>
          <p:spPr>
            <a:xfrm>
              <a:off x="7186851" y="1665525"/>
              <a:ext cx="115650" cy="149824"/>
            </a:xfrm>
            <a:custGeom>
              <a:avLst/>
              <a:gdLst/>
              <a:ahLst/>
              <a:cxnLst/>
              <a:rect l="0" t="0" r="0" b="0"/>
              <a:pathLst>
                <a:path w="115650" h="149824">
                  <a:moveTo>
                    <a:pt x="71199" y="68025"/>
                  </a:moveTo>
                  <a:lnTo>
                    <a:pt x="71199" y="68025"/>
                  </a:lnTo>
                  <a:lnTo>
                    <a:pt x="79926" y="58591"/>
                  </a:lnTo>
                  <a:lnTo>
                    <a:pt x="82133" y="53719"/>
                  </a:lnTo>
                  <a:lnTo>
                    <a:pt x="83376" y="40268"/>
                  </a:lnTo>
                  <a:lnTo>
                    <a:pt x="81784" y="32640"/>
                  </a:lnTo>
                  <a:lnTo>
                    <a:pt x="71644" y="15253"/>
                  </a:lnTo>
                  <a:lnTo>
                    <a:pt x="60120" y="4332"/>
                  </a:lnTo>
                  <a:lnTo>
                    <a:pt x="51928" y="912"/>
                  </a:lnTo>
                  <a:lnTo>
                    <a:pt x="47768" y="0"/>
                  </a:lnTo>
                  <a:lnTo>
                    <a:pt x="33738" y="8393"/>
                  </a:lnTo>
                  <a:lnTo>
                    <a:pt x="25059" y="15571"/>
                  </a:lnTo>
                  <a:lnTo>
                    <a:pt x="13533" y="36716"/>
                  </a:lnTo>
                  <a:lnTo>
                    <a:pt x="3078" y="74505"/>
                  </a:lnTo>
                  <a:lnTo>
                    <a:pt x="0" y="99128"/>
                  </a:lnTo>
                  <a:lnTo>
                    <a:pt x="3336" y="121830"/>
                  </a:lnTo>
                  <a:lnTo>
                    <a:pt x="11404" y="138034"/>
                  </a:lnTo>
                  <a:lnTo>
                    <a:pt x="16519" y="144331"/>
                  </a:lnTo>
                  <a:lnTo>
                    <a:pt x="22045" y="147824"/>
                  </a:lnTo>
                  <a:lnTo>
                    <a:pt x="33831" y="149823"/>
                  </a:lnTo>
                  <a:lnTo>
                    <a:pt x="38526" y="147251"/>
                  </a:lnTo>
                  <a:lnTo>
                    <a:pt x="60329" y="111785"/>
                  </a:lnTo>
                  <a:lnTo>
                    <a:pt x="76987" y="66425"/>
                  </a:lnTo>
                  <a:lnTo>
                    <a:pt x="81851" y="58614"/>
                  </a:lnTo>
                  <a:lnTo>
                    <a:pt x="81828" y="58929"/>
                  </a:lnTo>
                  <a:lnTo>
                    <a:pt x="79921" y="63041"/>
                  </a:lnTo>
                  <a:lnTo>
                    <a:pt x="78252" y="83403"/>
                  </a:lnTo>
                  <a:lnTo>
                    <a:pt x="84499" y="108408"/>
                  </a:lnTo>
                  <a:lnTo>
                    <a:pt x="115649" y="144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00"/>
            <p:cNvSpPr/>
            <p:nvPr>
              <p:custDataLst>
                <p:tags r:id="rId139"/>
              </p:custDataLst>
            </p:nvPr>
          </p:nvSpPr>
          <p:spPr>
            <a:xfrm>
              <a:off x="6980415" y="1663700"/>
              <a:ext cx="150636" cy="31751"/>
            </a:xfrm>
            <a:custGeom>
              <a:avLst/>
              <a:gdLst/>
              <a:ahLst/>
              <a:cxnLst/>
              <a:rect l="0" t="0" r="0" b="0"/>
              <a:pathLst>
                <a:path w="1506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46054" y="20213"/>
                  </a:lnTo>
                  <a:lnTo>
                    <a:pt x="90798" y="10379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01"/>
            <p:cNvSpPr/>
            <p:nvPr>
              <p:custDataLst>
                <p:tags r:id="rId140"/>
              </p:custDataLst>
            </p:nvPr>
          </p:nvSpPr>
          <p:spPr>
            <a:xfrm>
              <a:off x="7048500" y="1496118"/>
              <a:ext cx="63501" cy="364657"/>
            </a:xfrm>
            <a:custGeom>
              <a:avLst/>
              <a:gdLst/>
              <a:ahLst/>
              <a:cxnLst/>
              <a:rect l="0" t="0" r="0" b="0"/>
              <a:pathLst>
                <a:path w="63501" h="364657">
                  <a:moveTo>
                    <a:pt x="0" y="15182"/>
                  </a:moveTo>
                  <a:lnTo>
                    <a:pt x="0" y="15182"/>
                  </a:lnTo>
                  <a:lnTo>
                    <a:pt x="0" y="876"/>
                  </a:lnTo>
                  <a:lnTo>
                    <a:pt x="705" y="0"/>
                  </a:lnTo>
                  <a:lnTo>
                    <a:pt x="1881" y="122"/>
                  </a:lnTo>
                  <a:lnTo>
                    <a:pt x="3370" y="909"/>
                  </a:lnTo>
                  <a:lnTo>
                    <a:pt x="12209" y="12129"/>
                  </a:lnTo>
                  <a:lnTo>
                    <a:pt x="13652" y="49085"/>
                  </a:lnTo>
                  <a:lnTo>
                    <a:pt x="11241" y="88105"/>
                  </a:lnTo>
                  <a:lnTo>
                    <a:pt x="8524" y="134376"/>
                  </a:lnTo>
                  <a:lnTo>
                    <a:pt x="7799" y="159556"/>
                  </a:lnTo>
                  <a:lnTo>
                    <a:pt x="7316" y="185514"/>
                  </a:lnTo>
                  <a:lnTo>
                    <a:pt x="6993" y="211287"/>
                  </a:lnTo>
                  <a:lnTo>
                    <a:pt x="6779" y="236935"/>
                  </a:lnTo>
                  <a:lnTo>
                    <a:pt x="7952" y="284483"/>
                  </a:lnTo>
                  <a:lnTo>
                    <a:pt x="13176" y="322079"/>
                  </a:lnTo>
                  <a:lnTo>
                    <a:pt x="24052" y="357527"/>
                  </a:lnTo>
                  <a:lnTo>
                    <a:pt x="28735" y="362651"/>
                  </a:lnTo>
                  <a:lnTo>
                    <a:pt x="33972" y="364656"/>
                  </a:lnTo>
                  <a:lnTo>
                    <a:pt x="39581" y="364581"/>
                  </a:lnTo>
                  <a:lnTo>
                    <a:pt x="44732" y="361709"/>
                  </a:lnTo>
                  <a:lnTo>
                    <a:pt x="63500" y="339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02"/>
            <p:cNvSpPr/>
            <p:nvPr>
              <p:custDataLst>
                <p:tags r:id="rId141"/>
              </p:custDataLst>
            </p:nvPr>
          </p:nvSpPr>
          <p:spPr>
            <a:xfrm>
              <a:off x="6828320" y="1627805"/>
              <a:ext cx="115311" cy="245464"/>
            </a:xfrm>
            <a:custGeom>
              <a:avLst/>
              <a:gdLst/>
              <a:ahLst/>
              <a:cxnLst/>
              <a:rect l="0" t="0" r="0" b="0"/>
              <a:pathLst>
                <a:path w="115311" h="245464">
                  <a:moveTo>
                    <a:pt x="99530" y="35895"/>
                  </a:moveTo>
                  <a:lnTo>
                    <a:pt x="99530" y="35895"/>
                  </a:lnTo>
                  <a:lnTo>
                    <a:pt x="99529" y="32524"/>
                  </a:lnTo>
                  <a:lnTo>
                    <a:pt x="96159" y="23685"/>
                  </a:lnTo>
                  <a:lnTo>
                    <a:pt x="90691" y="15501"/>
                  </a:lnTo>
                  <a:lnTo>
                    <a:pt x="77861" y="5236"/>
                  </a:lnTo>
                  <a:lnTo>
                    <a:pt x="66616" y="1102"/>
                  </a:lnTo>
                  <a:lnTo>
                    <a:pt x="60654" y="0"/>
                  </a:lnTo>
                  <a:lnTo>
                    <a:pt x="46504" y="2538"/>
                  </a:lnTo>
                  <a:lnTo>
                    <a:pt x="38779" y="5190"/>
                  </a:lnTo>
                  <a:lnTo>
                    <a:pt x="17795" y="22407"/>
                  </a:lnTo>
                  <a:lnTo>
                    <a:pt x="4913" y="45382"/>
                  </a:lnTo>
                  <a:lnTo>
                    <a:pt x="0" y="70064"/>
                  </a:lnTo>
                  <a:lnTo>
                    <a:pt x="4494" y="84948"/>
                  </a:lnTo>
                  <a:lnTo>
                    <a:pt x="14253" y="98618"/>
                  </a:lnTo>
                  <a:lnTo>
                    <a:pt x="58344" y="134414"/>
                  </a:lnTo>
                  <a:lnTo>
                    <a:pt x="99339" y="166650"/>
                  </a:lnTo>
                  <a:lnTo>
                    <a:pt x="112615" y="180792"/>
                  </a:lnTo>
                  <a:lnTo>
                    <a:pt x="115310" y="188232"/>
                  </a:lnTo>
                  <a:lnTo>
                    <a:pt x="114539" y="204024"/>
                  </a:lnTo>
                  <a:lnTo>
                    <a:pt x="105730" y="218569"/>
                  </a:lnTo>
                  <a:lnTo>
                    <a:pt x="84905" y="236776"/>
                  </a:lnTo>
                  <a:lnTo>
                    <a:pt x="77079" y="241782"/>
                  </a:lnTo>
                  <a:lnTo>
                    <a:pt x="62741" y="245463"/>
                  </a:lnTo>
                  <a:lnTo>
                    <a:pt x="55953" y="245457"/>
                  </a:lnTo>
                  <a:lnTo>
                    <a:pt x="51429" y="242631"/>
                  </a:lnTo>
                  <a:lnTo>
                    <a:pt x="48412" y="237925"/>
                  </a:lnTo>
                  <a:lnTo>
                    <a:pt x="46401" y="231965"/>
                  </a:lnTo>
                  <a:lnTo>
                    <a:pt x="48730" y="1946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639"/>
          <p:cNvGrpSpPr/>
          <p:nvPr/>
        </p:nvGrpSpPr>
        <p:grpSpPr>
          <a:xfrm>
            <a:off x="8840014" y="1445894"/>
            <a:ext cx="1365185" cy="421007"/>
            <a:chOff x="8840014" y="1445894"/>
            <a:chExt cx="1365185" cy="421007"/>
          </a:xfrm>
        </p:grpSpPr>
        <p:sp>
          <p:nvSpPr>
            <p:cNvPr id="44" name="SMARTInkShape-2903"/>
            <p:cNvSpPr/>
            <p:nvPr>
              <p:custDataLst>
                <p:tags r:id="rId128"/>
              </p:custDataLst>
            </p:nvPr>
          </p:nvSpPr>
          <p:spPr>
            <a:xfrm>
              <a:off x="9141637" y="1695450"/>
              <a:ext cx="68271" cy="160201"/>
            </a:xfrm>
            <a:custGeom>
              <a:avLst/>
              <a:gdLst/>
              <a:ahLst/>
              <a:cxnLst/>
              <a:rect l="0" t="0" r="0" b="0"/>
              <a:pathLst>
                <a:path w="68271" h="160201">
                  <a:moveTo>
                    <a:pt x="46813" y="50800"/>
                  </a:moveTo>
                  <a:lnTo>
                    <a:pt x="46813" y="50800"/>
                  </a:lnTo>
                  <a:lnTo>
                    <a:pt x="38085" y="35591"/>
                  </a:lnTo>
                  <a:lnTo>
                    <a:pt x="33016" y="15967"/>
                  </a:lnTo>
                  <a:lnTo>
                    <a:pt x="31265" y="12762"/>
                  </a:lnTo>
                  <a:lnTo>
                    <a:pt x="27982" y="12741"/>
                  </a:lnTo>
                  <a:lnTo>
                    <a:pt x="18688" y="18363"/>
                  </a:lnTo>
                  <a:lnTo>
                    <a:pt x="11265" y="33561"/>
                  </a:lnTo>
                  <a:lnTo>
                    <a:pt x="3119" y="69681"/>
                  </a:lnTo>
                  <a:lnTo>
                    <a:pt x="0" y="112368"/>
                  </a:lnTo>
                  <a:lnTo>
                    <a:pt x="788" y="125712"/>
                  </a:lnTo>
                  <a:lnTo>
                    <a:pt x="9188" y="146183"/>
                  </a:lnTo>
                  <a:lnTo>
                    <a:pt x="15380" y="154605"/>
                  </a:lnTo>
                  <a:lnTo>
                    <a:pt x="21624" y="158809"/>
                  </a:lnTo>
                  <a:lnTo>
                    <a:pt x="27903" y="160200"/>
                  </a:lnTo>
                  <a:lnTo>
                    <a:pt x="34207" y="159717"/>
                  </a:lnTo>
                  <a:lnTo>
                    <a:pt x="48736" y="147891"/>
                  </a:lnTo>
                  <a:lnTo>
                    <a:pt x="56562" y="138810"/>
                  </a:lnTo>
                  <a:lnTo>
                    <a:pt x="65256" y="115551"/>
                  </a:lnTo>
                  <a:lnTo>
                    <a:pt x="68270" y="74689"/>
                  </a:lnTo>
                  <a:lnTo>
                    <a:pt x="64815" y="48012"/>
                  </a:lnTo>
                  <a:lnTo>
                    <a:pt x="51676" y="19243"/>
                  </a:lnTo>
                  <a:lnTo>
                    <a:pt x="341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04"/>
            <p:cNvSpPr/>
            <p:nvPr>
              <p:custDataLst>
                <p:tags r:id="rId129"/>
              </p:custDataLst>
            </p:nvPr>
          </p:nvSpPr>
          <p:spPr>
            <a:xfrm>
              <a:off x="9290049" y="1644650"/>
              <a:ext cx="114302" cy="189428"/>
            </a:xfrm>
            <a:custGeom>
              <a:avLst/>
              <a:gdLst/>
              <a:ahLst/>
              <a:cxnLst/>
              <a:rect l="0" t="0" r="0" b="0"/>
              <a:pathLst>
                <a:path w="114302" h="189428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1412" y="27386"/>
                  </a:lnTo>
                  <a:lnTo>
                    <a:pt x="6742" y="26283"/>
                  </a:lnTo>
                  <a:lnTo>
                    <a:pt x="15697" y="31437"/>
                  </a:lnTo>
                  <a:lnTo>
                    <a:pt x="48807" y="58734"/>
                  </a:lnTo>
                  <a:lnTo>
                    <a:pt x="64261" y="81608"/>
                  </a:lnTo>
                  <a:lnTo>
                    <a:pt x="79013" y="122252"/>
                  </a:lnTo>
                  <a:lnTo>
                    <a:pt x="82309" y="136535"/>
                  </a:lnTo>
                  <a:lnTo>
                    <a:pt x="81684" y="148879"/>
                  </a:lnTo>
                  <a:lnTo>
                    <a:pt x="73463" y="170120"/>
                  </a:lnTo>
                  <a:lnTo>
                    <a:pt x="59711" y="187832"/>
                  </a:lnTo>
                  <a:lnTo>
                    <a:pt x="55329" y="189427"/>
                  </a:lnTo>
                  <a:lnTo>
                    <a:pt x="50998" y="189079"/>
                  </a:lnTo>
                  <a:lnTo>
                    <a:pt x="46699" y="187436"/>
                  </a:lnTo>
                  <a:lnTo>
                    <a:pt x="43833" y="182107"/>
                  </a:lnTo>
                  <a:lnTo>
                    <a:pt x="40649" y="164898"/>
                  </a:lnTo>
                  <a:lnTo>
                    <a:pt x="48969" y="124666"/>
                  </a:lnTo>
                  <a:lnTo>
                    <a:pt x="62921" y="89509"/>
                  </a:lnTo>
                  <a:lnTo>
                    <a:pt x="80177" y="53893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05"/>
            <p:cNvSpPr/>
            <p:nvPr>
              <p:custDataLst>
                <p:tags r:id="rId130"/>
              </p:custDataLst>
            </p:nvPr>
          </p:nvSpPr>
          <p:spPr>
            <a:xfrm>
              <a:off x="9834105" y="1445894"/>
              <a:ext cx="371094" cy="421007"/>
            </a:xfrm>
            <a:custGeom>
              <a:avLst/>
              <a:gdLst/>
              <a:ahLst/>
              <a:cxnLst/>
              <a:rect l="0" t="0" r="0" b="0"/>
              <a:pathLst>
                <a:path w="371094" h="421007">
                  <a:moveTo>
                    <a:pt x="116345" y="262256"/>
                  </a:moveTo>
                  <a:lnTo>
                    <a:pt x="116345" y="262256"/>
                  </a:lnTo>
                  <a:lnTo>
                    <a:pt x="112974" y="252143"/>
                  </a:lnTo>
                  <a:lnTo>
                    <a:pt x="105674" y="243415"/>
                  </a:lnTo>
                  <a:lnTo>
                    <a:pt x="100765" y="239112"/>
                  </a:lnTo>
                  <a:lnTo>
                    <a:pt x="93259" y="238360"/>
                  </a:lnTo>
                  <a:lnTo>
                    <a:pt x="73628" y="243169"/>
                  </a:lnTo>
                  <a:lnTo>
                    <a:pt x="42148" y="264518"/>
                  </a:lnTo>
                  <a:lnTo>
                    <a:pt x="10478" y="303300"/>
                  </a:lnTo>
                  <a:lnTo>
                    <a:pt x="619" y="330592"/>
                  </a:lnTo>
                  <a:lnTo>
                    <a:pt x="0" y="354011"/>
                  </a:lnTo>
                  <a:lnTo>
                    <a:pt x="6780" y="369123"/>
                  </a:lnTo>
                  <a:lnTo>
                    <a:pt x="12962" y="373012"/>
                  </a:lnTo>
                  <a:lnTo>
                    <a:pt x="29239" y="375451"/>
                  </a:lnTo>
                  <a:lnTo>
                    <a:pt x="46351" y="368539"/>
                  </a:lnTo>
                  <a:lnTo>
                    <a:pt x="54866" y="362744"/>
                  </a:lnTo>
                  <a:lnTo>
                    <a:pt x="83034" y="320075"/>
                  </a:lnTo>
                  <a:lnTo>
                    <a:pt x="100651" y="286969"/>
                  </a:lnTo>
                  <a:lnTo>
                    <a:pt x="101650" y="287198"/>
                  </a:lnTo>
                  <a:lnTo>
                    <a:pt x="110437" y="333937"/>
                  </a:lnTo>
                  <a:lnTo>
                    <a:pt x="115837" y="351970"/>
                  </a:lnTo>
                  <a:lnTo>
                    <a:pt x="125292" y="364688"/>
                  </a:lnTo>
                  <a:lnTo>
                    <a:pt x="138430" y="371282"/>
                  </a:lnTo>
                  <a:lnTo>
                    <a:pt x="145886" y="373040"/>
                  </a:lnTo>
                  <a:lnTo>
                    <a:pt x="167338" y="365586"/>
                  </a:lnTo>
                  <a:lnTo>
                    <a:pt x="209066" y="335911"/>
                  </a:lnTo>
                  <a:lnTo>
                    <a:pt x="240809" y="303458"/>
                  </a:lnTo>
                  <a:lnTo>
                    <a:pt x="273732" y="258461"/>
                  </a:lnTo>
                  <a:lnTo>
                    <a:pt x="290415" y="231504"/>
                  </a:lnTo>
                  <a:lnTo>
                    <a:pt x="307181" y="202243"/>
                  </a:lnTo>
                  <a:lnTo>
                    <a:pt x="324001" y="171447"/>
                  </a:lnTo>
                  <a:lnTo>
                    <a:pt x="337332" y="142450"/>
                  </a:lnTo>
                  <a:lnTo>
                    <a:pt x="348337" y="114652"/>
                  </a:lnTo>
                  <a:lnTo>
                    <a:pt x="357789" y="87653"/>
                  </a:lnTo>
                  <a:lnTo>
                    <a:pt x="368292" y="46366"/>
                  </a:lnTo>
                  <a:lnTo>
                    <a:pt x="371093" y="29429"/>
                  </a:lnTo>
                  <a:lnTo>
                    <a:pt x="370138" y="17433"/>
                  </a:lnTo>
                  <a:lnTo>
                    <a:pt x="366679" y="8729"/>
                  </a:lnTo>
                  <a:lnTo>
                    <a:pt x="361550" y="2222"/>
                  </a:lnTo>
                  <a:lnTo>
                    <a:pt x="353899" y="0"/>
                  </a:lnTo>
                  <a:lnTo>
                    <a:pt x="334107" y="3175"/>
                  </a:lnTo>
                  <a:lnTo>
                    <a:pt x="311201" y="26694"/>
                  </a:lnTo>
                  <a:lnTo>
                    <a:pt x="299166" y="43831"/>
                  </a:lnTo>
                  <a:lnTo>
                    <a:pt x="289731" y="67251"/>
                  </a:lnTo>
                  <a:lnTo>
                    <a:pt x="282031" y="94858"/>
                  </a:lnTo>
                  <a:lnTo>
                    <a:pt x="275486" y="125257"/>
                  </a:lnTo>
                  <a:lnTo>
                    <a:pt x="271828" y="155401"/>
                  </a:lnTo>
                  <a:lnTo>
                    <a:pt x="270095" y="185375"/>
                  </a:lnTo>
                  <a:lnTo>
                    <a:pt x="269644" y="215235"/>
                  </a:lnTo>
                  <a:lnTo>
                    <a:pt x="270050" y="242903"/>
                  </a:lnTo>
                  <a:lnTo>
                    <a:pt x="271025" y="269110"/>
                  </a:lnTo>
                  <a:lnTo>
                    <a:pt x="272383" y="294342"/>
                  </a:lnTo>
                  <a:lnTo>
                    <a:pt x="275771" y="337429"/>
                  </a:lnTo>
                  <a:lnTo>
                    <a:pt x="278923" y="372572"/>
                  </a:lnTo>
                  <a:lnTo>
                    <a:pt x="281445" y="421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06"/>
            <p:cNvSpPr/>
            <p:nvPr>
              <p:custDataLst>
                <p:tags r:id="rId131"/>
              </p:custDataLst>
            </p:nvPr>
          </p:nvSpPr>
          <p:spPr>
            <a:xfrm>
              <a:off x="9518650" y="1639844"/>
              <a:ext cx="232736" cy="169937"/>
            </a:xfrm>
            <a:custGeom>
              <a:avLst/>
              <a:gdLst/>
              <a:ahLst/>
              <a:cxnLst/>
              <a:rect l="0" t="0" r="0" b="0"/>
              <a:pathLst>
                <a:path w="232736" h="169937">
                  <a:moveTo>
                    <a:pt x="0" y="17506"/>
                  </a:moveTo>
                  <a:lnTo>
                    <a:pt x="0" y="17506"/>
                  </a:lnTo>
                  <a:lnTo>
                    <a:pt x="5069" y="4414"/>
                  </a:lnTo>
                  <a:lnTo>
                    <a:pt x="8838" y="1104"/>
                  </a:lnTo>
                  <a:lnTo>
                    <a:pt x="11537" y="927"/>
                  </a:lnTo>
                  <a:lnTo>
                    <a:pt x="18297" y="2611"/>
                  </a:lnTo>
                  <a:lnTo>
                    <a:pt x="26007" y="15120"/>
                  </a:lnTo>
                  <a:lnTo>
                    <a:pt x="30037" y="24382"/>
                  </a:lnTo>
                  <a:lnTo>
                    <a:pt x="32340" y="64385"/>
                  </a:lnTo>
                  <a:lnTo>
                    <a:pt x="31925" y="108615"/>
                  </a:lnTo>
                  <a:lnTo>
                    <a:pt x="23056" y="154846"/>
                  </a:lnTo>
                  <a:lnTo>
                    <a:pt x="19841" y="169936"/>
                  </a:lnTo>
                  <a:lnTo>
                    <a:pt x="19577" y="169926"/>
                  </a:lnTo>
                  <a:lnTo>
                    <a:pt x="27908" y="127845"/>
                  </a:lnTo>
                  <a:lnTo>
                    <a:pt x="42606" y="81714"/>
                  </a:lnTo>
                  <a:lnTo>
                    <a:pt x="57035" y="55921"/>
                  </a:lnTo>
                  <a:lnTo>
                    <a:pt x="72857" y="42105"/>
                  </a:lnTo>
                  <a:lnTo>
                    <a:pt x="79615" y="39550"/>
                  </a:lnTo>
                  <a:lnTo>
                    <a:pt x="85533" y="39257"/>
                  </a:lnTo>
                  <a:lnTo>
                    <a:pt x="90888" y="40474"/>
                  </a:lnTo>
                  <a:lnTo>
                    <a:pt x="95164" y="44812"/>
                  </a:lnTo>
                  <a:lnTo>
                    <a:pt x="104553" y="68479"/>
                  </a:lnTo>
                  <a:lnTo>
                    <a:pt x="112165" y="110281"/>
                  </a:lnTo>
                  <a:lnTo>
                    <a:pt x="114019" y="137438"/>
                  </a:lnTo>
                  <a:lnTo>
                    <a:pt x="124954" y="93959"/>
                  </a:lnTo>
                  <a:lnTo>
                    <a:pt x="142856" y="51918"/>
                  </a:lnTo>
                  <a:lnTo>
                    <a:pt x="164153" y="15002"/>
                  </a:lnTo>
                  <a:lnTo>
                    <a:pt x="170819" y="7370"/>
                  </a:lnTo>
                  <a:lnTo>
                    <a:pt x="177379" y="2988"/>
                  </a:lnTo>
                  <a:lnTo>
                    <a:pt x="190313" y="0"/>
                  </a:lnTo>
                  <a:lnTo>
                    <a:pt x="204998" y="4786"/>
                  </a:lnTo>
                  <a:lnTo>
                    <a:pt x="212865" y="9026"/>
                  </a:lnTo>
                  <a:lnTo>
                    <a:pt x="223488" y="26908"/>
                  </a:lnTo>
                  <a:lnTo>
                    <a:pt x="231553" y="68505"/>
                  </a:lnTo>
                  <a:lnTo>
                    <a:pt x="232735" y="101555"/>
                  </a:lnTo>
                  <a:lnTo>
                    <a:pt x="230139" y="142990"/>
                  </a:lnTo>
                  <a:lnTo>
                    <a:pt x="228600" y="163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07"/>
            <p:cNvSpPr/>
            <p:nvPr>
              <p:custDataLst>
                <p:tags r:id="rId132"/>
              </p:custDataLst>
            </p:nvPr>
          </p:nvSpPr>
          <p:spPr>
            <a:xfrm>
              <a:off x="8840014" y="1537729"/>
              <a:ext cx="205657" cy="314692"/>
            </a:xfrm>
            <a:custGeom>
              <a:avLst/>
              <a:gdLst/>
              <a:ahLst/>
              <a:cxnLst/>
              <a:rect l="0" t="0" r="0" b="0"/>
              <a:pathLst>
                <a:path w="205657" h="314692">
                  <a:moveTo>
                    <a:pt x="11886" y="87871"/>
                  </a:moveTo>
                  <a:lnTo>
                    <a:pt x="11886" y="87871"/>
                  </a:lnTo>
                  <a:lnTo>
                    <a:pt x="17353" y="76936"/>
                  </a:lnTo>
                  <a:lnTo>
                    <a:pt x="18119" y="109296"/>
                  </a:lnTo>
                  <a:lnTo>
                    <a:pt x="17479" y="143960"/>
                  </a:lnTo>
                  <a:lnTo>
                    <a:pt x="14842" y="185236"/>
                  </a:lnTo>
                  <a:lnTo>
                    <a:pt x="11318" y="227570"/>
                  </a:lnTo>
                  <a:lnTo>
                    <a:pt x="7401" y="266376"/>
                  </a:lnTo>
                  <a:lnTo>
                    <a:pt x="1017" y="310626"/>
                  </a:lnTo>
                  <a:lnTo>
                    <a:pt x="407" y="314691"/>
                  </a:lnTo>
                  <a:lnTo>
                    <a:pt x="0" y="313873"/>
                  </a:lnTo>
                  <a:lnTo>
                    <a:pt x="837" y="293045"/>
                  </a:lnTo>
                  <a:lnTo>
                    <a:pt x="6034" y="264432"/>
                  </a:lnTo>
                  <a:lnTo>
                    <a:pt x="9285" y="217378"/>
                  </a:lnTo>
                  <a:lnTo>
                    <a:pt x="10152" y="189025"/>
                  </a:lnTo>
                  <a:lnTo>
                    <a:pt x="12141" y="161657"/>
                  </a:lnTo>
                  <a:lnTo>
                    <a:pt x="14878" y="134945"/>
                  </a:lnTo>
                  <a:lnTo>
                    <a:pt x="21682" y="89037"/>
                  </a:lnTo>
                  <a:lnTo>
                    <a:pt x="29410" y="61578"/>
                  </a:lnTo>
                  <a:lnTo>
                    <a:pt x="33447" y="54115"/>
                  </a:lnTo>
                  <a:lnTo>
                    <a:pt x="37549" y="49844"/>
                  </a:lnTo>
                  <a:lnTo>
                    <a:pt x="41694" y="47703"/>
                  </a:lnTo>
                  <a:lnTo>
                    <a:pt x="45869" y="50509"/>
                  </a:lnTo>
                  <a:lnTo>
                    <a:pt x="54271" y="64916"/>
                  </a:lnTo>
                  <a:lnTo>
                    <a:pt x="64591" y="96719"/>
                  </a:lnTo>
                  <a:lnTo>
                    <a:pt x="76939" y="138370"/>
                  </a:lnTo>
                  <a:lnTo>
                    <a:pt x="91834" y="182752"/>
                  </a:lnTo>
                  <a:lnTo>
                    <a:pt x="111624" y="222703"/>
                  </a:lnTo>
                  <a:lnTo>
                    <a:pt x="144685" y="267521"/>
                  </a:lnTo>
                  <a:lnTo>
                    <a:pt x="163336" y="282721"/>
                  </a:lnTo>
                  <a:lnTo>
                    <a:pt x="169297" y="284799"/>
                  </a:lnTo>
                  <a:lnTo>
                    <a:pt x="173977" y="284773"/>
                  </a:lnTo>
                  <a:lnTo>
                    <a:pt x="178508" y="279817"/>
                  </a:lnTo>
                  <a:lnTo>
                    <a:pt x="187305" y="261139"/>
                  </a:lnTo>
                  <a:lnTo>
                    <a:pt x="194037" y="228849"/>
                  </a:lnTo>
                  <a:lnTo>
                    <a:pt x="199381" y="185806"/>
                  </a:lnTo>
                  <a:lnTo>
                    <a:pt x="201794" y="159511"/>
                  </a:lnTo>
                  <a:lnTo>
                    <a:pt x="204108" y="131398"/>
                  </a:lnTo>
                  <a:lnTo>
                    <a:pt x="204946" y="104894"/>
                  </a:lnTo>
                  <a:lnTo>
                    <a:pt x="204798" y="79464"/>
                  </a:lnTo>
                  <a:lnTo>
                    <a:pt x="204163" y="36157"/>
                  </a:lnTo>
                  <a:lnTo>
                    <a:pt x="205656" y="3404"/>
                  </a:lnTo>
                  <a:lnTo>
                    <a:pt x="203860" y="515"/>
                  </a:lnTo>
                  <a:lnTo>
                    <a:pt x="201253" y="0"/>
                  </a:lnTo>
                  <a:lnTo>
                    <a:pt x="200219" y="3891"/>
                  </a:lnTo>
                  <a:lnTo>
                    <a:pt x="202386" y="37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40"/>
          <p:cNvGrpSpPr/>
          <p:nvPr/>
        </p:nvGrpSpPr>
        <p:grpSpPr>
          <a:xfrm>
            <a:off x="628154" y="1852176"/>
            <a:ext cx="1162547" cy="579875"/>
            <a:chOff x="628154" y="1852176"/>
            <a:chExt cx="1162547" cy="579875"/>
          </a:xfrm>
        </p:grpSpPr>
        <p:sp>
          <p:nvSpPr>
            <p:cNvPr id="50" name="SMARTInkShape-2908"/>
            <p:cNvSpPr/>
            <p:nvPr>
              <p:custDataLst>
                <p:tags r:id="rId122"/>
              </p:custDataLst>
            </p:nvPr>
          </p:nvSpPr>
          <p:spPr>
            <a:xfrm>
              <a:off x="1625600" y="2298700"/>
              <a:ext cx="165101" cy="27007"/>
            </a:xfrm>
            <a:custGeom>
              <a:avLst/>
              <a:gdLst/>
              <a:ahLst/>
              <a:cxnLst/>
              <a:rect l="0" t="0" r="0" b="0"/>
              <a:pathLst>
                <a:path w="165101" h="27007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3528" y="22134"/>
                  </a:lnTo>
                  <a:lnTo>
                    <a:pt x="16855" y="27006"/>
                  </a:lnTo>
                  <a:lnTo>
                    <a:pt x="61046" y="20231"/>
                  </a:lnTo>
                  <a:lnTo>
                    <a:pt x="100745" y="1228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09"/>
            <p:cNvSpPr/>
            <p:nvPr>
              <p:custDataLst>
                <p:tags r:id="rId123"/>
              </p:custDataLst>
            </p:nvPr>
          </p:nvSpPr>
          <p:spPr>
            <a:xfrm>
              <a:off x="912542" y="1923798"/>
              <a:ext cx="135209" cy="489203"/>
            </a:xfrm>
            <a:custGeom>
              <a:avLst/>
              <a:gdLst/>
              <a:ahLst/>
              <a:cxnLst/>
              <a:rect l="0" t="0" r="0" b="0"/>
              <a:pathLst>
                <a:path w="135209" h="489203">
                  <a:moveTo>
                    <a:pt x="135208" y="32002"/>
                  </a:moveTo>
                  <a:lnTo>
                    <a:pt x="135208" y="32002"/>
                  </a:lnTo>
                  <a:lnTo>
                    <a:pt x="126370" y="3391"/>
                  </a:lnTo>
                  <a:lnTo>
                    <a:pt x="122966" y="933"/>
                  </a:lnTo>
                  <a:lnTo>
                    <a:pt x="118580" y="0"/>
                  </a:lnTo>
                  <a:lnTo>
                    <a:pt x="113539" y="84"/>
                  </a:lnTo>
                  <a:lnTo>
                    <a:pt x="100413" y="7703"/>
                  </a:lnTo>
                  <a:lnTo>
                    <a:pt x="84466" y="24025"/>
                  </a:lnTo>
                  <a:lnTo>
                    <a:pt x="65619" y="52445"/>
                  </a:lnTo>
                  <a:lnTo>
                    <a:pt x="43602" y="99414"/>
                  </a:lnTo>
                  <a:lnTo>
                    <a:pt x="31804" y="127743"/>
                  </a:lnTo>
                  <a:lnTo>
                    <a:pt x="21822" y="160035"/>
                  </a:lnTo>
                  <a:lnTo>
                    <a:pt x="13051" y="194969"/>
                  </a:lnTo>
                  <a:lnTo>
                    <a:pt x="5086" y="231663"/>
                  </a:lnTo>
                  <a:lnTo>
                    <a:pt x="1188" y="265298"/>
                  </a:lnTo>
                  <a:lnTo>
                    <a:pt x="0" y="296894"/>
                  </a:lnTo>
                  <a:lnTo>
                    <a:pt x="619" y="327130"/>
                  </a:lnTo>
                  <a:lnTo>
                    <a:pt x="4560" y="353637"/>
                  </a:lnTo>
                  <a:lnTo>
                    <a:pt x="18346" y="400023"/>
                  </a:lnTo>
                  <a:lnTo>
                    <a:pt x="39995" y="434280"/>
                  </a:lnTo>
                  <a:lnTo>
                    <a:pt x="66080" y="459148"/>
                  </a:lnTo>
                  <a:lnTo>
                    <a:pt x="122508" y="489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10"/>
            <p:cNvSpPr/>
            <p:nvPr>
              <p:custDataLst>
                <p:tags r:id="rId124"/>
              </p:custDataLst>
            </p:nvPr>
          </p:nvSpPr>
          <p:spPr>
            <a:xfrm>
              <a:off x="1093083" y="2088067"/>
              <a:ext cx="189618" cy="239615"/>
            </a:xfrm>
            <a:custGeom>
              <a:avLst/>
              <a:gdLst/>
              <a:ahLst/>
              <a:cxnLst/>
              <a:rect l="0" t="0" r="0" b="0"/>
              <a:pathLst>
                <a:path w="189618" h="239615">
                  <a:moveTo>
                    <a:pt x="5467" y="26483"/>
                  </a:moveTo>
                  <a:lnTo>
                    <a:pt x="5467" y="26483"/>
                  </a:lnTo>
                  <a:lnTo>
                    <a:pt x="1103" y="16344"/>
                  </a:lnTo>
                  <a:lnTo>
                    <a:pt x="0" y="8806"/>
                  </a:lnTo>
                  <a:lnTo>
                    <a:pt x="1822" y="5526"/>
                  </a:lnTo>
                  <a:lnTo>
                    <a:pt x="9491" y="0"/>
                  </a:lnTo>
                  <a:lnTo>
                    <a:pt x="23719" y="837"/>
                  </a:lnTo>
                  <a:lnTo>
                    <a:pt x="32451" y="3036"/>
                  </a:lnTo>
                  <a:lnTo>
                    <a:pt x="61597" y="22985"/>
                  </a:lnTo>
                  <a:lnTo>
                    <a:pt x="85833" y="64723"/>
                  </a:lnTo>
                  <a:lnTo>
                    <a:pt x="92221" y="101099"/>
                  </a:lnTo>
                  <a:lnTo>
                    <a:pt x="91296" y="139373"/>
                  </a:lnTo>
                  <a:lnTo>
                    <a:pt x="83830" y="175199"/>
                  </a:lnTo>
                  <a:lnTo>
                    <a:pt x="67726" y="216989"/>
                  </a:lnTo>
                  <a:lnTo>
                    <a:pt x="52920" y="238230"/>
                  </a:lnTo>
                  <a:lnTo>
                    <a:pt x="49803" y="239614"/>
                  </a:lnTo>
                  <a:lnTo>
                    <a:pt x="47724" y="238420"/>
                  </a:lnTo>
                  <a:lnTo>
                    <a:pt x="46338" y="235508"/>
                  </a:lnTo>
                  <a:lnTo>
                    <a:pt x="51130" y="204441"/>
                  </a:lnTo>
                  <a:lnTo>
                    <a:pt x="68229" y="162859"/>
                  </a:lnTo>
                  <a:lnTo>
                    <a:pt x="85102" y="130133"/>
                  </a:lnTo>
                  <a:lnTo>
                    <a:pt x="110672" y="83535"/>
                  </a:lnTo>
                  <a:lnTo>
                    <a:pt x="133961" y="46879"/>
                  </a:lnTo>
                  <a:lnTo>
                    <a:pt x="135580" y="45725"/>
                  </a:lnTo>
                  <a:lnTo>
                    <a:pt x="136659" y="45661"/>
                  </a:lnTo>
                  <a:lnTo>
                    <a:pt x="128481" y="90758"/>
                  </a:lnTo>
                  <a:lnTo>
                    <a:pt x="128699" y="134662"/>
                  </a:lnTo>
                  <a:lnTo>
                    <a:pt x="133615" y="161346"/>
                  </a:lnTo>
                  <a:lnTo>
                    <a:pt x="145207" y="180261"/>
                  </a:lnTo>
                  <a:lnTo>
                    <a:pt x="152954" y="186152"/>
                  </a:lnTo>
                  <a:lnTo>
                    <a:pt x="189617" y="197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11"/>
            <p:cNvSpPr/>
            <p:nvPr>
              <p:custDataLst>
                <p:tags r:id="rId125"/>
              </p:custDataLst>
            </p:nvPr>
          </p:nvSpPr>
          <p:spPr>
            <a:xfrm>
              <a:off x="1333500" y="1964842"/>
              <a:ext cx="89825" cy="467209"/>
            </a:xfrm>
            <a:custGeom>
              <a:avLst/>
              <a:gdLst/>
              <a:ahLst/>
              <a:cxnLst/>
              <a:rect l="0" t="0" r="0" b="0"/>
              <a:pathLst>
                <a:path w="89825" h="467209">
                  <a:moveTo>
                    <a:pt x="6350" y="3658"/>
                  </a:moveTo>
                  <a:lnTo>
                    <a:pt x="6350" y="3658"/>
                  </a:lnTo>
                  <a:lnTo>
                    <a:pt x="2692" y="0"/>
                  </a:lnTo>
                  <a:lnTo>
                    <a:pt x="37467" y="42301"/>
                  </a:lnTo>
                  <a:lnTo>
                    <a:pt x="58280" y="80805"/>
                  </a:lnTo>
                  <a:lnTo>
                    <a:pt x="67781" y="105889"/>
                  </a:lnTo>
                  <a:lnTo>
                    <a:pt x="76937" y="133195"/>
                  </a:lnTo>
                  <a:lnTo>
                    <a:pt x="83041" y="161983"/>
                  </a:lnTo>
                  <a:lnTo>
                    <a:pt x="87111" y="191758"/>
                  </a:lnTo>
                  <a:lnTo>
                    <a:pt x="89824" y="222191"/>
                  </a:lnTo>
                  <a:lnTo>
                    <a:pt x="87399" y="253064"/>
                  </a:lnTo>
                  <a:lnTo>
                    <a:pt x="81549" y="284228"/>
                  </a:lnTo>
                  <a:lnTo>
                    <a:pt x="73416" y="315588"/>
                  </a:lnTo>
                  <a:lnTo>
                    <a:pt x="64466" y="342845"/>
                  </a:lnTo>
                  <a:lnTo>
                    <a:pt x="45115" y="390063"/>
                  </a:lnTo>
                  <a:lnTo>
                    <a:pt x="26636" y="424690"/>
                  </a:lnTo>
                  <a:lnTo>
                    <a:pt x="0" y="467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12"/>
            <p:cNvSpPr/>
            <p:nvPr>
              <p:custDataLst>
                <p:tags r:id="rId126"/>
              </p:custDataLst>
            </p:nvPr>
          </p:nvSpPr>
          <p:spPr>
            <a:xfrm>
              <a:off x="628154" y="2146300"/>
              <a:ext cx="235447" cy="63501"/>
            </a:xfrm>
            <a:custGeom>
              <a:avLst/>
              <a:gdLst/>
              <a:ahLst/>
              <a:cxnLst/>
              <a:rect l="0" t="0" r="0" b="0"/>
              <a:pathLst>
                <a:path w="235447" h="63501">
                  <a:moveTo>
                    <a:pt x="13196" y="63500"/>
                  </a:moveTo>
                  <a:lnTo>
                    <a:pt x="13196" y="63500"/>
                  </a:lnTo>
                  <a:lnTo>
                    <a:pt x="0" y="63500"/>
                  </a:lnTo>
                  <a:lnTo>
                    <a:pt x="20624" y="60129"/>
                  </a:lnTo>
                  <a:lnTo>
                    <a:pt x="66981" y="47920"/>
                  </a:lnTo>
                  <a:lnTo>
                    <a:pt x="109067" y="36820"/>
                  </a:lnTo>
                  <a:lnTo>
                    <a:pt x="153878" y="24831"/>
                  </a:lnTo>
                  <a:lnTo>
                    <a:pt x="194960" y="12447"/>
                  </a:lnTo>
                  <a:lnTo>
                    <a:pt x="2354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13"/>
            <p:cNvSpPr/>
            <p:nvPr>
              <p:custDataLst>
                <p:tags r:id="rId127"/>
              </p:custDataLst>
            </p:nvPr>
          </p:nvSpPr>
          <p:spPr>
            <a:xfrm>
              <a:off x="758893" y="1852176"/>
              <a:ext cx="98358" cy="522725"/>
            </a:xfrm>
            <a:custGeom>
              <a:avLst/>
              <a:gdLst/>
              <a:ahLst/>
              <a:cxnLst/>
              <a:rect l="0" t="0" r="0" b="0"/>
              <a:pathLst>
                <a:path w="98358" h="522725">
                  <a:moveTo>
                    <a:pt x="98357" y="46474"/>
                  </a:moveTo>
                  <a:lnTo>
                    <a:pt x="98357" y="46474"/>
                  </a:lnTo>
                  <a:lnTo>
                    <a:pt x="98357" y="36361"/>
                  </a:lnTo>
                  <a:lnTo>
                    <a:pt x="94594" y="27633"/>
                  </a:lnTo>
                  <a:lnTo>
                    <a:pt x="80680" y="10532"/>
                  </a:lnTo>
                  <a:lnTo>
                    <a:pt x="68503" y="1174"/>
                  </a:lnTo>
                  <a:lnTo>
                    <a:pt x="56396" y="0"/>
                  </a:lnTo>
                  <a:lnTo>
                    <a:pt x="49216" y="674"/>
                  </a:lnTo>
                  <a:lnTo>
                    <a:pt x="35595" y="8950"/>
                  </a:lnTo>
                  <a:lnTo>
                    <a:pt x="22485" y="24152"/>
                  </a:lnTo>
                  <a:lnTo>
                    <a:pt x="9603" y="47372"/>
                  </a:lnTo>
                  <a:lnTo>
                    <a:pt x="2466" y="83562"/>
                  </a:lnTo>
                  <a:lnTo>
                    <a:pt x="0" y="130691"/>
                  </a:lnTo>
                  <a:lnTo>
                    <a:pt x="330" y="159063"/>
                  </a:lnTo>
                  <a:lnTo>
                    <a:pt x="1256" y="189267"/>
                  </a:lnTo>
                  <a:lnTo>
                    <a:pt x="3284" y="219280"/>
                  </a:lnTo>
                  <a:lnTo>
                    <a:pt x="6047" y="249167"/>
                  </a:lnTo>
                  <a:lnTo>
                    <a:pt x="9300" y="278969"/>
                  </a:lnTo>
                  <a:lnTo>
                    <a:pt x="14291" y="308010"/>
                  </a:lnTo>
                  <a:lnTo>
                    <a:pt x="20441" y="336542"/>
                  </a:lnTo>
                  <a:lnTo>
                    <a:pt x="27363" y="364736"/>
                  </a:lnTo>
                  <a:lnTo>
                    <a:pt x="33389" y="389882"/>
                  </a:lnTo>
                  <a:lnTo>
                    <a:pt x="43847" y="434755"/>
                  </a:lnTo>
                  <a:lnTo>
                    <a:pt x="51317" y="470221"/>
                  </a:lnTo>
                  <a:lnTo>
                    <a:pt x="60257" y="522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2914"/>
          <p:cNvSpPr/>
          <p:nvPr>
            <p:custDataLst>
              <p:tags r:id="rId1"/>
            </p:custDataLst>
          </p:nvPr>
        </p:nvSpPr>
        <p:spPr>
          <a:xfrm>
            <a:off x="1644650" y="2165350"/>
            <a:ext cx="120651" cy="19051"/>
          </a:xfrm>
          <a:custGeom>
            <a:avLst/>
            <a:gdLst/>
            <a:ahLst/>
            <a:cxnLst/>
            <a:rect l="0" t="0" r="0" b="0"/>
            <a:pathLst>
              <a:path w="120651" h="19051">
                <a:moveTo>
                  <a:pt x="0" y="19050"/>
                </a:moveTo>
                <a:lnTo>
                  <a:pt x="0" y="19050"/>
                </a:lnTo>
                <a:lnTo>
                  <a:pt x="7186" y="13275"/>
                </a:lnTo>
                <a:lnTo>
                  <a:pt x="18951" y="6841"/>
                </a:lnTo>
                <a:lnTo>
                  <a:pt x="61050" y="1351"/>
                </a:lnTo>
                <a:lnTo>
                  <a:pt x="120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642"/>
          <p:cNvGrpSpPr/>
          <p:nvPr/>
        </p:nvGrpSpPr>
        <p:grpSpPr>
          <a:xfrm>
            <a:off x="2146300" y="1858729"/>
            <a:ext cx="990601" cy="995944"/>
            <a:chOff x="2146300" y="1858729"/>
            <a:chExt cx="990601" cy="995944"/>
          </a:xfrm>
        </p:grpSpPr>
        <p:sp>
          <p:nvSpPr>
            <p:cNvPr id="58" name="SMARTInkShape-2915"/>
            <p:cNvSpPr/>
            <p:nvPr>
              <p:custDataLst>
                <p:tags r:id="rId115"/>
              </p:custDataLst>
            </p:nvPr>
          </p:nvSpPr>
          <p:spPr>
            <a:xfrm>
              <a:off x="2146300" y="2298700"/>
              <a:ext cx="990601" cy="38101"/>
            </a:xfrm>
            <a:custGeom>
              <a:avLst/>
              <a:gdLst/>
              <a:ahLst/>
              <a:cxnLst/>
              <a:rect l="0" t="0" r="0" b="0"/>
              <a:pathLst>
                <a:path w="990601" h="381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822" y="8728"/>
                  </a:lnTo>
                  <a:lnTo>
                    <a:pt x="38919" y="13797"/>
                  </a:lnTo>
                  <a:lnTo>
                    <a:pt x="78680" y="16009"/>
                  </a:lnTo>
                  <a:lnTo>
                    <a:pt x="106076" y="15612"/>
                  </a:lnTo>
                  <a:lnTo>
                    <a:pt x="136334" y="14641"/>
                  </a:lnTo>
                  <a:lnTo>
                    <a:pt x="174145" y="13289"/>
                  </a:lnTo>
                  <a:lnTo>
                    <a:pt x="216991" y="11681"/>
                  </a:lnTo>
                  <a:lnTo>
                    <a:pt x="263194" y="9904"/>
                  </a:lnTo>
                  <a:lnTo>
                    <a:pt x="315868" y="8719"/>
                  </a:lnTo>
                  <a:lnTo>
                    <a:pt x="372857" y="7930"/>
                  </a:lnTo>
                  <a:lnTo>
                    <a:pt x="432721" y="7403"/>
                  </a:lnTo>
                  <a:lnTo>
                    <a:pt x="492386" y="7052"/>
                  </a:lnTo>
                  <a:lnTo>
                    <a:pt x="551919" y="6818"/>
                  </a:lnTo>
                  <a:lnTo>
                    <a:pt x="611362" y="6662"/>
                  </a:lnTo>
                  <a:lnTo>
                    <a:pt x="665808" y="7264"/>
                  </a:lnTo>
                  <a:lnTo>
                    <a:pt x="716922" y="8370"/>
                  </a:lnTo>
                  <a:lnTo>
                    <a:pt x="765815" y="9814"/>
                  </a:lnTo>
                  <a:lnTo>
                    <a:pt x="808288" y="12187"/>
                  </a:lnTo>
                  <a:lnTo>
                    <a:pt x="846480" y="15180"/>
                  </a:lnTo>
                  <a:lnTo>
                    <a:pt x="881820" y="18587"/>
                  </a:lnTo>
                  <a:lnTo>
                    <a:pt x="909613" y="22269"/>
                  </a:lnTo>
                  <a:lnTo>
                    <a:pt x="951784" y="30123"/>
                  </a:lnTo>
                  <a:lnTo>
                    <a:pt x="9906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16"/>
            <p:cNvSpPr/>
            <p:nvPr>
              <p:custDataLst>
                <p:tags r:id="rId116"/>
              </p:custDataLst>
            </p:nvPr>
          </p:nvSpPr>
          <p:spPr>
            <a:xfrm>
              <a:off x="2425700" y="2441703"/>
              <a:ext cx="558801" cy="412970"/>
            </a:xfrm>
            <a:custGeom>
              <a:avLst/>
              <a:gdLst/>
              <a:ahLst/>
              <a:cxnLst/>
              <a:rect l="0" t="0" r="0" b="0"/>
              <a:pathLst>
                <a:path w="558801" h="412970">
                  <a:moveTo>
                    <a:pt x="0" y="352297"/>
                  </a:moveTo>
                  <a:lnTo>
                    <a:pt x="0" y="352297"/>
                  </a:lnTo>
                  <a:lnTo>
                    <a:pt x="27132" y="396436"/>
                  </a:lnTo>
                  <a:lnTo>
                    <a:pt x="35242" y="409433"/>
                  </a:lnTo>
                  <a:lnTo>
                    <a:pt x="39887" y="412969"/>
                  </a:lnTo>
                  <a:lnTo>
                    <a:pt x="41408" y="411795"/>
                  </a:lnTo>
                  <a:lnTo>
                    <a:pt x="43098" y="404846"/>
                  </a:lnTo>
                  <a:lnTo>
                    <a:pt x="44183" y="363696"/>
                  </a:lnTo>
                  <a:lnTo>
                    <a:pt x="44331" y="324202"/>
                  </a:lnTo>
                  <a:lnTo>
                    <a:pt x="42254" y="298289"/>
                  </a:lnTo>
                  <a:lnTo>
                    <a:pt x="38753" y="269020"/>
                  </a:lnTo>
                  <a:lnTo>
                    <a:pt x="34302" y="237512"/>
                  </a:lnTo>
                  <a:lnTo>
                    <a:pt x="30629" y="209451"/>
                  </a:lnTo>
                  <a:lnTo>
                    <a:pt x="27475" y="183689"/>
                  </a:lnTo>
                  <a:lnTo>
                    <a:pt x="22089" y="141188"/>
                  </a:lnTo>
                  <a:lnTo>
                    <a:pt x="16645" y="100419"/>
                  </a:lnTo>
                  <a:lnTo>
                    <a:pt x="17447" y="95478"/>
                  </a:lnTo>
                  <a:lnTo>
                    <a:pt x="25863" y="86225"/>
                  </a:lnTo>
                  <a:lnTo>
                    <a:pt x="32059" y="81783"/>
                  </a:lnTo>
                  <a:lnTo>
                    <a:pt x="64375" y="72159"/>
                  </a:lnTo>
                  <a:lnTo>
                    <a:pt x="98696" y="67160"/>
                  </a:lnTo>
                  <a:lnTo>
                    <a:pt x="144760" y="61880"/>
                  </a:lnTo>
                  <a:lnTo>
                    <a:pt x="174823" y="58497"/>
                  </a:lnTo>
                  <a:lnTo>
                    <a:pt x="207565" y="54830"/>
                  </a:lnTo>
                  <a:lnTo>
                    <a:pt x="241388" y="50269"/>
                  </a:lnTo>
                  <a:lnTo>
                    <a:pt x="275931" y="45112"/>
                  </a:lnTo>
                  <a:lnTo>
                    <a:pt x="310954" y="39557"/>
                  </a:lnTo>
                  <a:lnTo>
                    <a:pt x="343475" y="33737"/>
                  </a:lnTo>
                  <a:lnTo>
                    <a:pt x="374328" y="27740"/>
                  </a:lnTo>
                  <a:lnTo>
                    <a:pt x="404069" y="21626"/>
                  </a:lnTo>
                  <a:lnTo>
                    <a:pt x="430951" y="16138"/>
                  </a:lnTo>
                  <a:lnTo>
                    <a:pt x="455928" y="11069"/>
                  </a:lnTo>
                  <a:lnTo>
                    <a:pt x="498968" y="3085"/>
                  </a:lnTo>
                  <a:lnTo>
                    <a:pt x="539504" y="0"/>
                  </a:lnTo>
                  <a:lnTo>
                    <a:pt x="545936" y="1722"/>
                  </a:lnTo>
                  <a:lnTo>
                    <a:pt x="558800" y="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17"/>
            <p:cNvSpPr/>
            <p:nvPr>
              <p:custDataLst>
                <p:tags r:id="rId117"/>
              </p:custDataLst>
            </p:nvPr>
          </p:nvSpPr>
          <p:spPr>
            <a:xfrm>
              <a:off x="2599842" y="2586816"/>
              <a:ext cx="149709" cy="189564"/>
            </a:xfrm>
            <a:custGeom>
              <a:avLst/>
              <a:gdLst/>
              <a:ahLst/>
              <a:cxnLst/>
              <a:rect l="0" t="0" r="0" b="0"/>
              <a:pathLst>
                <a:path w="149709" h="189564">
                  <a:moveTo>
                    <a:pt x="3658" y="29384"/>
                  </a:moveTo>
                  <a:lnTo>
                    <a:pt x="3658" y="29384"/>
                  </a:lnTo>
                  <a:lnTo>
                    <a:pt x="287" y="26013"/>
                  </a:lnTo>
                  <a:lnTo>
                    <a:pt x="0" y="23609"/>
                  </a:lnTo>
                  <a:lnTo>
                    <a:pt x="1562" y="17175"/>
                  </a:lnTo>
                  <a:lnTo>
                    <a:pt x="10252" y="9611"/>
                  </a:lnTo>
                  <a:lnTo>
                    <a:pt x="16521" y="5619"/>
                  </a:lnTo>
                  <a:lnTo>
                    <a:pt x="42198" y="0"/>
                  </a:lnTo>
                  <a:lnTo>
                    <a:pt x="60063" y="4330"/>
                  </a:lnTo>
                  <a:lnTo>
                    <a:pt x="68778" y="8448"/>
                  </a:lnTo>
                  <a:lnTo>
                    <a:pt x="82224" y="22431"/>
                  </a:lnTo>
                  <a:lnTo>
                    <a:pt x="87785" y="31099"/>
                  </a:lnTo>
                  <a:lnTo>
                    <a:pt x="89376" y="41816"/>
                  </a:lnTo>
                  <a:lnTo>
                    <a:pt x="85500" y="66894"/>
                  </a:lnTo>
                  <a:lnTo>
                    <a:pt x="61304" y="105409"/>
                  </a:lnTo>
                  <a:lnTo>
                    <a:pt x="22388" y="149869"/>
                  </a:lnTo>
                  <a:lnTo>
                    <a:pt x="2680" y="176734"/>
                  </a:lnTo>
                  <a:lnTo>
                    <a:pt x="890" y="180534"/>
                  </a:lnTo>
                  <a:lnTo>
                    <a:pt x="1812" y="183773"/>
                  </a:lnTo>
                  <a:lnTo>
                    <a:pt x="8482" y="189253"/>
                  </a:lnTo>
                  <a:lnTo>
                    <a:pt x="34250" y="189563"/>
                  </a:lnTo>
                  <a:lnTo>
                    <a:pt x="75439" y="178444"/>
                  </a:lnTo>
                  <a:lnTo>
                    <a:pt x="120020" y="165115"/>
                  </a:lnTo>
                  <a:lnTo>
                    <a:pt x="149708" y="156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18"/>
            <p:cNvSpPr/>
            <p:nvPr>
              <p:custDataLst>
                <p:tags r:id="rId118"/>
              </p:custDataLst>
            </p:nvPr>
          </p:nvSpPr>
          <p:spPr>
            <a:xfrm>
              <a:off x="2806700" y="264795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52173" y="18951"/>
                  </a:lnTo>
                  <a:lnTo>
                    <a:pt x="30767" y="65414"/>
                  </a:lnTo>
                  <a:lnTo>
                    <a:pt x="13820" y="109771"/>
                  </a:lnTo>
                  <a:lnTo>
                    <a:pt x="2939" y="15179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19"/>
            <p:cNvSpPr/>
            <p:nvPr>
              <p:custDataLst>
                <p:tags r:id="rId119"/>
              </p:custDataLst>
            </p:nvPr>
          </p:nvSpPr>
          <p:spPr>
            <a:xfrm>
              <a:off x="2343150" y="1858729"/>
              <a:ext cx="19051" cy="268522"/>
            </a:xfrm>
            <a:custGeom>
              <a:avLst/>
              <a:gdLst/>
              <a:ahLst/>
              <a:cxnLst/>
              <a:rect l="0" t="0" r="0" b="0"/>
              <a:pathLst>
                <a:path w="19051" h="268522">
                  <a:moveTo>
                    <a:pt x="0" y="8171"/>
                  </a:moveTo>
                  <a:lnTo>
                    <a:pt x="0" y="8171"/>
                  </a:lnTo>
                  <a:lnTo>
                    <a:pt x="4364" y="148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1812" y="35526"/>
                  </a:lnTo>
                  <a:lnTo>
                    <a:pt x="805" y="71599"/>
                  </a:lnTo>
                  <a:lnTo>
                    <a:pt x="2239" y="117265"/>
                  </a:lnTo>
                  <a:lnTo>
                    <a:pt x="3610" y="142284"/>
                  </a:lnTo>
                  <a:lnTo>
                    <a:pt x="5934" y="167429"/>
                  </a:lnTo>
                  <a:lnTo>
                    <a:pt x="8895" y="192660"/>
                  </a:lnTo>
                  <a:lnTo>
                    <a:pt x="14537" y="234805"/>
                  </a:lnTo>
                  <a:lnTo>
                    <a:pt x="19050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20"/>
            <p:cNvSpPr/>
            <p:nvPr>
              <p:custDataLst>
                <p:tags r:id="rId120"/>
              </p:custDataLst>
            </p:nvPr>
          </p:nvSpPr>
          <p:spPr>
            <a:xfrm>
              <a:off x="2898579" y="2641600"/>
              <a:ext cx="9722" cy="177801"/>
            </a:xfrm>
            <a:custGeom>
              <a:avLst/>
              <a:gdLst/>
              <a:ahLst/>
              <a:cxnLst/>
              <a:rect l="0" t="0" r="0" b="0"/>
              <a:pathLst>
                <a:path w="9722" h="177801">
                  <a:moveTo>
                    <a:pt x="3371" y="0"/>
                  </a:moveTo>
                  <a:lnTo>
                    <a:pt x="3371" y="0"/>
                  </a:lnTo>
                  <a:lnTo>
                    <a:pt x="0" y="36628"/>
                  </a:lnTo>
                  <a:lnTo>
                    <a:pt x="1275" y="78037"/>
                  </a:lnTo>
                  <a:lnTo>
                    <a:pt x="2750" y="122684"/>
                  </a:lnTo>
                  <a:lnTo>
                    <a:pt x="972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21"/>
            <p:cNvSpPr/>
            <p:nvPr>
              <p:custDataLst>
                <p:tags r:id="rId121"/>
              </p:custDataLst>
            </p:nvPr>
          </p:nvSpPr>
          <p:spPr>
            <a:xfrm>
              <a:off x="2722213" y="2584450"/>
              <a:ext cx="389288" cy="57151"/>
            </a:xfrm>
            <a:custGeom>
              <a:avLst/>
              <a:gdLst/>
              <a:ahLst/>
              <a:cxnLst/>
              <a:rect l="0" t="0" r="0" b="0"/>
              <a:pathLst>
                <a:path w="389288" h="57151">
                  <a:moveTo>
                    <a:pt x="27337" y="57150"/>
                  </a:moveTo>
                  <a:lnTo>
                    <a:pt x="27337" y="57150"/>
                  </a:lnTo>
                  <a:lnTo>
                    <a:pt x="0" y="51683"/>
                  </a:lnTo>
                  <a:lnTo>
                    <a:pt x="33226" y="48857"/>
                  </a:lnTo>
                  <a:lnTo>
                    <a:pt x="79343" y="40764"/>
                  </a:lnTo>
                  <a:lnTo>
                    <a:pt x="110691" y="36348"/>
                  </a:lnTo>
                  <a:lnTo>
                    <a:pt x="146406" y="31993"/>
                  </a:lnTo>
                  <a:lnTo>
                    <a:pt x="185033" y="27679"/>
                  </a:lnTo>
                  <a:lnTo>
                    <a:pt x="224895" y="22686"/>
                  </a:lnTo>
                  <a:lnTo>
                    <a:pt x="265581" y="17241"/>
                  </a:lnTo>
                  <a:lnTo>
                    <a:pt x="306817" y="11494"/>
                  </a:lnTo>
                  <a:lnTo>
                    <a:pt x="389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2922"/>
          <p:cNvSpPr/>
          <p:nvPr>
            <p:custDataLst>
              <p:tags r:id="rId2"/>
            </p:custDataLst>
          </p:nvPr>
        </p:nvSpPr>
        <p:spPr>
          <a:xfrm>
            <a:off x="2094604" y="2650097"/>
            <a:ext cx="286647" cy="148071"/>
          </a:xfrm>
          <a:custGeom>
            <a:avLst/>
            <a:gdLst/>
            <a:ahLst/>
            <a:cxnLst/>
            <a:rect l="0" t="0" r="0" b="0"/>
            <a:pathLst>
              <a:path w="286647" h="148071">
                <a:moveTo>
                  <a:pt x="58046" y="48653"/>
                </a:moveTo>
                <a:lnTo>
                  <a:pt x="58046" y="48653"/>
                </a:lnTo>
                <a:lnTo>
                  <a:pt x="51138" y="95106"/>
                </a:lnTo>
                <a:lnTo>
                  <a:pt x="43119" y="129090"/>
                </a:lnTo>
                <a:lnTo>
                  <a:pt x="37065" y="139201"/>
                </a:lnTo>
                <a:lnTo>
                  <a:pt x="33475" y="142885"/>
                </a:lnTo>
                <a:lnTo>
                  <a:pt x="25724" y="146978"/>
                </a:lnTo>
                <a:lnTo>
                  <a:pt x="21681" y="148070"/>
                </a:lnTo>
                <a:lnTo>
                  <a:pt x="17575" y="145975"/>
                </a:lnTo>
                <a:lnTo>
                  <a:pt x="9250" y="136122"/>
                </a:lnTo>
                <a:lnTo>
                  <a:pt x="0" y="104595"/>
                </a:lnTo>
                <a:lnTo>
                  <a:pt x="733" y="81747"/>
                </a:lnTo>
                <a:lnTo>
                  <a:pt x="7174" y="60539"/>
                </a:lnTo>
                <a:lnTo>
                  <a:pt x="19443" y="41706"/>
                </a:lnTo>
                <a:lnTo>
                  <a:pt x="55702" y="18608"/>
                </a:lnTo>
                <a:lnTo>
                  <a:pt x="88048" y="8723"/>
                </a:lnTo>
                <a:lnTo>
                  <a:pt x="125002" y="2684"/>
                </a:lnTo>
                <a:lnTo>
                  <a:pt x="167297" y="0"/>
                </a:lnTo>
                <a:lnTo>
                  <a:pt x="206320" y="689"/>
                </a:lnTo>
                <a:lnTo>
                  <a:pt x="252498" y="6925"/>
                </a:lnTo>
                <a:lnTo>
                  <a:pt x="286646" y="169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644"/>
          <p:cNvGrpSpPr/>
          <p:nvPr/>
        </p:nvGrpSpPr>
        <p:grpSpPr>
          <a:xfrm>
            <a:off x="3591410" y="1430049"/>
            <a:ext cx="1215541" cy="1002071"/>
            <a:chOff x="3591410" y="1430049"/>
            <a:chExt cx="1215541" cy="1002071"/>
          </a:xfrm>
        </p:grpSpPr>
        <p:sp>
          <p:nvSpPr>
            <p:cNvPr id="67" name="SMARTInkShape-2923"/>
            <p:cNvSpPr/>
            <p:nvPr>
              <p:custDataLst>
                <p:tags r:id="rId103"/>
              </p:custDataLst>
            </p:nvPr>
          </p:nvSpPr>
          <p:spPr>
            <a:xfrm>
              <a:off x="3911600" y="1936750"/>
              <a:ext cx="615951" cy="63501"/>
            </a:xfrm>
            <a:custGeom>
              <a:avLst/>
              <a:gdLst/>
              <a:ahLst/>
              <a:cxnLst/>
              <a:rect l="0" t="0" r="0" b="0"/>
              <a:pathLst>
                <a:path w="615951" h="63501">
                  <a:moveTo>
                    <a:pt x="0" y="63500"/>
                  </a:moveTo>
                  <a:lnTo>
                    <a:pt x="0" y="63500"/>
                  </a:lnTo>
                  <a:lnTo>
                    <a:pt x="7186" y="57725"/>
                  </a:lnTo>
                  <a:lnTo>
                    <a:pt x="30273" y="47599"/>
                  </a:lnTo>
                  <a:lnTo>
                    <a:pt x="61668" y="39735"/>
                  </a:lnTo>
                  <a:lnTo>
                    <a:pt x="84150" y="34957"/>
                  </a:lnTo>
                  <a:lnTo>
                    <a:pt x="110428" y="29654"/>
                  </a:lnTo>
                  <a:lnTo>
                    <a:pt x="139235" y="24003"/>
                  </a:lnTo>
                  <a:lnTo>
                    <a:pt x="175374" y="19530"/>
                  </a:lnTo>
                  <a:lnTo>
                    <a:pt x="216399" y="15842"/>
                  </a:lnTo>
                  <a:lnTo>
                    <a:pt x="260683" y="12678"/>
                  </a:lnTo>
                  <a:lnTo>
                    <a:pt x="306433" y="9863"/>
                  </a:lnTo>
                  <a:lnTo>
                    <a:pt x="353161" y="7281"/>
                  </a:lnTo>
                  <a:lnTo>
                    <a:pt x="400540" y="4854"/>
                  </a:lnTo>
                  <a:lnTo>
                    <a:pt x="441299" y="3236"/>
                  </a:lnTo>
                  <a:lnTo>
                    <a:pt x="477644" y="2157"/>
                  </a:lnTo>
                  <a:lnTo>
                    <a:pt x="511046" y="1438"/>
                  </a:lnTo>
                  <a:lnTo>
                    <a:pt x="537547" y="959"/>
                  </a:lnTo>
                  <a:lnTo>
                    <a:pt x="578282" y="426"/>
                  </a:lnTo>
                  <a:lnTo>
                    <a:pt x="615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24"/>
            <p:cNvSpPr/>
            <p:nvPr>
              <p:custDataLst>
                <p:tags r:id="rId104"/>
              </p:custDataLst>
            </p:nvPr>
          </p:nvSpPr>
          <p:spPr>
            <a:xfrm>
              <a:off x="3591410" y="2185591"/>
              <a:ext cx="275741" cy="246529"/>
            </a:xfrm>
            <a:custGeom>
              <a:avLst/>
              <a:gdLst/>
              <a:ahLst/>
              <a:cxnLst/>
              <a:rect l="0" t="0" r="0" b="0"/>
              <a:pathLst>
                <a:path w="275741" h="246529">
                  <a:moveTo>
                    <a:pt x="15390" y="87709"/>
                  </a:moveTo>
                  <a:lnTo>
                    <a:pt x="15390" y="87709"/>
                  </a:lnTo>
                  <a:lnTo>
                    <a:pt x="12019" y="87709"/>
                  </a:lnTo>
                  <a:lnTo>
                    <a:pt x="8483" y="89590"/>
                  </a:lnTo>
                  <a:lnTo>
                    <a:pt x="6552" y="91080"/>
                  </a:lnTo>
                  <a:lnTo>
                    <a:pt x="5970" y="92778"/>
                  </a:lnTo>
                  <a:lnTo>
                    <a:pt x="6288" y="94617"/>
                  </a:lnTo>
                  <a:lnTo>
                    <a:pt x="7205" y="96547"/>
                  </a:lnTo>
                  <a:lnTo>
                    <a:pt x="21980" y="102636"/>
                  </a:lnTo>
                  <a:lnTo>
                    <a:pt x="50974" y="105537"/>
                  </a:lnTo>
                  <a:lnTo>
                    <a:pt x="89747" y="96284"/>
                  </a:lnTo>
                  <a:lnTo>
                    <a:pt x="129144" y="80137"/>
                  </a:lnTo>
                  <a:lnTo>
                    <a:pt x="160886" y="55205"/>
                  </a:lnTo>
                  <a:lnTo>
                    <a:pt x="171777" y="37515"/>
                  </a:lnTo>
                  <a:lnTo>
                    <a:pt x="174681" y="28846"/>
                  </a:lnTo>
                  <a:lnTo>
                    <a:pt x="174501" y="20950"/>
                  </a:lnTo>
                  <a:lnTo>
                    <a:pt x="168656" y="6533"/>
                  </a:lnTo>
                  <a:lnTo>
                    <a:pt x="162017" y="2547"/>
                  </a:lnTo>
                  <a:lnTo>
                    <a:pt x="143352" y="0"/>
                  </a:lnTo>
                  <a:lnTo>
                    <a:pt x="105672" y="12646"/>
                  </a:lnTo>
                  <a:lnTo>
                    <a:pt x="63229" y="44380"/>
                  </a:lnTo>
                  <a:lnTo>
                    <a:pt x="26115" y="88433"/>
                  </a:lnTo>
                  <a:lnTo>
                    <a:pt x="9338" y="122603"/>
                  </a:lnTo>
                  <a:lnTo>
                    <a:pt x="0" y="156840"/>
                  </a:lnTo>
                  <a:lnTo>
                    <a:pt x="553" y="186167"/>
                  </a:lnTo>
                  <a:lnTo>
                    <a:pt x="13029" y="211431"/>
                  </a:lnTo>
                  <a:lnTo>
                    <a:pt x="22283" y="223107"/>
                  </a:lnTo>
                  <a:lnTo>
                    <a:pt x="51379" y="237962"/>
                  </a:lnTo>
                  <a:lnTo>
                    <a:pt x="90652" y="245505"/>
                  </a:lnTo>
                  <a:lnTo>
                    <a:pt x="114953" y="246528"/>
                  </a:lnTo>
                  <a:lnTo>
                    <a:pt x="141032" y="246505"/>
                  </a:lnTo>
                  <a:lnTo>
                    <a:pt x="167591" y="244373"/>
                  </a:lnTo>
                  <a:lnTo>
                    <a:pt x="194468" y="240835"/>
                  </a:lnTo>
                  <a:lnTo>
                    <a:pt x="239619" y="233376"/>
                  </a:lnTo>
                  <a:lnTo>
                    <a:pt x="275740" y="22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25"/>
            <p:cNvSpPr/>
            <p:nvPr>
              <p:custDataLst>
                <p:tags r:id="rId105"/>
              </p:custDataLst>
            </p:nvPr>
          </p:nvSpPr>
          <p:spPr>
            <a:xfrm>
              <a:off x="3658483" y="175895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6271" y="10818"/>
                  </a:lnTo>
                  <a:lnTo>
                    <a:pt x="68546" y="7630"/>
                  </a:lnTo>
                  <a:lnTo>
                    <a:pt x="106409" y="386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26"/>
            <p:cNvSpPr/>
            <p:nvPr>
              <p:custDataLst>
                <p:tags r:id="rId106"/>
              </p:custDataLst>
            </p:nvPr>
          </p:nvSpPr>
          <p:spPr>
            <a:xfrm>
              <a:off x="3899027" y="1628880"/>
              <a:ext cx="82424" cy="199921"/>
            </a:xfrm>
            <a:custGeom>
              <a:avLst/>
              <a:gdLst/>
              <a:ahLst/>
              <a:cxnLst/>
              <a:rect l="0" t="0" r="0" b="0"/>
              <a:pathLst>
                <a:path w="82424" h="199921">
                  <a:moveTo>
                    <a:pt x="82423" y="9420"/>
                  </a:moveTo>
                  <a:lnTo>
                    <a:pt x="82423" y="9420"/>
                  </a:lnTo>
                  <a:lnTo>
                    <a:pt x="76648" y="4350"/>
                  </a:lnTo>
                  <a:lnTo>
                    <a:pt x="70213" y="582"/>
                  </a:lnTo>
                  <a:lnTo>
                    <a:pt x="66522" y="0"/>
                  </a:lnTo>
                  <a:lnTo>
                    <a:pt x="58658" y="1235"/>
                  </a:lnTo>
                  <a:lnTo>
                    <a:pt x="42926" y="16010"/>
                  </a:lnTo>
                  <a:lnTo>
                    <a:pt x="21488" y="51746"/>
                  </a:lnTo>
                  <a:lnTo>
                    <a:pt x="4004" y="98083"/>
                  </a:lnTo>
                  <a:lnTo>
                    <a:pt x="0" y="144189"/>
                  </a:lnTo>
                  <a:lnTo>
                    <a:pt x="7455" y="168566"/>
                  </a:lnTo>
                  <a:lnTo>
                    <a:pt x="13394" y="179017"/>
                  </a:lnTo>
                  <a:lnTo>
                    <a:pt x="21587" y="185985"/>
                  </a:lnTo>
                  <a:lnTo>
                    <a:pt x="63373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27"/>
            <p:cNvSpPr/>
            <p:nvPr>
              <p:custDataLst>
                <p:tags r:id="rId107"/>
              </p:custDataLst>
            </p:nvPr>
          </p:nvSpPr>
          <p:spPr>
            <a:xfrm>
              <a:off x="4011424" y="1676728"/>
              <a:ext cx="97027" cy="129609"/>
            </a:xfrm>
            <a:custGeom>
              <a:avLst/>
              <a:gdLst/>
              <a:ahLst/>
              <a:cxnLst/>
              <a:rect l="0" t="0" r="0" b="0"/>
              <a:pathLst>
                <a:path w="97027" h="129609">
                  <a:moveTo>
                    <a:pt x="14476" y="12372"/>
                  </a:moveTo>
                  <a:lnTo>
                    <a:pt x="14476" y="12372"/>
                  </a:lnTo>
                  <a:lnTo>
                    <a:pt x="171" y="3533"/>
                  </a:lnTo>
                  <a:lnTo>
                    <a:pt x="0" y="2246"/>
                  </a:lnTo>
                  <a:lnTo>
                    <a:pt x="1297" y="1388"/>
                  </a:lnTo>
                  <a:lnTo>
                    <a:pt x="3574" y="816"/>
                  </a:lnTo>
                  <a:lnTo>
                    <a:pt x="16890" y="3382"/>
                  </a:lnTo>
                  <a:lnTo>
                    <a:pt x="37613" y="15353"/>
                  </a:lnTo>
                  <a:lnTo>
                    <a:pt x="49689" y="30160"/>
                  </a:lnTo>
                  <a:lnTo>
                    <a:pt x="54884" y="39047"/>
                  </a:lnTo>
                  <a:lnTo>
                    <a:pt x="56894" y="60211"/>
                  </a:lnTo>
                  <a:lnTo>
                    <a:pt x="52378" y="82317"/>
                  </a:lnTo>
                  <a:lnTo>
                    <a:pt x="37936" y="109218"/>
                  </a:lnTo>
                  <a:lnTo>
                    <a:pt x="21662" y="125342"/>
                  </a:lnTo>
                  <a:lnTo>
                    <a:pt x="14612" y="129608"/>
                  </a:lnTo>
                  <a:lnTo>
                    <a:pt x="13156" y="127924"/>
                  </a:lnTo>
                  <a:lnTo>
                    <a:pt x="13419" y="118527"/>
                  </a:lnTo>
                  <a:lnTo>
                    <a:pt x="24276" y="83885"/>
                  </a:lnTo>
                  <a:lnTo>
                    <a:pt x="47640" y="44615"/>
                  </a:lnTo>
                  <a:lnTo>
                    <a:pt x="83500" y="1222"/>
                  </a:lnTo>
                  <a:lnTo>
                    <a:pt x="85892" y="0"/>
                  </a:lnTo>
                  <a:lnTo>
                    <a:pt x="87487" y="596"/>
                  </a:lnTo>
                  <a:lnTo>
                    <a:pt x="88549" y="2405"/>
                  </a:lnTo>
                  <a:lnTo>
                    <a:pt x="83488" y="46990"/>
                  </a:lnTo>
                  <a:lnTo>
                    <a:pt x="81491" y="81190"/>
                  </a:lnTo>
                  <a:lnTo>
                    <a:pt x="84477" y="100814"/>
                  </a:lnTo>
                  <a:lnTo>
                    <a:pt x="97026" y="12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28"/>
            <p:cNvSpPr/>
            <p:nvPr>
              <p:custDataLst>
                <p:tags r:id="rId108"/>
              </p:custDataLst>
            </p:nvPr>
          </p:nvSpPr>
          <p:spPr>
            <a:xfrm>
              <a:off x="4182830" y="1727200"/>
              <a:ext cx="135171" cy="25401"/>
            </a:xfrm>
            <a:custGeom>
              <a:avLst/>
              <a:gdLst/>
              <a:ahLst/>
              <a:cxnLst/>
              <a:rect l="0" t="0" r="0" b="0"/>
              <a:pathLst>
                <a:path w="135171" h="25401">
                  <a:moveTo>
                    <a:pt x="8170" y="25400"/>
                  </a:moveTo>
                  <a:lnTo>
                    <a:pt x="8170" y="25400"/>
                  </a:lnTo>
                  <a:lnTo>
                    <a:pt x="0" y="25400"/>
                  </a:lnTo>
                  <a:lnTo>
                    <a:pt x="18315" y="22029"/>
                  </a:lnTo>
                  <a:lnTo>
                    <a:pt x="52647" y="13190"/>
                  </a:lnTo>
                  <a:lnTo>
                    <a:pt x="83676" y="7509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29"/>
            <p:cNvSpPr/>
            <p:nvPr>
              <p:custDataLst>
                <p:tags r:id="rId109"/>
              </p:custDataLst>
            </p:nvPr>
          </p:nvSpPr>
          <p:spPr>
            <a:xfrm>
              <a:off x="4635500" y="1430049"/>
              <a:ext cx="171451" cy="114444"/>
            </a:xfrm>
            <a:custGeom>
              <a:avLst/>
              <a:gdLst/>
              <a:ahLst/>
              <a:cxnLst/>
              <a:rect l="0" t="0" r="0" b="0"/>
              <a:pathLst>
                <a:path w="171451" h="114444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411" y="14667"/>
                  </a:lnTo>
                  <a:lnTo>
                    <a:pt x="6742" y="9795"/>
                  </a:lnTo>
                  <a:lnTo>
                    <a:pt x="21048" y="3086"/>
                  </a:lnTo>
                  <a:lnTo>
                    <a:pt x="38692" y="0"/>
                  </a:lnTo>
                  <a:lnTo>
                    <a:pt x="60697" y="2457"/>
                  </a:lnTo>
                  <a:lnTo>
                    <a:pt x="71191" y="7661"/>
                  </a:lnTo>
                  <a:lnTo>
                    <a:pt x="74978" y="11024"/>
                  </a:lnTo>
                  <a:lnTo>
                    <a:pt x="76090" y="17500"/>
                  </a:lnTo>
                  <a:lnTo>
                    <a:pt x="73565" y="35984"/>
                  </a:lnTo>
                  <a:lnTo>
                    <a:pt x="57467" y="66820"/>
                  </a:lnTo>
                  <a:lnTo>
                    <a:pt x="29190" y="105550"/>
                  </a:lnTo>
                  <a:lnTo>
                    <a:pt x="29339" y="108739"/>
                  </a:lnTo>
                  <a:lnTo>
                    <a:pt x="30848" y="111571"/>
                  </a:lnTo>
                  <a:lnTo>
                    <a:pt x="33265" y="114164"/>
                  </a:lnTo>
                  <a:lnTo>
                    <a:pt x="60264" y="114443"/>
                  </a:lnTo>
                  <a:lnTo>
                    <a:pt x="106285" y="110057"/>
                  </a:lnTo>
                  <a:lnTo>
                    <a:pt x="146654" y="111031"/>
                  </a:lnTo>
                  <a:lnTo>
                    <a:pt x="171450" y="1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30"/>
            <p:cNvSpPr/>
            <p:nvPr>
              <p:custDataLst>
                <p:tags r:id="rId110"/>
              </p:custDataLst>
            </p:nvPr>
          </p:nvSpPr>
          <p:spPr>
            <a:xfrm>
              <a:off x="4406900" y="1637714"/>
              <a:ext cx="209551" cy="159337"/>
            </a:xfrm>
            <a:custGeom>
              <a:avLst/>
              <a:gdLst/>
              <a:ahLst/>
              <a:cxnLst/>
              <a:rect l="0" t="0" r="0" b="0"/>
              <a:pathLst>
                <a:path w="209551" h="159337">
                  <a:moveTo>
                    <a:pt x="0" y="159336"/>
                  </a:moveTo>
                  <a:lnTo>
                    <a:pt x="0" y="159336"/>
                  </a:lnTo>
                  <a:lnTo>
                    <a:pt x="705" y="152855"/>
                  </a:lnTo>
                  <a:lnTo>
                    <a:pt x="17312" y="113481"/>
                  </a:lnTo>
                  <a:lnTo>
                    <a:pt x="36566" y="76683"/>
                  </a:lnTo>
                  <a:lnTo>
                    <a:pt x="54547" y="29728"/>
                  </a:lnTo>
                  <a:lnTo>
                    <a:pt x="58815" y="12833"/>
                  </a:lnTo>
                  <a:lnTo>
                    <a:pt x="58360" y="2972"/>
                  </a:lnTo>
                  <a:lnTo>
                    <a:pt x="57252" y="765"/>
                  </a:lnTo>
                  <a:lnTo>
                    <a:pt x="55806" y="0"/>
                  </a:lnTo>
                  <a:lnTo>
                    <a:pt x="54137" y="195"/>
                  </a:lnTo>
                  <a:lnTo>
                    <a:pt x="40615" y="27973"/>
                  </a:lnTo>
                  <a:lnTo>
                    <a:pt x="27086" y="68516"/>
                  </a:lnTo>
                  <a:lnTo>
                    <a:pt x="25678" y="94983"/>
                  </a:lnTo>
                  <a:lnTo>
                    <a:pt x="35595" y="130312"/>
                  </a:lnTo>
                  <a:lnTo>
                    <a:pt x="48040" y="146672"/>
                  </a:lnTo>
                  <a:lnTo>
                    <a:pt x="55310" y="153010"/>
                  </a:lnTo>
                  <a:lnTo>
                    <a:pt x="62979" y="155824"/>
                  </a:lnTo>
                  <a:lnTo>
                    <a:pt x="79026" y="155188"/>
                  </a:lnTo>
                  <a:lnTo>
                    <a:pt x="95565" y="146439"/>
                  </a:lnTo>
                  <a:lnTo>
                    <a:pt x="122625" y="120001"/>
                  </a:lnTo>
                  <a:lnTo>
                    <a:pt x="147341" y="82770"/>
                  </a:lnTo>
                  <a:lnTo>
                    <a:pt x="162761" y="47052"/>
                  </a:lnTo>
                  <a:lnTo>
                    <a:pt x="163541" y="47086"/>
                  </a:lnTo>
                  <a:lnTo>
                    <a:pt x="164061" y="48519"/>
                  </a:lnTo>
                  <a:lnTo>
                    <a:pt x="168380" y="83117"/>
                  </a:lnTo>
                  <a:lnTo>
                    <a:pt x="177282" y="98809"/>
                  </a:lnTo>
                  <a:lnTo>
                    <a:pt x="182393" y="102051"/>
                  </a:lnTo>
                  <a:lnTo>
                    <a:pt x="209550" y="10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31"/>
            <p:cNvSpPr/>
            <p:nvPr>
              <p:custDataLst>
                <p:tags r:id="rId111"/>
              </p:custDataLst>
            </p:nvPr>
          </p:nvSpPr>
          <p:spPr>
            <a:xfrm>
              <a:off x="4641850" y="1593850"/>
              <a:ext cx="48219" cy="254001"/>
            </a:xfrm>
            <a:custGeom>
              <a:avLst/>
              <a:gdLst/>
              <a:ahLst/>
              <a:cxnLst/>
              <a:rect l="0" t="0" r="0" b="0"/>
              <a:pathLst>
                <a:path w="48219" h="25400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17377" y="5070"/>
                  </a:lnTo>
                  <a:lnTo>
                    <a:pt x="17230" y="6908"/>
                  </a:lnTo>
                  <a:lnTo>
                    <a:pt x="33313" y="43766"/>
                  </a:lnTo>
                  <a:lnTo>
                    <a:pt x="44992" y="89011"/>
                  </a:lnTo>
                  <a:lnTo>
                    <a:pt x="48218" y="126579"/>
                  </a:lnTo>
                  <a:lnTo>
                    <a:pt x="42127" y="163031"/>
                  </a:lnTo>
                  <a:lnTo>
                    <a:pt x="30012" y="19663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32"/>
            <p:cNvSpPr/>
            <p:nvPr>
              <p:custDataLst>
                <p:tags r:id="rId112"/>
              </p:custDataLst>
            </p:nvPr>
          </p:nvSpPr>
          <p:spPr>
            <a:xfrm>
              <a:off x="4464050" y="2003964"/>
              <a:ext cx="120651" cy="92808"/>
            </a:xfrm>
            <a:custGeom>
              <a:avLst/>
              <a:gdLst/>
              <a:ahLst/>
              <a:cxnLst/>
              <a:rect l="0" t="0" r="0" b="0"/>
              <a:pathLst>
                <a:path w="120651" h="92808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763" y="8428"/>
                  </a:lnTo>
                  <a:lnTo>
                    <a:pt x="11550" y="4505"/>
                  </a:lnTo>
                  <a:lnTo>
                    <a:pt x="24418" y="409"/>
                  </a:lnTo>
                  <a:lnTo>
                    <a:pt x="37664" y="0"/>
                  </a:lnTo>
                  <a:lnTo>
                    <a:pt x="48489" y="2170"/>
                  </a:lnTo>
                  <a:lnTo>
                    <a:pt x="51376" y="3736"/>
                  </a:lnTo>
                  <a:lnTo>
                    <a:pt x="53301" y="5486"/>
                  </a:lnTo>
                  <a:lnTo>
                    <a:pt x="53558" y="16838"/>
                  </a:lnTo>
                  <a:lnTo>
                    <a:pt x="52638" y="24804"/>
                  </a:lnTo>
                  <a:lnTo>
                    <a:pt x="44091" y="41181"/>
                  </a:lnTo>
                  <a:lnTo>
                    <a:pt x="6721" y="84448"/>
                  </a:lnTo>
                  <a:lnTo>
                    <a:pt x="5892" y="87516"/>
                  </a:lnTo>
                  <a:lnTo>
                    <a:pt x="6750" y="90267"/>
                  </a:lnTo>
                  <a:lnTo>
                    <a:pt x="8733" y="92807"/>
                  </a:lnTo>
                  <a:lnTo>
                    <a:pt x="38493" y="89639"/>
                  </a:lnTo>
                  <a:lnTo>
                    <a:pt x="69319" y="83402"/>
                  </a:lnTo>
                  <a:lnTo>
                    <a:pt x="120650" y="7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33"/>
            <p:cNvSpPr/>
            <p:nvPr>
              <p:custDataLst>
                <p:tags r:id="rId113"/>
              </p:custDataLst>
            </p:nvPr>
          </p:nvSpPr>
          <p:spPr>
            <a:xfrm>
              <a:off x="4262705" y="2101850"/>
              <a:ext cx="169596" cy="101722"/>
            </a:xfrm>
            <a:custGeom>
              <a:avLst/>
              <a:gdLst/>
              <a:ahLst/>
              <a:cxnLst/>
              <a:rect l="0" t="0" r="0" b="0"/>
              <a:pathLst>
                <a:path w="169596" h="101722">
                  <a:moveTo>
                    <a:pt x="67995" y="31750"/>
                  </a:moveTo>
                  <a:lnTo>
                    <a:pt x="67995" y="31750"/>
                  </a:lnTo>
                  <a:lnTo>
                    <a:pt x="61253" y="35121"/>
                  </a:lnTo>
                  <a:lnTo>
                    <a:pt x="56062" y="42420"/>
                  </a:lnTo>
                  <a:lnTo>
                    <a:pt x="37686" y="88363"/>
                  </a:lnTo>
                  <a:lnTo>
                    <a:pt x="30771" y="98304"/>
                  </a:lnTo>
                  <a:lnTo>
                    <a:pt x="26245" y="100814"/>
                  </a:lnTo>
                  <a:lnTo>
                    <a:pt x="15573" y="101721"/>
                  </a:lnTo>
                  <a:lnTo>
                    <a:pt x="11175" y="99564"/>
                  </a:lnTo>
                  <a:lnTo>
                    <a:pt x="4406" y="91523"/>
                  </a:lnTo>
                  <a:lnTo>
                    <a:pt x="0" y="71725"/>
                  </a:lnTo>
                  <a:lnTo>
                    <a:pt x="4614" y="54220"/>
                  </a:lnTo>
                  <a:lnTo>
                    <a:pt x="13720" y="36798"/>
                  </a:lnTo>
                  <a:lnTo>
                    <a:pt x="24823" y="24351"/>
                  </a:lnTo>
                  <a:lnTo>
                    <a:pt x="56457" y="9410"/>
                  </a:lnTo>
                  <a:lnTo>
                    <a:pt x="97110" y="2788"/>
                  </a:lnTo>
                  <a:lnTo>
                    <a:pt x="140435" y="826"/>
                  </a:lnTo>
                  <a:lnTo>
                    <a:pt x="169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34"/>
            <p:cNvSpPr/>
            <p:nvPr>
              <p:custDataLst>
                <p:tags r:id="rId114"/>
              </p:custDataLst>
            </p:nvPr>
          </p:nvSpPr>
          <p:spPr>
            <a:xfrm>
              <a:off x="4070350" y="2055173"/>
              <a:ext cx="133351" cy="114482"/>
            </a:xfrm>
            <a:custGeom>
              <a:avLst/>
              <a:gdLst/>
              <a:ahLst/>
              <a:cxnLst/>
              <a:rect l="0" t="0" r="0" b="0"/>
              <a:pathLst>
                <a:path w="133351" h="114482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5644" y="8019"/>
                  </a:lnTo>
                  <a:lnTo>
                    <a:pt x="29886" y="0"/>
                  </a:lnTo>
                  <a:lnTo>
                    <a:pt x="56989" y="470"/>
                  </a:lnTo>
                  <a:lnTo>
                    <a:pt x="80621" y="8448"/>
                  </a:lnTo>
                  <a:lnTo>
                    <a:pt x="84792" y="13430"/>
                  </a:lnTo>
                  <a:lnTo>
                    <a:pt x="86866" y="19573"/>
                  </a:lnTo>
                  <a:lnTo>
                    <a:pt x="87544" y="26491"/>
                  </a:lnTo>
                  <a:lnTo>
                    <a:pt x="80771" y="43585"/>
                  </a:lnTo>
                  <a:lnTo>
                    <a:pt x="67648" y="61531"/>
                  </a:lnTo>
                  <a:lnTo>
                    <a:pt x="22274" y="102047"/>
                  </a:lnTo>
                  <a:lnTo>
                    <a:pt x="16955" y="109621"/>
                  </a:lnTo>
                  <a:lnTo>
                    <a:pt x="17654" y="111923"/>
                  </a:lnTo>
                  <a:lnTo>
                    <a:pt x="20236" y="113458"/>
                  </a:lnTo>
                  <a:lnTo>
                    <a:pt x="24073" y="114481"/>
                  </a:lnTo>
                  <a:lnTo>
                    <a:pt x="67131" y="110348"/>
                  </a:lnTo>
                  <a:lnTo>
                    <a:pt x="110907" y="101918"/>
                  </a:lnTo>
                  <a:lnTo>
                    <a:pt x="133350" y="9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45"/>
          <p:cNvGrpSpPr/>
          <p:nvPr/>
        </p:nvGrpSpPr>
        <p:grpSpPr>
          <a:xfrm>
            <a:off x="6859765" y="2596067"/>
            <a:ext cx="1407936" cy="626325"/>
            <a:chOff x="6859765" y="2596067"/>
            <a:chExt cx="1407936" cy="626325"/>
          </a:xfrm>
        </p:grpSpPr>
        <p:sp>
          <p:nvSpPr>
            <p:cNvPr id="80" name="SMARTInkShape-2935"/>
            <p:cNvSpPr/>
            <p:nvPr>
              <p:custDataLst>
                <p:tags r:id="rId96"/>
              </p:custDataLst>
            </p:nvPr>
          </p:nvSpPr>
          <p:spPr>
            <a:xfrm>
              <a:off x="8099229" y="2959100"/>
              <a:ext cx="168472" cy="11524"/>
            </a:xfrm>
            <a:custGeom>
              <a:avLst/>
              <a:gdLst/>
              <a:ahLst/>
              <a:cxnLst/>
              <a:rect l="0" t="0" r="0" b="0"/>
              <a:pathLst>
                <a:path w="168472" h="11524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8728"/>
                  </a:lnTo>
                  <a:lnTo>
                    <a:pt x="2108" y="10052"/>
                  </a:lnTo>
                  <a:lnTo>
                    <a:pt x="9864" y="11523"/>
                  </a:lnTo>
                  <a:lnTo>
                    <a:pt x="54879" y="10586"/>
                  </a:lnTo>
                  <a:lnTo>
                    <a:pt x="92585" y="7527"/>
                  </a:lnTo>
                  <a:lnTo>
                    <a:pt x="130510" y="3816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36"/>
            <p:cNvSpPr/>
            <p:nvPr>
              <p:custDataLst>
                <p:tags r:id="rId97"/>
              </p:custDataLst>
            </p:nvPr>
          </p:nvSpPr>
          <p:spPr>
            <a:xfrm>
              <a:off x="7611161" y="2802044"/>
              <a:ext cx="173940" cy="154318"/>
            </a:xfrm>
            <a:custGeom>
              <a:avLst/>
              <a:gdLst/>
              <a:ahLst/>
              <a:cxnLst/>
              <a:rect l="0" t="0" r="0" b="0"/>
              <a:pathLst>
                <a:path w="173940" h="154318">
                  <a:moveTo>
                    <a:pt x="8839" y="23706"/>
                  </a:moveTo>
                  <a:lnTo>
                    <a:pt x="8839" y="23706"/>
                  </a:lnTo>
                  <a:lnTo>
                    <a:pt x="3770" y="17931"/>
                  </a:lnTo>
                  <a:lnTo>
                    <a:pt x="0" y="11497"/>
                  </a:lnTo>
                  <a:lnTo>
                    <a:pt x="124" y="8511"/>
                  </a:lnTo>
                  <a:lnTo>
                    <a:pt x="1619" y="5815"/>
                  </a:lnTo>
                  <a:lnTo>
                    <a:pt x="4025" y="3312"/>
                  </a:lnTo>
                  <a:lnTo>
                    <a:pt x="12343" y="530"/>
                  </a:lnTo>
                  <a:lnTo>
                    <a:pt x="23802" y="0"/>
                  </a:lnTo>
                  <a:lnTo>
                    <a:pt x="38302" y="2116"/>
                  </a:lnTo>
                  <a:lnTo>
                    <a:pt x="44709" y="6491"/>
                  </a:lnTo>
                  <a:lnTo>
                    <a:pt x="55590" y="20758"/>
                  </a:lnTo>
                  <a:lnTo>
                    <a:pt x="66278" y="55366"/>
                  </a:lnTo>
                  <a:lnTo>
                    <a:pt x="63801" y="96901"/>
                  </a:lnTo>
                  <a:lnTo>
                    <a:pt x="50759" y="130374"/>
                  </a:lnTo>
                  <a:lnTo>
                    <a:pt x="33489" y="151424"/>
                  </a:lnTo>
                  <a:lnTo>
                    <a:pt x="28801" y="154006"/>
                  </a:lnTo>
                  <a:lnTo>
                    <a:pt x="24968" y="154317"/>
                  </a:lnTo>
                  <a:lnTo>
                    <a:pt x="21708" y="153113"/>
                  </a:lnTo>
                  <a:lnTo>
                    <a:pt x="19535" y="150194"/>
                  </a:lnTo>
                  <a:lnTo>
                    <a:pt x="17121" y="141306"/>
                  </a:lnTo>
                  <a:lnTo>
                    <a:pt x="35143" y="103145"/>
                  </a:lnTo>
                  <a:lnTo>
                    <a:pt x="63581" y="56723"/>
                  </a:lnTo>
                  <a:lnTo>
                    <a:pt x="100881" y="9645"/>
                  </a:lnTo>
                  <a:lnTo>
                    <a:pt x="105485" y="4051"/>
                  </a:lnTo>
                  <a:lnTo>
                    <a:pt x="105725" y="3547"/>
                  </a:lnTo>
                  <a:lnTo>
                    <a:pt x="105180" y="3917"/>
                  </a:lnTo>
                  <a:lnTo>
                    <a:pt x="90507" y="25494"/>
                  </a:lnTo>
                  <a:lnTo>
                    <a:pt x="84411" y="43315"/>
                  </a:lnTo>
                  <a:lnTo>
                    <a:pt x="84995" y="62995"/>
                  </a:lnTo>
                  <a:lnTo>
                    <a:pt x="90664" y="82090"/>
                  </a:lnTo>
                  <a:lnTo>
                    <a:pt x="100238" y="97632"/>
                  </a:lnTo>
                  <a:lnTo>
                    <a:pt x="115313" y="107832"/>
                  </a:lnTo>
                  <a:lnTo>
                    <a:pt x="124271" y="111540"/>
                  </a:lnTo>
                  <a:lnTo>
                    <a:pt x="143633" y="111897"/>
                  </a:lnTo>
                  <a:lnTo>
                    <a:pt x="173939" y="10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37"/>
            <p:cNvSpPr/>
            <p:nvPr>
              <p:custDataLst>
                <p:tags r:id="rId98"/>
              </p:custDataLst>
            </p:nvPr>
          </p:nvSpPr>
          <p:spPr>
            <a:xfrm>
              <a:off x="7829550" y="2712333"/>
              <a:ext cx="54642" cy="335668"/>
            </a:xfrm>
            <a:custGeom>
              <a:avLst/>
              <a:gdLst/>
              <a:ahLst/>
              <a:cxnLst/>
              <a:rect l="0" t="0" r="0" b="0"/>
              <a:pathLst>
                <a:path w="54642" h="335668">
                  <a:moveTo>
                    <a:pt x="12700" y="5467"/>
                  </a:moveTo>
                  <a:lnTo>
                    <a:pt x="12700" y="5467"/>
                  </a:lnTo>
                  <a:lnTo>
                    <a:pt x="12699" y="0"/>
                  </a:lnTo>
                  <a:lnTo>
                    <a:pt x="19441" y="2750"/>
                  </a:lnTo>
                  <a:lnTo>
                    <a:pt x="33747" y="24888"/>
                  </a:lnTo>
                  <a:lnTo>
                    <a:pt x="48020" y="65000"/>
                  </a:lnTo>
                  <a:lnTo>
                    <a:pt x="53092" y="103893"/>
                  </a:lnTo>
                  <a:lnTo>
                    <a:pt x="54641" y="147990"/>
                  </a:lnTo>
                  <a:lnTo>
                    <a:pt x="52977" y="191107"/>
                  </a:lnTo>
                  <a:lnTo>
                    <a:pt x="44241" y="235670"/>
                  </a:lnTo>
                  <a:lnTo>
                    <a:pt x="30952" y="277113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38"/>
            <p:cNvSpPr/>
            <p:nvPr>
              <p:custDataLst>
                <p:tags r:id="rId99"/>
              </p:custDataLst>
            </p:nvPr>
          </p:nvSpPr>
          <p:spPr>
            <a:xfrm>
              <a:off x="7468088" y="2668281"/>
              <a:ext cx="104771" cy="339365"/>
            </a:xfrm>
            <a:custGeom>
              <a:avLst/>
              <a:gdLst/>
              <a:ahLst/>
              <a:cxnLst/>
              <a:rect l="0" t="0" r="0" b="0"/>
              <a:pathLst>
                <a:path w="104771" h="339365">
                  <a:moveTo>
                    <a:pt x="101112" y="43169"/>
                  </a:moveTo>
                  <a:lnTo>
                    <a:pt x="101112" y="43169"/>
                  </a:lnTo>
                  <a:lnTo>
                    <a:pt x="101817" y="33030"/>
                  </a:lnTo>
                  <a:lnTo>
                    <a:pt x="104770" y="22212"/>
                  </a:lnTo>
                  <a:lnTo>
                    <a:pt x="101296" y="3043"/>
                  </a:lnTo>
                  <a:lnTo>
                    <a:pt x="100529" y="1602"/>
                  </a:lnTo>
                  <a:lnTo>
                    <a:pt x="99313" y="641"/>
                  </a:lnTo>
                  <a:lnTo>
                    <a:pt x="97795" y="0"/>
                  </a:lnTo>
                  <a:lnTo>
                    <a:pt x="92347" y="1170"/>
                  </a:lnTo>
                  <a:lnTo>
                    <a:pt x="88919" y="2470"/>
                  </a:lnTo>
                  <a:lnTo>
                    <a:pt x="73981" y="21154"/>
                  </a:lnTo>
                  <a:lnTo>
                    <a:pt x="52779" y="65887"/>
                  </a:lnTo>
                  <a:lnTo>
                    <a:pt x="34945" y="109475"/>
                  </a:lnTo>
                  <a:lnTo>
                    <a:pt x="25251" y="133940"/>
                  </a:lnTo>
                  <a:lnTo>
                    <a:pt x="17376" y="158716"/>
                  </a:lnTo>
                  <a:lnTo>
                    <a:pt x="10716" y="183700"/>
                  </a:lnTo>
                  <a:lnTo>
                    <a:pt x="1669" y="231216"/>
                  </a:lnTo>
                  <a:lnTo>
                    <a:pt x="0" y="271149"/>
                  </a:lnTo>
                  <a:lnTo>
                    <a:pt x="6398" y="315251"/>
                  </a:lnTo>
                  <a:lnTo>
                    <a:pt x="11863" y="324746"/>
                  </a:lnTo>
                  <a:lnTo>
                    <a:pt x="27344" y="337178"/>
                  </a:lnTo>
                  <a:lnTo>
                    <a:pt x="36411" y="339364"/>
                  </a:lnTo>
                  <a:lnTo>
                    <a:pt x="75712" y="335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39"/>
            <p:cNvSpPr/>
            <p:nvPr>
              <p:custDataLst>
                <p:tags r:id="rId100"/>
              </p:custDataLst>
            </p:nvPr>
          </p:nvSpPr>
          <p:spPr>
            <a:xfrm>
              <a:off x="7093027" y="3067389"/>
              <a:ext cx="253924" cy="155003"/>
            </a:xfrm>
            <a:custGeom>
              <a:avLst/>
              <a:gdLst/>
              <a:ahLst/>
              <a:cxnLst/>
              <a:rect l="0" t="0" r="0" b="0"/>
              <a:pathLst>
                <a:path w="253924" h="155003">
                  <a:moveTo>
                    <a:pt x="6273" y="12361"/>
                  </a:moveTo>
                  <a:lnTo>
                    <a:pt x="6273" y="12361"/>
                  </a:lnTo>
                  <a:lnTo>
                    <a:pt x="0" y="12361"/>
                  </a:lnTo>
                  <a:lnTo>
                    <a:pt x="42559" y="7291"/>
                  </a:lnTo>
                  <a:lnTo>
                    <a:pt x="84832" y="1377"/>
                  </a:lnTo>
                  <a:lnTo>
                    <a:pt x="130368" y="0"/>
                  </a:lnTo>
                  <a:lnTo>
                    <a:pt x="161078" y="434"/>
                  </a:lnTo>
                  <a:lnTo>
                    <a:pt x="164509" y="1587"/>
                  </a:lnTo>
                  <a:lnTo>
                    <a:pt x="166797" y="3062"/>
                  </a:lnTo>
                  <a:lnTo>
                    <a:pt x="167617" y="5456"/>
                  </a:lnTo>
                  <a:lnTo>
                    <a:pt x="166646" y="11879"/>
                  </a:lnTo>
                  <a:lnTo>
                    <a:pt x="160100" y="19438"/>
                  </a:lnTo>
                  <a:lnTo>
                    <a:pt x="114722" y="63437"/>
                  </a:lnTo>
                  <a:lnTo>
                    <a:pt x="73792" y="94947"/>
                  </a:lnTo>
                  <a:lnTo>
                    <a:pt x="40433" y="121640"/>
                  </a:lnTo>
                  <a:lnTo>
                    <a:pt x="29800" y="135992"/>
                  </a:lnTo>
                  <a:lnTo>
                    <a:pt x="28308" y="139232"/>
                  </a:lnTo>
                  <a:lnTo>
                    <a:pt x="28018" y="142097"/>
                  </a:lnTo>
                  <a:lnTo>
                    <a:pt x="29578" y="147162"/>
                  </a:lnTo>
                  <a:lnTo>
                    <a:pt x="32393" y="148795"/>
                  </a:lnTo>
                  <a:lnTo>
                    <a:pt x="68117" y="155002"/>
                  </a:lnTo>
                  <a:lnTo>
                    <a:pt x="106285" y="154029"/>
                  </a:lnTo>
                  <a:lnTo>
                    <a:pt x="148874" y="149273"/>
                  </a:lnTo>
                  <a:lnTo>
                    <a:pt x="186029" y="146767"/>
                  </a:lnTo>
                  <a:lnTo>
                    <a:pt x="232655" y="145803"/>
                  </a:lnTo>
                  <a:lnTo>
                    <a:pt x="239295" y="147634"/>
                  </a:lnTo>
                  <a:lnTo>
                    <a:pt x="244600" y="150093"/>
                  </a:lnTo>
                  <a:lnTo>
                    <a:pt x="253923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40"/>
            <p:cNvSpPr/>
            <p:nvPr>
              <p:custDataLst>
                <p:tags r:id="rId101"/>
              </p:custDataLst>
            </p:nvPr>
          </p:nvSpPr>
          <p:spPr>
            <a:xfrm>
              <a:off x="6859765" y="2851150"/>
              <a:ext cx="233186" cy="62618"/>
            </a:xfrm>
            <a:custGeom>
              <a:avLst/>
              <a:gdLst/>
              <a:ahLst/>
              <a:cxnLst/>
              <a:rect l="0" t="0" r="0" b="0"/>
              <a:pathLst>
                <a:path w="233186" h="62618">
                  <a:moveTo>
                    <a:pt x="10935" y="57150"/>
                  </a:moveTo>
                  <a:lnTo>
                    <a:pt x="10935" y="57150"/>
                  </a:lnTo>
                  <a:lnTo>
                    <a:pt x="0" y="62617"/>
                  </a:lnTo>
                  <a:lnTo>
                    <a:pt x="41759" y="51213"/>
                  </a:lnTo>
                  <a:lnTo>
                    <a:pt x="75199" y="41811"/>
                  </a:lnTo>
                  <a:lnTo>
                    <a:pt x="113580" y="30577"/>
                  </a:lnTo>
                  <a:lnTo>
                    <a:pt x="154157" y="18529"/>
                  </a:lnTo>
                  <a:lnTo>
                    <a:pt x="188184" y="9881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41"/>
            <p:cNvSpPr/>
            <p:nvPr>
              <p:custDataLst>
                <p:tags r:id="rId102"/>
              </p:custDataLst>
            </p:nvPr>
          </p:nvSpPr>
          <p:spPr>
            <a:xfrm>
              <a:off x="6962117" y="2596067"/>
              <a:ext cx="99084" cy="490034"/>
            </a:xfrm>
            <a:custGeom>
              <a:avLst/>
              <a:gdLst/>
              <a:ahLst/>
              <a:cxnLst/>
              <a:rect l="0" t="0" r="0" b="0"/>
              <a:pathLst>
                <a:path w="99084" h="490034">
                  <a:moveTo>
                    <a:pt x="99083" y="26483"/>
                  </a:moveTo>
                  <a:lnTo>
                    <a:pt x="99083" y="26483"/>
                  </a:lnTo>
                  <a:lnTo>
                    <a:pt x="73057" y="5526"/>
                  </a:lnTo>
                  <a:lnTo>
                    <a:pt x="63761" y="0"/>
                  </a:lnTo>
                  <a:lnTo>
                    <a:pt x="58602" y="361"/>
                  </a:lnTo>
                  <a:lnTo>
                    <a:pt x="47225" y="6407"/>
                  </a:lnTo>
                  <a:lnTo>
                    <a:pt x="38876" y="18030"/>
                  </a:lnTo>
                  <a:lnTo>
                    <a:pt x="21024" y="61973"/>
                  </a:lnTo>
                  <a:lnTo>
                    <a:pt x="11239" y="101993"/>
                  </a:lnTo>
                  <a:lnTo>
                    <a:pt x="6653" y="125507"/>
                  </a:lnTo>
                  <a:lnTo>
                    <a:pt x="3597" y="150354"/>
                  </a:lnTo>
                  <a:lnTo>
                    <a:pt x="1558" y="176092"/>
                  </a:lnTo>
                  <a:lnTo>
                    <a:pt x="200" y="202422"/>
                  </a:lnTo>
                  <a:lnTo>
                    <a:pt x="0" y="229854"/>
                  </a:lnTo>
                  <a:lnTo>
                    <a:pt x="572" y="258019"/>
                  </a:lnTo>
                  <a:lnTo>
                    <a:pt x="1659" y="286674"/>
                  </a:lnTo>
                  <a:lnTo>
                    <a:pt x="3795" y="312832"/>
                  </a:lnTo>
                  <a:lnTo>
                    <a:pt x="6630" y="337327"/>
                  </a:lnTo>
                  <a:lnTo>
                    <a:pt x="12836" y="382653"/>
                  </a:lnTo>
                  <a:lnTo>
                    <a:pt x="17948" y="423964"/>
                  </a:lnTo>
                  <a:lnTo>
                    <a:pt x="21420" y="469438"/>
                  </a:lnTo>
                  <a:lnTo>
                    <a:pt x="20352" y="482526"/>
                  </a:lnTo>
                  <a:lnTo>
                    <a:pt x="16533" y="490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2942"/>
          <p:cNvSpPr/>
          <p:nvPr>
            <p:custDataLst>
              <p:tags r:id="rId3"/>
            </p:custDataLst>
          </p:nvPr>
        </p:nvSpPr>
        <p:spPr>
          <a:xfrm>
            <a:off x="8108950" y="2848923"/>
            <a:ext cx="133351" cy="14928"/>
          </a:xfrm>
          <a:custGeom>
            <a:avLst/>
            <a:gdLst/>
            <a:ahLst/>
            <a:cxnLst/>
            <a:rect l="0" t="0" r="0" b="0"/>
            <a:pathLst>
              <a:path w="133351" h="14928">
                <a:moveTo>
                  <a:pt x="0" y="14927"/>
                </a:moveTo>
                <a:lnTo>
                  <a:pt x="0" y="14927"/>
                </a:lnTo>
                <a:lnTo>
                  <a:pt x="19459" y="8020"/>
                </a:lnTo>
                <a:lnTo>
                  <a:pt x="63109" y="0"/>
                </a:lnTo>
                <a:lnTo>
                  <a:pt x="104855" y="470"/>
                </a:lnTo>
                <a:lnTo>
                  <a:pt x="133350" y="22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647"/>
          <p:cNvGrpSpPr/>
          <p:nvPr/>
        </p:nvGrpSpPr>
        <p:grpSpPr>
          <a:xfrm>
            <a:off x="8845550" y="2537984"/>
            <a:ext cx="679451" cy="923938"/>
            <a:chOff x="8845550" y="2537984"/>
            <a:chExt cx="679451" cy="923938"/>
          </a:xfrm>
        </p:grpSpPr>
        <p:sp>
          <p:nvSpPr>
            <p:cNvPr id="89" name="SMARTInkShape-2943"/>
            <p:cNvSpPr/>
            <p:nvPr>
              <p:custDataLst>
                <p:tags r:id="rId89"/>
              </p:custDataLst>
            </p:nvPr>
          </p:nvSpPr>
          <p:spPr>
            <a:xfrm>
              <a:off x="9137650" y="3181350"/>
              <a:ext cx="387351" cy="38101"/>
            </a:xfrm>
            <a:custGeom>
              <a:avLst/>
              <a:gdLst/>
              <a:ahLst/>
              <a:cxnLst/>
              <a:rect l="0" t="0" r="0" b="0"/>
              <a:pathLst>
                <a:path w="387351" h="38101">
                  <a:moveTo>
                    <a:pt x="0" y="38100"/>
                  </a:moveTo>
                  <a:lnTo>
                    <a:pt x="0" y="38100"/>
                  </a:lnTo>
                  <a:lnTo>
                    <a:pt x="34637" y="35983"/>
                  </a:lnTo>
                  <a:lnTo>
                    <a:pt x="67135" y="27987"/>
                  </a:lnTo>
                  <a:lnTo>
                    <a:pt x="106979" y="19259"/>
                  </a:lnTo>
                  <a:lnTo>
                    <a:pt x="150557" y="11381"/>
                  </a:lnTo>
                  <a:lnTo>
                    <a:pt x="195796" y="5529"/>
                  </a:lnTo>
                  <a:lnTo>
                    <a:pt x="220136" y="3686"/>
                  </a:lnTo>
                  <a:lnTo>
                    <a:pt x="245535" y="2457"/>
                  </a:lnTo>
                  <a:lnTo>
                    <a:pt x="271640" y="1638"/>
                  </a:lnTo>
                  <a:lnTo>
                    <a:pt x="296099" y="1092"/>
                  </a:lnTo>
                  <a:lnTo>
                    <a:pt x="342090" y="485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44"/>
            <p:cNvSpPr/>
            <p:nvPr>
              <p:custDataLst>
                <p:tags r:id="rId90"/>
              </p:custDataLst>
            </p:nvPr>
          </p:nvSpPr>
          <p:spPr>
            <a:xfrm>
              <a:off x="9315450" y="3232150"/>
              <a:ext cx="17219" cy="139701"/>
            </a:xfrm>
            <a:custGeom>
              <a:avLst/>
              <a:gdLst/>
              <a:ahLst/>
              <a:cxnLst/>
              <a:rect l="0" t="0" r="0" b="0"/>
              <a:pathLst>
                <a:path w="17219" h="1397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831" y="54569"/>
                  </a:lnTo>
                  <a:lnTo>
                    <a:pt x="17218" y="93695"/>
                  </a:lnTo>
                  <a:lnTo>
                    <a:pt x="16626" y="118308"/>
                  </a:lnTo>
                  <a:lnTo>
                    <a:pt x="13739" y="130192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45"/>
            <p:cNvSpPr/>
            <p:nvPr>
              <p:custDataLst>
                <p:tags r:id="rId91"/>
              </p:custDataLst>
            </p:nvPr>
          </p:nvSpPr>
          <p:spPr>
            <a:xfrm>
              <a:off x="9215447" y="3235430"/>
              <a:ext cx="48942" cy="174521"/>
            </a:xfrm>
            <a:custGeom>
              <a:avLst/>
              <a:gdLst/>
              <a:ahLst/>
              <a:cxnLst/>
              <a:rect l="0" t="0" r="0" b="0"/>
              <a:pathLst>
                <a:path w="48942" h="174521">
                  <a:moveTo>
                    <a:pt x="42853" y="9420"/>
                  </a:moveTo>
                  <a:lnTo>
                    <a:pt x="42853" y="9420"/>
                  </a:lnTo>
                  <a:lnTo>
                    <a:pt x="46223" y="6049"/>
                  </a:lnTo>
                  <a:lnTo>
                    <a:pt x="47878" y="2513"/>
                  </a:lnTo>
                  <a:lnTo>
                    <a:pt x="48320" y="582"/>
                  </a:lnTo>
                  <a:lnTo>
                    <a:pt x="48615" y="0"/>
                  </a:lnTo>
                  <a:lnTo>
                    <a:pt x="48811" y="318"/>
                  </a:lnTo>
                  <a:lnTo>
                    <a:pt x="48941" y="1235"/>
                  </a:lnTo>
                  <a:lnTo>
                    <a:pt x="31889" y="47006"/>
                  </a:lnTo>
                  <a:lnTo>
                    <a:pt x="20945" y="85860"/>
                  </a:lnTo>
                  <a:lnTo>
                    <a:pt x="9472" y="126535"/>
                  </a:lnTo>
                  <a:lnTo>
                    <a:pt x="0" y="168872"/>
                  </a:lnTo>
                  <a:lnTo>
                    <a:pt x="879" y="172165"/>
                  </a:lnTo>
                  <a:lnTo>
                    <a:pt x="2876" y="173656"/>
                  </a:lnTo>
                  <a:lnTo>
                    <a:pt x="11103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46"/>
            <p:cNvSpPr/>
            <p:nvPr>
              <p:custDataLst>
                <p:tags r:id="rId92"/>
              </p:custDataLst>
            </p:nvPr>
          </p:nvSpPr>
          <p:spPr>
            <a:xfrm>
              <a:off x="8845550" y="3067050"/>
              <a:ext cx="520701" cy="394872"/>
            </a:xfrm>
            <a:custGeom>
              <a:avLst/>
              <a:gdLst/>
              <a:ahLst/>
              <a:cxnLst/>
              <a:rect l="0" t="0" r="0" b="0"/>
              <a:pathLst>
                <a:path w="520701" h="394872">
                  <a:moveTo>
                    <a:pt x="0" y="285750"/>
                  </a:moveTo>
                  <a:lnTo>
                    <a:pt x="0" y="285750"/>
                  </a:lnTo>
                  <a:lnTo>
                    <a:pt x="3370" y="282379"/>
                  </a:lnTo>
                  <a:lnTo>
                    <a:pt x="5069" y="282091"/>
                  </a:lnTo>
                  <a:lnTo>
                    <a:pt x="6907" y="282606"/>
                  </a:lnTo>
                  <a:lnTo>
                    <a:pt x="8837" y="283654"/>
                  </a:lnTo>
                  <a:lnTo>
                    <a:pt x="24570" y="324290"/>
                  </a:lnTo>
                  <a:lnTo>
                    <a:pt x="42738" y="371224"/>
                  </a:lnTo>
                  <a:lnTo>
                    <a:pt x="49207" y="392631"/>
                  </a:lnTo>
                  <a:lnTo>
                    <a:pt x="50443" y="394398"/>
                  </a:lnTo>
                  <a:lnTo>
                    <a:pt x="51973" y="394871"/>
                  </a:lnTo>
                  <a:lnTo>
                    <a:pt x="53698" y="394481"/>
                  </a:lnTo>
                  <a:lnTo>
                    <a:pt x="53735" y="384639"/>
                  </a:lnTo>
                  <a:lnTo>
                    <a:pt x="51379" y="339464"/>
                  </a:lnTo>
                  <a:lnTo>
                    <a:pt x="47294" y="299275"/>
                  </a:lnTo>
                  <a:lnTo>
                    <a:pt x="44229" y="275717"/>
                  </a:lnTo>
                  <a:lnTo>
                    <a:pt x="40070" y="250839"/>
                  </a:lnTo>
                  <a:lnTo>
                    <a:pt x="35180" y="225081"/>
                  </a:lnTo>
                  <a:lnTo>
                    <a:pt x="29804" y="198737"/>
                  </a:lnTo>
                  <a:lnTo>
                    <a:pt x="23830" y="156296"/>
                  </a:lnTo>
                  <a:lnTo>
                    <a:pt x="18585" y="112162"/>
                  </a:lnTo>
                  <a:lnTo>
                    <a:pt x="12802" y="71508"/>
                  </a:lnTo>
                  <a:lnTo>
                    <a:pt x="16508" y="72468"/>
                  </a:lnTo>
                  <a:lnTo>
                    <a:pt x="19472" y="73712"/>
                  </a:lnTo>
                  <a:lnTo>
                    <a:pt x="28409" y="73213"/>
                  </a:lnTo>
                  <a:lnTo>
                    <a:pt x="75577" y="68176"/>
                  </a:lnTo>
                  <a:lnTo>
                    <a:pt x="110025" y="59934"/>
                  </a:lnTo>
                  <a:lnTo>
                    <a:pt x="133322" y="54773"/>
                  </a:lnTo>
                  <a:lnTo>
                    <a:pt x="160143" y="49215"/>
                  </a:lnTo>
                  <a:lnTo>
                    <a:pt x="189312" y="43393"/>
                  </a:lnTo>
                  <a:lnTo>
                    <a:pt x="220047" y="38101"/>
                  </a:lnTo>
                  <a:lnTo>
                    <a:pt x="251825" y="33162"/>
                  </a:lnTo>
                  <a:lnTo>
                    <a:pt x="284300" y="28458"/>
                  </a:lnTo>
                  <a:lnTo>
                    <a:pt x="315122" y="24616"/>
                  </a:lnTo>
                  <a:lnTo>
                    <a:pt x="344843" y="21350"/>
                  </a:lnTo>
                  <a:lnTo>
                    <a:pt x="373828" y="18466"/>
                  </a:lnTo>
                  <a:lnTo>
                    <a:pt x="399502" y="15133"/>
                  </a:lnTo>
                  <a:lnTo>
                    <a:pt x="444962" y="7667"/>
                  </a:lnTo>
                  <a:lnTo>
                    <a:pt x="478808" y="3408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47"/>
            <p:cNvSpPr/>
            <p:nvPr>
              <p:custDataLst>
                <p:tags r:id="rId93"/>
              </p:custDataLst>
            </p:nvPr>
          </p:nvSpPr>
          <p:spPr>
            <a:xfrm>
              <a:off x="8978900" y="3195611"/>
              <a:ext cx="158751" cy="206078"/>
            </a:xfrm>
            <a:custGeom>
              <a:avLst/>
              <a:gdLst/>
              <a:ahLst/>
              <a:cxnLst/>
              <a:rect l="0" t="0" r="0" b="0"/>
              <a:pathLst>
                <a:path w="158751" h="206078">
                  <a:moveTo>
                    <a:pt x="0" y="30189"/>
                  </a:moveTo>
                  <a:lnTo>
                    <a:pt x="0" y="30189"/>
                  </a:lnTo>
                  <a:lnTo>
                    <a:pt x="8789" y="16374"/>
                  </a:lnTo>
                  <a:lnTo>
                    <a:pt x="16606" y="9233"/>
                  </a:lnTo>
                  <a:lnTo>
                    <a:pt x="27136" y="3707"/>
                  </a:lnTo>
                  <a:lnTo>
                    <a:pt x="44965" y="0"/>
                  </a:lnTo>
                  <a:lnTo>
                    <a:pt x="50437" y="1596"/>
                  </a:lnTo>
                  <a:lnTo>
                    <a:pt x="60281" y="9014"/>
                  </a:lnTo>
                  <a:lnTo>
                    <a:pt x="70385" y="28462"/>
                  </a:lnTo>
                  <a:lnTo>
                    <a:pt x="71106" y="62211"/>
                  </a:lnTo>
                  <a:lnTo>
                    <a:pt x="63481" y="100119"/>
                  </a:lnTo>
                  <a:lnTo>
                    <a:pt x="48913" y="138163"/>
                  </a:lnTo>
                  <a:lnTo>
                    <a:pt x="27590" y="184064"/>
                  </a:lnTo>
                  <a:lnTo>
                    <a:pt x="23551" y="194533"/>
                  </a:lnTo>
                  <a:lnTo>
                    <a:pt x="24108" y="201538"/>
                  </a:lnTo>
                  <a:lnTo>
                    <a:pt x="25949" y="203688"/>
                  </a:lnTo>
                  <a:lnTo>
                    <a:pt x="31759" y="206077"/>
                  </a:lnTo>
                  <a:lnTo>
                    <a:pt x="71802" y="193922"/>
                  </a:lnTo>
                  <a:lnTo>
                    <a:pt x="102177" y="185947"/>
                  </a:lnTo>
                  <a:lnTo>
                    <a:pt x="146700" y="178667"/>
                  </a:lnTo>
                  <a:lnTo>
                    <a:pt x="158750" y="176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48"/>
            <p:cNvSpPr/>
            <p:nvPr>
              <p:custDataLst>
                <p:tags r:id="rId94"/>
              </p:custDataLst>
            </p:nvPr>
          </p:nvSpPr>
          <p:spPr>
            <a:xfrm>
              <a:off x="8850863" y="2966969"/>
              <a:ext cx="496338" cy="17271"/>
            </a:xfrm>
            <a:custGeom>
              <a:avLst/>
              <a:gdLst/>
              <a:ahLst/>
              <a:cxnLst/>
              <a:rect l="0" t="0" r="0" b="0"/>
              <a:pathLst>
                <a:path w="496338" h="17271">
                  <a:moveTo>
                    <a:pt x="20087" y="11181"/>
                  </a:moveTo>
                  <a:lnTo>
                    <a:pt x="20087" y="11181"/>
                  </a:lnTo>
                  <a:lnTo>
                    <a:pt x="2410" y="11181"/>
                  </a:lnTo>
                  <a:lnTo>
                    <a:pt x="541" y="11887"/>
                  </a:lnTo>
                  <a:lnTo>
                    <a:pt x="0" y="13062"/>
                  </a:lnTo>
                  <a:lnTo>
                    <a:pt x="346" y="14552"/>
                  </a:lnTo>
                  <a:lnTo>
                    <a:pt x="8254" y="16207"/>
                  </a:lnTo>
                  <a:lnTo>
                    <a:pt x="53184" y="17270"/>
                  </a:lnTo>
                  <a:lnTo>
                    <a:pt x="98297" y="15533"/>
                  </a:lnTo>
                  <a:lnTo>
                    <a:pt x="125143" y="14082"/>
                  </a:lnTo>
                  <a:lnTo>
                    <a:pt x="155741" y="12410"/>
                  </a:lnTo>
                  <a:lnTo>
                    <a:pt x="188839" y="10589"/>
                  </a:lnTo>
                  <a:lnTo>
                    <a:pt x="223605" y="8669"/>
                  </a:lnTo>
                  <a:lnTo>
                    <a:pt x="258072" y="6684"/>
                  </a:lnTo>
                  <a:lnTo>
                    <a:pt x="292338" y="4655"/>
                  </a:lnTo>
                  <a:lnTo>
                    <a:pt x="326471" y="2597"/>
                  </a:lnTo>
                  <a:lnTo>
                    <a:pt x="356282" y="1225"/>
                  </a:lnTo>
                  <a:lnTo>
                    <a:pt x="383212" y="310"/>
                  </a:lnTo>
                  <a:lnTo>
                    <a:pt x="429125" y="0"/>
                  </a:lnTo>
                  <a:lnTo>
                    <a:pt x="474541" y="3086"/>
                  </a:lnTo>
                  <a:lnTo>
                    <a:pt x="496337" y="4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49"/>
            <p:cNvSpPr/>
            <p:nvPr>
              <p:custDataLst>
                <p:tags r:id="rId95"/>
              </p:custDataLst>
            </p:nvPr>
          </p:nvSpPr>
          <p:spPr>
            <a:xfrm>
              <a:off x="9048750" y="2537984"/>
              <a:ext cx="6351" cy="325867"/>
            </a:xfrm>
            <a:custGeom>
              <a:avLst/>
              <a:gdLst/>
              <a:ahLst/>
              <a:cxnLst/>
              <a:rect l="0" t="0" r="0" b="0"/>
              <a:pathLst>
                <a:path w="6351" h="325867">
                  <a:moveTo>
                    <a:pt x="0" y="21066"/>
                  </a:moveTo>
                  <a:lnTo>
                    <a:pt x="0" y="21066"/>
                  </a:lnTo>
                  <a:lnTo>
                    <a:pt x="0" y="0"/>
                  </a:lnTo>
                  <a:lnTo>
                    <a:pt x="4363" y="36321"/>
                  </a:lnTo>
                  <a:lnTo>
                    <a:pt x="5467" y="69004"/>
                  </a:lnTo>
                  <a:lnTo>
                    <a:pt x="4076" y="110811"/>
                  </a:lnTo>
                  <a:lnTo>
                    <a:pt x="2517" y="156202"/>
                  </a:lnTo>
                  <a:lnTo>
                    <a:pt x="4176" y="199895"/>
                  </a:lnTo>
                  <a:lnTo>
                    <a:pt x="5383" y="239070"/>
                  </a:lnTo>
                  <a:lnTo>
                    <a:pt x="5920" y="273179"/>
                  </a:lnTo>
                  <a:lnTo>
                    <a:pt x="6350" y="325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48"/>
          <p:cNvGrpSpPr/>
          <p:nvPr/>
        </p:nvGrpSpPr>
        <p:grpSpPr>
          <a:xfrm>
            <a:off x="9763819" y="2225417"/>
            <a:ext cx="897832" cy="858362"/>
            <a:chOff x="9763819" y="2225417"/>
            <a:chExt cx="897832" cy="858362"/>
          </a:xfrm>
        </p:grpSpPr>
        <p:sp>
          <p:nvSpPr>
            <p:cNvPr id="97" name="SMARTInkShape-2950"/>
            <p:cNvSpPr/>
            <p:nvPr>
              <p:custDataLst>
                <p:tags r:id="rId83"/>
              </p:custDataLst>
            </p:nvPr>
          </p:nvSpPr>
          <p:spPr>
            <a:xfrm>
              <a:off x="9763819" y="2811227"/>
              <a:ext cx="237432" cy="272552"/>
            </a:xfrm>
            <a:custGeom>
              <a:avLst/>
              <a:gdLst/>
              <a:ahLst/>
              <a:cxnLst/>
              <a:rect l="0" t="0" r="0" b="0"/>
              <a:pathLst>
                <a:path w="237432" h="272552">
                  <a:moveTo>
                    <a:pt x="15181" y="52623"/>
                  </a:moveTo>
                  <a:lnTo>
                    <a:pt x="15181" y="52623"/>
                  </a:lnTo>
                  <a:lnTo>
                    <a:pt x="8439" y="52623"/>
                  </a:lnTo>
                  <a:lnTo>
                    <a:pt x="5747" y="54034"/>
                  </a:lnTo>
                  <a:lnTo>
                    <a:pt x="876" y="59365"/>
                  </a:lnTo>
                  <a:lnTo>
                    <a:pt x="0" y="62762"/>
                  </a:lnTo>
                  <a:lnTo>
                    <a:pt x="908" y="70300"/>
                  </a:lnTo>
                  <a:lnTo>
                    <a:pt x="12128" y="85848"/>
                  </a:lnTo>
                  <a:lnTo>
                    <a:pt x="35599" y="100489"/>
                  </a:lnTo>
                  <a:lnTo>
                    <a:pt x="68268" y="107022"/>
                  </a:lnTo>
                  <a:lnTo>
                    <a:pt x="108130" y="105587"/>
                  </a:lnTo>
                  <a:lnTo>
                    <a:pt x="144479" y="93951"/>
                  </a:lnTo>
                  <a:lnTo>
                    <a:pt x="170849" y="73727"/>
                  </a:lnTo>
                  <a:lnTo>
                    <a:pt x="185326" y="49861"/>
                  </a:lnTo>
                  <a:lnTo>
                    <a:pt x="187698" y="35167"/>
                  </a:lnTo>
                  <a:lnTo>
                    <a:pt x="187342" y="28286"/>
                  </a:lnTo>
                  <a:lnTo>
                    <a:pt x="184988" y="22287"/>
                  </a:lnTo>
                  <a:lnTo>
                    <a:pt x="176729" y="11859"/>
                  </a:lnTo>
                  <a:lnTo>
                    <a:pt x="160178" y="1426"/>
                  </a:lnTo>
                  <a:lnTo>
                    <a:pt x="146182" y="0"/>
                  </a:lnTo>
                  <a:lnTo>
                    <a:pt x="138498" y="608"/>
                  </a:lnTo>
                  <a:lnTo>
                    <a:pt x="110829" y="14947"/>
                  </a:lnTo>
                  <a:lnTo>
                    <a:pt x="66216" y="52262"/>
                  </a:lnTo>
                  <a:lnTo>
                    <a:pt x="39083" y="95869"/>
                  </a:lnTo>
                  <a:lnTo>
                    <a:pt x="26745" y="128053"/>
                  </a:lnTo>
                  <a:lnTo>
                    <a:pt x="20321" y="161171"/>
                  </a:lnTo>
                  <a:lnTo>
                    <a:pt x="19582" y="193294"/>
                  </a:lnTo>
                  <a:lnTo>
                    <a:pt x="26309" y="221683"/>
                  </a:lnTo>
                  <a:lnTo>
                    <a:pt x="38237" y="242766"/>
                  </a:lnTo>
                  <a:lnTo>
                    <a:pt x="45368" y="251352"/>
                  </a:lnTo>
                  <a:lnTo>
                    <a:pt x="79002" y="270177"/>
                  </a:lnTo>
                  <a:lnTo>
                    <a:pt x="109867" y="272551"/>
                  </a:lnTo>
                  <a:lnTo>
                    <a:pt x="157301" y="265953"/>
                  </a:lnTo>
                  <a:lnTo>
                    <a:pt x="204513" y="254453"/>
                  </a:lnTo>
                  <a:lnTo>
                    <a:pt x="237431" y="24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51"/>
            <p:cNvSpPr/>
            <p:nvPr>
              <p:custDataLst>
                <p:tags r:id="rId84"/>
              </p:custDataLst>
            </p:nvPr>
          </p:nvSpPr>
          <p:spPr>
            <a:xfrm>
              <a:off x="9988550" y="25400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0211"/>
                  </a:lnTo>
                  <a:lnTo>
                    <a:pt x="51084" y="331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52"/>
            <p:cNvSpPr/>
            <p:nvPr>
              <p:custDataLst>
                <p:tags r:id="rId85"/>
              </p:custDataLst>
            </p:nvPr>
          </p:nvSpPr>
          <p:spPr>
            <a:xfrm>
              <a:off x="10174717" y="2416515"/>
              <a:ext cx="188484" cy="128858"/>
            </a:xfrm>
            <a:custGeom>
              <a:avLst/>
              <a:gdLst/>
              <a:ahLst/>
              <a:cxnLst/>
              <a:rect l="0" t="0" r="0" b="0"/>
              <a:pathLst>
                <a:path w="188484" h="128858">
                  <a:moveTo>
                    <a:pt x="4333" y="15535"/>
                  </a:moveTo>
                  <a:lnTo>
                    <a:pt x="4333" y="15535"/>
                  </a:lnTo>
                  <a:lnTo>
                    <a:pt x="7703" y="12164"/>
                  </a:lnTo>
                  <a:lnTo>
                    <a:pt x="11240" y="10509"/>
                  </a:lnTo>
                  <a:lnTo>
                    <a:pt x="26002" y="9446"/>
                  </a:lnTo>
                  <a:lnTo>
                    <a:pt x="39837" y="12633"/>
                  </a:lnTo>
                  <a:lnTo>
                    <a:pt x="48571" y="19890"/>
                  </a:lnTo>
                  <a:lnTo>
                    <a:pt x="52873" y="24788"/>
                  </a:lnTo>
                  <a:lnTo>
                    <a:pt x="57657" y="39639"/>
                  </a:lnTo>
                  <a:lnTo>
                    <a:pt x="58371" y="57998"/>
                  </a:lnTo>
                  <a:lnTo>
                    <a:pt x="53985" y="77916"/>
                  </a:lnTo>
                  <a:lnTo>
                    <a:pt x="43569" y="94766"/>
                  </a:lnTo>
                  <a:lnTo>
                    <a:pt x="12243" y="126576"/>
                  </a:lnTo>
                  <a:lnTo>
                    <a:pt x="8195" y="128368"/>
                  </a:lnTo>
                  <a:lnTo>
                    <a:pt x="4790" y="128857"/>
                  </a:lnTo>
                  <a:lnTo>
                    <a:pt x="2521" y="127772"/>
                  </a:lnTo>
                  <a:lnTo>
                    <a:pt x="1008" y="125637"/>
                  </a:lnTo>
                  <a:lnTo>
                    <a:pt x="0" y="122803"/>
                  </a:lnTo>
                  <a:lnTo>
                    <a:pt x="739" y="119502"/>
                  </a:lnTo>
                  <a:lnTo>
                    <a:pt x="26244" y="80596"/>
                  </a:lnTo>
                  <a:lnTo>
                    <a:pt x="64765" y="42289"/>
                  </a:lnTo>
                  <a:lnTo>
                    <a:pt x="106189" y="10707"/>
                  </a:lnTo>
                  <a:lnTo>
                    <a:pt x="122785" y="699"/>
                  </a:lnTo>
                  <a:lnTo>
                    <a:pt x="125636" y="0"/>
                  </a:lnTo>
                  <a:lnTo>
                    <a:pt x="127534" y="239"/>
                  </a:lnTo>
                  <a:lnTo>
                    <a:pt x="128801" y="1104"/>
                  </a:lnTo>
                  <a:lnTo>
                    <a:pt x="126445" y="9592"/>
                  </a:lnTo>
                  <a:lnTo>
                    <a:pt x="116806" y="41407"/>
                  </a:lnTo>
                  <a:lnTo>
                    <a:pt x="116994" y="67964"/>
                  </a:lnTo>
                  <a:lnTo>
                    <a:pt x="125431" y="83287"/>
                  </a:lnTo>
                  <a:lnTo>
                    <a:pt x="131631" y="90336"/>
                  </a:lnTo>
                  <a:lnTo>
                    <a:pt x="137881" y="94330"/>
                  </a:lnTo>
                  <a:lnTo>
                    <a:pt x="150471" y="96886"/>
                  </a:lnTo>
                  <a:lnTo>
                    <a:pt x="165003" y="91908"/>
                  </a:lnTo>
                  <a:lnTo>
                    <a:pt x="188483" y="7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53"/>
            <p:cNvSpPr/>
            <p:nvPr>
              <p:custDataLst>
                <p:tags r:id="rId86"/>
              </p:custDataLst>
            </p:nvPr>
          </p:nvSpPr>
          <p:spPr>
            <a:xfrm>
              <a:off x="10344150" y="2225417"/>
              <a:ext cx="139701" cy="85884"/>
            </a:xfrm>
            <a:custGeom>
              <a:avLst/>
              <a:gdLst/>
              <a:ahLst/>
              <a:cxnLst/>
              <a:rect l="0" t="0" r="0" b="0"/>
              <a:pathLst>
                <a:path w="139701" h="85884">
                  <a:moveTo>
                    <a:pt x="0" y="16133"/>
                  </a:moveTo>
                  <a:lnTo>
                    <a:pt x="0" y="16133"/>
                  </a:lnTo>
                  <a:lnTo>
                    <a:pt x="0" y="12762"/>
                  </a:lnTo>
                  <a:lnTo>
                    <a:pt x="3763" y="9225"/>
                  </a:lnTo>
                  <a:lnTo>
                    <a:pt x="10139" y="6007"/>
                  </a:lnTo>
                  <a:lnTo>
                    <a:pt x="34014" y="0"/>
                  </a:lnTo>
                  <a:lnTo>
                    <a:pt x="42398" y="1437"/>
                  </a:lnTo>
                  <a:lnTo>
                    <a:pt x="45200" y="4219"/>
                  </a:lnTo>
                  <a:lnTo>
                    <a:pt x="48311" y="12955"/>
                  </a:lnTo>
                  <a:lnTo>
                    <a:pt x="46691" y="33144"/>
                  </a:lnTo>
                  <a:lnTo>
                    <a:pt x="26050" y="80211"/>
                  </a:lnTo>
                  <a:lnTo>
                    <a:pt x="25529" y="84843"/>
                  </a:lnTo>
                  <a:lnTo>
                    <a:pt x="70877" y="85883"/>
                  </a:lnTo>
                  <a:lnTo>
                    <a:pt x="111626" y="82582"/>
                  </a:lnTo>
                  <a:lnTo>
                    <a:pt x="139700" y="7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54"/>
            <p:cNvSpPr/>
            <p:nvPr>
              <p:custDataLst>
                <p:tags r:id="rId87"/>
              </p:custDataLst>
            </p:nvPr>
          </p:nvSpPr>
          <p:spPr>
            <a:xfrm>
              <a:off x="10399075" y="2382394"/>
              <a:ext cx="163109" cy="303657"/>
            </a:xfrm>
            <a:custGeom>
              <a:avLst/>
              <a:gdLst/>
              <a:ahLst/>
              <a:cxnLst/>
              <a:rect l="0" t="0" r="0" b="0"/>
              <a:pathLst>
                <a:path w="163109" h="303657">
                  <a:moveTo>
                    <a:pt x="135575" y="11556"/>
                  </a:moveTo>
                  <a:lnTo>
                    <a:pt x="135575" y="11556"/>
                  </a:lnTo>
                  <a:lnTo>
                    <a:pt x="159425" y="572"/>
                  </a:lnTo>
                  <a:lnTo>
                    <a:pt x="162058" y="0"/>
                  </a:lnTo>
                  <a:lnTo>
                    <a:pt x="163108" y="324"/>
                  </a:lnTo>
                  <a:lnTo>
                    <a:pt x="163104" y="1246"/>
                  </a:lnTo>
                  <a:lnTo>
                    <a:pt x="136676" y="45040"/>
                  </a:lnTo>
                  <a:lnTo>
                    <a:pt x="115603" y="77943"/>
                  </a:lnTo>
                  <a:lnTo>
                    <a:pt x="85071" y="123141"/>
                  </a:lnTo>
                  <a:lnTo>
                    <a:pt x="70154" y="147329"/>
                  </a:lnTo>
                  <a:lnTo>
                    <a:pt x="55978" y="171922"/>
                  </a:lnTo>
                  <a:lnTo>
                    <a:pt x="31053" y="218296"/>
                  </a:lnTo>
                  <a:lnTo>
                    <a:pt x="12920" y="255370"/>
                  </a:lnTo>
                  <a:lnTo>
                    <a:pt x="925" y="287154"/>
                  </a:lnTo>
                  <a:lnTo>
                    <a:pt x="0" y="296322"/>
                  </a:lnTo>
                  <a:lnTo>
                    <a:pt x="2225" y="30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55"/>
            <p:cNvSpPr/>
            <p:nvPr>
              <p:custDataLst>
                <p:tags r:id="rId88"/>
              </p:custDataLst>
            </p:nvPr>
          </p:nvSpPr>
          <p:spPr>
            <a:xfrm>
              <a:off x="10511400" y="2547833"/>
              <a:ext cx="150251" cy="122721"/>
            </a:xfrm>
            <a:custGeom>
              <a:avLst/>
              <a:gdLst/>
              <a:ahLst/>
              <a:cxnLst/>
              <a:rect l="0" t="0" r="0" b="0"/>
              <a:pathLst>
                <a:path w="150251" h="122721">
                  <a:moveTo>
                    <a:pt x="4200" y="23917"/>
                  </a:moveTo>
                  <a:lnTo>
                    <a:pt x="4200" y="23917"/>
                  </a:lnTo>
                  <a:lnTo>
                    <a:pt x="4200" y="20546"/>
                  </a:lnTo>
                  <a:lnTo>
                    <a:pt x="7570" y="11708"/>
                  </a:lnTo>
                  <a:lnTo>
                    <a:pt x="14870" y="6026"/>
                  </a:lnTo>
                  <a:lnTo>
                    <a:pt x="25169" y="1854"/>
                  </a:lnTo>
                  <a:lnTo>
                    <a:pt x="36803" y="0"/>
                  </a:lnTo>
                  <a:lnTo>
                    <a:pt x="55253" y="2327"/>
                  </a:lnTo>
                  <a:lnTo>
                    <a:pt x="59402" y="5290"/>
                  </a:lnTo>
                  <a:lnTo>
                    <a:pt x="62169" y="9383"/>
                  </a:lnTo>
                  <a:lnTo>
                    <a:pt x="64013" y="14227"/>
                  </a:lnTo>
                  <a:lnTo>
                    <a:pt x="62297" y="27137"/>
                  </a:lnTo>
                  <a:lnTo>
                    <a:pt x="55421" y="42987"/>
                  </a:lnTo>
                  <a:lnTo>
                    <a:pt x="20073" y="88839"/>
                  </a:lnTo>
                  <a:lnTo>
                    <a:pt x="2161" y="107986"/>
                  </a:lnTo>
                  <a:lnTo>
                    <a:pt x="19" y="112419"/>
                  </a:lnTo>
                  <a:lnTo>
                    <a:pt x="0" y="116079"/>
                  </a:lnTo>
                  <a:lnTo>
                    <a:pt x="1400" y="119225"/>
                  </a:lnTo>
                  <a:lnTo>
                    <a:pt x="14244" y="122720"/>
                  </a:lnTo>
                  <a:lnTo>
                    <a:pt x="60355" y="121594"/>
                  </a:lnTo>
                  <a:lnTo>
                    <a:pt x="99155" y="119886"/>
                  </a:lnTo>
                  <a:lnTo>
                    <a:pt x="120956" y="113842"/>
                  </a:lnTo>
                  <a:lnTo>
                    <a:pt x="150250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2956"/>
          <p:cNvSpPr/>
          <p:nvPr>
            <p:custDataLst>
              <p:tags r:id="rId4"/>
            </p:custDataLst>
          </p:nvPr>
        </p:nvSpPr>
        <p:spPr>
          <a:xfrm>
            <a:off x="1155700" y="4089637"/>
            <a:ext cx="9398001" cy="241064"/>
          </a:xfrm>
          <a:custGeom>
            <a:avLst/>
            <a:gdLst/>
            <a:ahLst/>
            <a:cxnLst/>
            <a:rect l="0" t="0" r="0" b="0"/>
            <a:pathLst>
              <a:path w="9398001" h="241064">
                <a:moveTo>
                  <a:pt x="0" y="241063"/>
                </a:moveTo>
                <a:lnTo>
                  <a:pt x="0" y="241063"/>
                </a:lnTo>
                <a:lnTo>
                  <a:pt x="36088" y="239181"/>
                </a:lnTo>
                <a:lnTo>
                  <a:pt x="66839" y="235994"/>
                </a:lnTo>
                <a:lnTo>
                  <a:pt x="108728" y="232225"/>
                </a:lnTo>
                <a:lnTo>
                  <a:pt x="133869" y="230938"/>
                </a:lnTo>
                <a:lnTo>
                  <a:pt x="161213" y="230080"/>
                </a:lnTo>
                <a:lnTo>
                  <a:pt x="190025" y="229508"/>
                </a:lnTo>
                <a:lnTo>
                  <a:pt x="224756" y="227715"/>
                </a:lnTo>
                <a:lnTo>
                  <a:pt x="263431" y="225109"/>
                </a:lnTo>
                <a:lnTo>
                  <a:pt x="304738" y="221960"/>
                </a:lnTo>
                <a:lnTo>
                  <a:pt x="350619" y="218450"/>
                </a:lnTo>
                <a:lnTo>
                  <a:pt x="399552" y="214699"/>
                </a:lnTo>
                <a:lnTo>
                  <a:pt x="450518" y="210787"/>
                </a:lnTo>
                <a:lnTo>
                  <a:pt x="506367" y="206768"/>
                </a:lnTo>
                <a:lnTo>
                  <a:pt x="565473" y="202677"/>
                </a:lnTo>
                <a:lnTo>
                  <a:pt x="626748" y="198539"/>
                </a:lnTo>
                <a:lnTo>
                  <a:pt x="694410" y="193664"/>
                </a:lnTo>
                <a:lnTo>
                  <a:pt x="766329" y="188297"/>
                </a:lnTo>
                <a:lnTo>
                  <a:pt x="841086" y="182602"/>
                </a:lnTo>
                <a:lnTo>
                  <a:pt x="920557" y="176689"/>
                </a:lnTo>
                <a:lnTo>
                  <a:pt x="1003172" y="170630"/>
                </a:lnTo>
                <a:lnTo>
                  <a:pt x="1087881" y="164475"/>
                </a:lnTo>
                <a:lnTo>
                  <a:pt x="1175398" y="158254"/>
                </a:lnTo>
                <a:lnTo>
                  <a:pt x="1264788" y="151990"/>
                </a:lnTo>
                <a:lnTo>
                  <a:pt x="1355425" y="145698"/>
                </a:lnTo>
                <a:lnTo>
                  <a:pt x="1451833" y="138680"/>
                </a:lnTo>
                <a:lnTo>
                  <a:pt x="1552089" y="131180"/>
                </a:lnTo>
                <a:lnTo>
                  <a:pt x="1654909" y="123358"/>
                </a:lnTo>
                <a:lnTo>
                  <a:pt x="1762967" y="116026"/>
                </a:lnTo>
                <a:lnTo>
                  <a:pt x="1874517" y="109022"/>
                </a:lnTo>
                <a:lnTo>
                  <a:pt x="1988395" y="102235"/>
                </a:lnTo>
                <a:lnTo>
                  <a:pt x="2105235" y="95594"/>
                </a:lnTo>
                <a:lnTo>
                  <a:pt x="2224051" y="89051"/>
                </a:lnTo>
                <a:lnTo>
                  <a:pt x="2344184" y="82571"/>
                </a:lnTo>
                <a:lnTo>
                  <a:pt x="2470134" y="76135"/>
                </a:lnTo>
                <a:lnTo>
                  <a:pt x="2599961" y="69728"/>
                </a:lnTo>
                <a:lnTo>
                  <a:pt x="2732374" y="63339"/>
                </a:lnTo>
                <a:lnTo>
                  <a:pt x="2864394" y="57669"/>
                </a:lnTo>
                <a:lnTo>
                  <a:pt x="2996151" y="52478"/>
                </a:lnTo>
                <a:lnTo>
                  <a:pt x="3127734" y="47606"/>
                </a:lnTo>
                <a:lnTo>
                  <a:pt x="3259201" y="43653"/>
                </a:lnTo>
                <a:lnTo>
                  <a:pt x="3390589" y="40312"/>
                </a:lnTo>
                <a:lnTo>
                  <a:pt x="3521926" y="37379"/>
                </a:lnTo>
                <a:lnTo>
                  <a:pt x="3656756" y="33307"/>
                </a:lnTo>
                <a:lnTo>
                  <a:pt x="3793916" y="28476"/>
                </a:lnTo>
                <a:lnTo>
                  <a:pt x="3932627" y="23138"/>
                </a:lnTo>
                <a:lnTo>
                  <a:pt x="4071668" y="18168"/>
                </a:lnTo>
                <a:lnTo>
                  <a:pt x="4210929" y="13444"/>
                </a:lnTo>
                <a:lnTo>
                  <a:pt x="4350336" y="8884"/>
                </a:lnTo>
                <a:lnTo>
                  <a:pt x="4490546" y="5844"/>
                </a:lnTo>
                <a:lnTo>
                  <a:pt x="4631292" y="3817"/>
                </a:lnTo>
                <a:lnTo>
                  <a:pt x="4772394" y="2465"/>
                </a:lnTo>
                <a:lnTo>
                  <a:pt x="4915851" y="1564"/>
                </a:lnTo>
                <a:lnTo>
                  <a:pt x="5060879" y="964"/>
                </a:lnTo>
                <a:lnTo>
                  <a:pt x="5206952" y="563"/>
                </a:lnTo>
                <a:lnTo>
                  <a:pt x="5351607" y="297"/>
                </a:lnTo>
                <a:lnTo>
                  <a:pt x="5495316" y="119"/>
                </a:lnTo>
                <a:lnTo>
                  <a:pt x="5638394" y="0"/>
                </a:lnTo>
                <a:lnTo>
                  <a:pt x="5781051" y="627"/>
                </a:lnTo>
                <a:lnTo>
                  <a:pt x="5923428" y="1749"/>
                </a:lnTo>
                <a:lnTo>
                  <a:pt x="6065620" y="3204"/>
                </a:lnTo>
                <a:lnTo>
                  <a:pt x="6211213" y="5585"/>
                </a:lnTo>
                <a:lnTo>
                  <a:pt x="6359075" y="8583"/>
                </a:lnTo>
                <a:lnTo>
                  <a:pt x="6508450" y="11993"/>
                </a:lnTo>
                <a:lnTo>
                  <a:pt x="6656716" y="15678"/>
                </a:lnTo>
                <a:lnTo>
                  <a:pt x="6804244" y="19545"/>
                </a:lnTo>
                <a:lnTo>
                  <a:pt x="6951280" y="23534"/>
                </a:lnTo>
                <a:lnTo>
                  <a:pt x="7095164" y="28310"/>
                </a:lnTo>
                <a:lnTo>
                  <a:pt x="7236948" y="33611"/>
                </a:lnTo>
                <a:lnTo>
                  <a:pt x="7377332" y="39262"/>
                </a:lnTo>
                <a:lnTo>
                  <a:pt x="7517488" y="45146"/>
                </a:lnTo>
                <a:lnTo>
                  <a:pt x="7657492" y="51185"/>
                </a:lnTo>
                <a:lnTo>
                  <a:pt x="7797395" y="57327"/>
                </a:lnTo>
                <a:lnTo>
                  <a:pt x="7932291" y="63539"/>
                </a:lnTo>
                <a:lnTo>
                  <a:pt x="8063850" y="69797"/>
                </a:lnTo>
                <a:lnTo>
                  <a:pt x="8193183" y="76085"/>
                </a:lnTo>
                <a:lnTo>
                  <a:pt x="8316800" y="83100"/>
                </a:lnTo>
                <a:lnTo>
                  <a:pt x="8436605" y="90599"/>
                </a:lnTo>
                <a:lnTo>
                  <a:pt x="8553870" y="98420"/>
                </a:lnTo>
                <a:lnTo>
                  <a:pt x="8663797" y="105751"/>
                </a:lnTo>
                <a:lnTo>
                  <a:pt x="8768831" y="112755"/>
                </a:lnTo>
                <a:lnTo>
                  <a:pt x="8870604" y="119541"/>
                </a:lnTo>
                <a:lnTo>
                  <a:pt x="8960324" y="125475"/>
                </a:lnTo>
                <a:lnTo>
                  <a:pt x="9042011" y="130844"/>
                </a:lnTo>
                <a:lnTo>
                  <a:pt x="9118341" y="135833"/>
                </a:lnTo>
                <a:lnTo>
                  <a:pt x="9183339" y="140571"/>
                </a:lnTo>
                <a:lnTo>
                  <a:pt x="9240780" y="145141"/>
                </a:lnTo>
                <a:lnTo>
                  <a:pt x="9293186" y="149598"/>
                </a:lnTo>
                <a:lnTo>
                  <a:pt x="9328124" y="152569"/>
                </a:lnTo>
                <a:lnTo>
                  <a:pt x="9398000" y="1585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650"/>
          <p:cNvGrpSpPr/>
          <p:nvPr/>
        </p:nvGrpSpPr>
        <p:grpSpPr>
          <a:xfrm>
            <a:off x="2046273" y="4743450"/>
            <a:ext cx="362903" cy="381001"/>
            <a:chOff x="2046273" y="4743450"/>
            <a:chExt cx="362903" cy="381001"/>
          </a:xfrm>
        </p:grpSpPr>
        <p:sp>
          <p:nvSpPr>
            <p:cNvPr id="105" name="SMARTInkShape-2957"/>
            <p:cNvSpPr/>
            <p:nvPr>
              <p:custDataLst>
                <p:tags r:id="rId79"/>
              </p:custDataLst>
            </p:nvPr>
          </p:nvSpPr>
          <p:spPr>
            <a:xfrm>
              <a:off x="2178933" y="4838962"/>
              <a:ext cx="38427" cy="164839"/>
            </a:xfrm>
            <a:custGeom>
              <a:avLst/>
              <a:gdLst/>
              <a:ahLst/>
              <a:cxnLst/>
              <a:rect l="0" t="0" r="0" b="0"/>
              <a:pathLst>
                <a:path w="38427" h="164839">
                  <a:moveTo>
                    <a:pt x="5467" y="6088"/>
                  </a:moveTo>
                  <a:lnTo>
                    <a:pt x="5467" y="6088"/>
                  </a:lnTo>
                  <a:lnTo>
                    <a:pt x="0" y="6088"/>
                  </a:lnTo>
                  <a:lnTo>
                    <a:pt x="4662" y="621"/>
                  </a:lnTo>
                  <a:lnTo>
                    <a:pt x="8599" y="0"/>
                  </a:lnTo>
                  <a:lnTo>
                    <a:pt x="12268" y="1736"/>
                  </a:lnTo>
                  <a:lnTo>
                    <a:pt x="14234" y="3187"/>
                  </a:lnTo>
                  <a:lnTo>
                    <a:pt x="27115" y="25454"/>
                  </a:lnTo>
                  <a:lnTo>
                    <a:pt x="37595" y="65605"/>
                  </a:lnTo>
                  <a:lnTo>
                    <a:pt x="38426" y="106508"/>
                  </a:lnTo>
                  <a:lnTo>
                    <a:pt x="33092" y="149657"/>
                  </a:lnTo>
                  <a:lnTo>
                    <a:pt x="30867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58"/>
            <p:cNvSpPr/>
            <p:nvPr>
              <p:custDataLst>
                <p:tags r:id="rId80"/>
              </p:custDataLst>
            </p:nvPr>
          </p:nvSpPr>
          <p:spPr>
            <a:xfrm>
              <a:off x="2171700" y="4743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77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59"/>
            <p:cNvSpPr/>
            <p:nvPr>
              <p:custDataLst>
                <p:tags r:id="rId81"/>
              </p:custDataLst>
            </p:nvPr>
          </p:nvSpPr>
          <p:spPr>
            <a:xfrm>
              <a:off x="2046273" y="4846194"/>
              <a:ext cx="36528" cy="195707"/>
            </a:xfrm>
            <a:custGeom>
              <a:avLst/>
              <a:gdLst/>
              <a:ahLst/>
              <a:cxnLst/>
              <a:rect l="0" t="0" r="0" b="0"/>
              <a:pathLst>
                <a:path w="36528" h="195707">
                  <a:moveTo>
                    <a:pt x="30177" y="11556"/>
                  </a:moveTo>
                  <a:lnTo>
                    <a:pt x="30177" y="11556"/>
                  </a:lnTo>
                  <a:lnTo>
                    <a:pt x="26806" y="8185"/>
                  </a:lnTo>
                  <a:lnTo>
                    <a:pt x="25151" y="4648"/>
                  </a:lnTo>
                  <a:lnTo>
                    <a:pt x="24088" y="0"/>
                  </a:lnTo>
                  <a:lnTo>
                    <a:pt x="17162" y="2566"/>
                  </a:lnTo>
                  <a:lnTo>
                    <a:pt x="11928" y="9677"/>
                  </a:lnTo>
                  <a:lnTo>
                    <a:pt x="5014" y="31225"/>
                  </a:lnTo>
                  <a:lnTo>
                    <a:pt x="379" y="70066"/>
                  </a:lnTo>
                  <a:lnTo>
                    <a:pt x="0" y="102471"/>
                  </a:lnTo>
                  <a:lnTo>
                    <a:pt x="3754" y="146366"/>
                  </a:lnTo>
                  <a:lnTo>
                    <a:pt x="7379" y="168368"/>
                  </a:lnTo>
                  <a:lnTo>
                    <a:pt x="11451" y="176069"/>
                  </a:lnTo>
                  <a:lnTo>
                    <a:pt x="36527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60"/>
            <p:cNvSpPr/>
            <p:nvPr>
              <p:custDataLst>
                <p:tags r:id="rId82"/>
              </p:custDataLst>
            </p:nvPr>
          </p:nvSpPr>
          <p:spPr>
            <a:xfrm>
              <a:off x="2330450" y="4787900"/>
              <a:ext cx="78726" cy="336551"/>
            </a:xfrm>
            <a:custGeom>
              <a:avLst/>
              <a:gdLst/>
              <a:ahLst/>
              <a:cxnLst/>
              <a:rect l="0" t="0" r="0" b="0"/>
              <a:pathLst>
                <a:path w="78726" h="336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4485" y="44876"/>
                  </a:lnTo>
                  <a:lnTo>
                    <a:pt x="41927" y="81328"/>
                  </a:lnTo>
                  <a:lnTo>
                    <a:pt x="59086" y="125751"/>
                  </a:lnTo>
                  <a:lnTo>
                    <a:pt x="66202" y="150157"/>
                  </a:lnTo>
                  <a:lnTo>
                    <a:pt x="72357" y="175599"/>
                  </a:lnTo>
                  <a:lnTo>
                    <a:pt x="77871" y="201733"/>
                  </a:lnTo>
                  <a:lnTo>
                    <a:pt x="78725" y="228327"/>
                  </a:lnTo>
                  <a:lnTo>
                    <a:pt x="76472" y="255229"/>
                  </a:lnTo>
                  <a:lnTo>
                    <a:pt x="69265" y="300408"/>
                  </a:lnTo>
                  <a:lnTo>
                    <a:pt x="635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51"/>
          <p:cNvGrpSpPr/>
          <p:nvPr/>
        </p:nvGrpSpPr>
        <p:grpSpPr>
          <a:xfrm>
            <a:off x="2982831" y="4559995"/>
            <a:ext cx="221283" cy="1050421"/>
            <a:chOff x="2982831" y="4559995"/>
            <a:chExt cx="221283" cy="1050421"/>
          </a:xfrm>
        </p:grpSpPr>
        <p:sp>
          <p:nvSpPr>
            <p:cNvPr id="110" name="SMARTInkShape-2961"/>
            <p:cNvSpPr/>
            <p:nvPr>
              <p:custDataLst>
                <p:tags r:id="rId76"/>
              </p:custDataLst>
            </p:nvPr>
          </p:nvSpPr>
          <p:spPr>
            <a:xfrm>
              <a:off x="3064895" y="4727680"/>
              <a:ext cx="109566" cy="625371"/>
            </a:xfrm>
            <a:custGeom>
              <a:avLst/>
              <a:gdLst/>
              <a:ahLst/>
              <a:cxnLst/>
              <a:rect l="0" t="0" r="0" b="0"/>
              <a:pathLst>
                <a:path w="109566" h="625371">
                  <a:moveTo>
                    <a:pt x="97405" y="9420"/>
                  </a:moveTo>
                  <a:lnTo>
                    <a:pt x="97405" y="9420"/>
                  </a:lnTo>
                  <a:lnTo>
                    <a:pt x="91630" y="4351"/>
                  </a:lnTo>
                  <a:lnTo>
                    <a:pt x="85196" y="581"/>
                  </a:lnTo>
                  <a:lnTo>
                    <a:pt x="81504" y="0"/>
                  </a:lnTo>
                  <a:lnTo>
                    <a:pt x="73640" y="1235"/>
                  </a:lnTo>
                  <a:lnTo>
                    <a:pt x="61279" y="5897"/>
                  </a:lnTo>
                  <a:lnTo>
                    <a:pt x="31447" y="45375"/>
                  </a:lnTo>
                  <a:lnTo>
                    <a:pt x="17996" y="69144"/>
                  </a:lnTo>
                  <a:lnTo>
                    <a:pt x="6456" y="110999"/>
                  </a:lnTo>
                  <a:lnTo>
                    <a:pt x="1009" y="142525"/>
                  </a:lnTo>
                  <a:lnTo>
                    <a:pt x="0" y="177233"/>
                  </a:lnTo>
                  <a:lnTo>
                    <a:pt x="3314" y="213827"/>
                  </a:lnTo>
                  <a:lnTo>
                    <a:pt x="11842" y="251256"/>
                  </a:lnTo>
                  <a:lnTo>
                    <a:pt x="22688" y="290940"/>
                  </a:lnTo>
                  <a:lnTo>
                    <a:pt x="35975" y="332095"/>
                  </a:lnTo>
                  <a:lnTo>
                    <a:pt x="53640" y="373905"/>
                  </a:lnTo>
                  <a:lnTo>
                    <a:pt x="69487" y="412243"/>
                  </a:lnTo>
                  <a:lnTo>
                    <a:pt x="83586" y="448803"/>
                  </a:lnTo>
                  <a:lnTo>
                    <a:pt x="96908" y="486218"/>
                  </a:lnTo>
                  <a:lnTo>
                    <a:pt x="109565" y="532869"/>
                  </a:lnTo>
                  <a:lnTo>
                    <a:pt x="107749" y="558388"/>
                  </a:lnTo>
                  <a:lnTo>
                    <a:pt x="99180" y="580784"/>
                  </a:lnTo>
                  <a:lnTo>
                    <a:pt x="85964" y="600145"/>
                  </a:lnTo>
                  <a:lnTo>
                    <a:pt x="66920" y="612513"/>
                  </a:lnTo>
                  <a:lnTo>
                    <a:pt x="30314" y="622830"/>
                  </a:lnTo>
                  <a:lnTo>
                    <a:pt x="8505" y="625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62"/>
            <p:cNvSpPr/>
            <p:nvPr>
              <p:custDataLst>
                <p:tags r:id="rId77"/>
              </p:custDataLst>
            </p:nvPr>
          </p:nvSpPr>
          <p:spPr>
            <a:xfrm>
              <a:off x="3104407" y="5486400"/>
              <a:ext cx="99707" cy="124016"/>
            </a:xfrm>
            <a:custGeom>
              <a:avLst/>
              <a:gdLst/>
              <a:ahLst/>
              <a:cxnLst/>
              <a:rect l="0" t="0" r="0" b="0"/>
              <a:pathLst>
                <a:path w="99707" h="124016">
                  <a:moveTo>
                    <a:pt x="64243" y="12700"/>
                  </a:moveTo>
                  <a:lnTo>
                    <a:pt x="64243" y="12700"/>
                  </a:lnTo>
                  <a:lnTo>
                    <a:pt x="40394" y="1716"/>
                  </a:lnTo>
                  <a:lnTo>
                    <a:pt x="37761" y="1144"/>
                  </a:lnTo>
                  <a:lnTo>
                    <a:pt x="34593" y="2879"/>
                  </a:lnTo>
                  <a:lnTo>
                    <a:pt x="23394" y="16140"/>
                  </a:lnTo>
                  <a:lnTo>
                    <a:pt x="2776" y="53648"/>
                  </a:lnTo>
                  <a:lnTo>
                    <a:pt x="0" y="70175"/>
                  </a:lnTo>
                  <a:lnTo>
                    <a:pt x="1824" y="86222"/>
                  </a:lnTo>
                  <a:lnTo>
                    <a:pt x="7338" y="100409"/>
                  </a:lnTo>
                  <a:lnTo>
                    <a:pt x="21747" y="116926"/>
                  </a:lnTo>
                  <a:lnTo>
                    <a:pt x="35243" y="122523"/>
                  </a:lnTo>
                  <a:lnTo>
                    <a:pt x="42793" y="124015"/>
                  </a:lnTo>
                  <a:lnTo>
                    <a:pt x="49943" y="122894"/>
                  </a:lnTo>
                  <a:lnTo>
                    <a:pt x="63532" y="116003"/>
                  </a:lnTo>
                  <a:lnTo>
                    <a:pt x="79711" y="100223"/>
                  </a:lnTo>
                  <a:lnTo>
                    <a:pt x="93442" y="78771"/>
                  </a:lnTo>
                  <a:lnTo>
                    <a:pt x="99706" y="57912"/>
                  </a:lnTo>
                  <a:lnTo>
                    <a:pt x="97408" y="44788"/>
                  </a:lnTo>
                  <a:lnTo>
                    <a:pt x="90977" y="31900"/>
                  </a:lnTo>
                  <a:lnTo>
                    <a:pt x="75457" y="14155"/>
                  </a:lnTo>
                  <a:lnTo>
                    <a:pt x="515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63"/>
            <p:cNvSpPr/>
            <p:nvPr>
              <p:custDataLst>
                <p:tags r:id="rId78"/>
              </p:custDataLst>
            </p:nvPr>
          </p:nvSpPr>
          <p:spPr>
            <a:xfrm>
              <a:off x="2982831" y="4559995"/>
              <a:ext cx="175657" cy="92503"/>
            </a:xfrm>
            <a:custGeom>
              <a:avLst/>
              <a:gdLst/>
              <a:ahLst/>
              <a:cxnLst/>
              <a:rect l="0" t="0" r="0" b="0"/>
              <a:pathLst>
                <a:path w="175657" h="92503">
                  <a:moveTo>
                    <a:pt x="77869" y="31055"/>
                  </a:moveTo>
                  <a:lnTo>
                    <a:pt x="77869" y="31055"/>
                  </a:lnTo>
                  <a:lnTo>
                    <a:pt x="77869" y="25588"/>
                  </a:lnTo>
                  <a:lnTo>
                    <a:pt x="83958" y="18639"/>
                  </a:lnTo>
                  <a:lnTo>
                    <a:pt x="71987" y="33960"/>
                  </a:lnTo>
                  <a:lnTo>
                    <a:pt x="43200" y="80025"/>
                  </a:lnTo>
                  <a:lnTo>
                    <a:pt x="32122" y="87627"/>
                  </a:lnTo>
                  <a:lnTo>
                    <a:pt x="17356" y="92502"/>
                  </a:lnTo>
                  <a:lnTo>
                    <a:pt x="13538" y="91775"/>
                  </a:lnTo>
                  <a:lnTo>
                    <a:pt x="7414" y="87204"/>
                  </a:lnTo>
                  <a:lnTo>
                    <a:pt x="0" y="66585"/>
                  </a:lnTo>
                  <a:lnTo>
                    <a:pt x="77" y="41504"/>
                  </a:lnTo>
                  <a:lnTo>
                    <a:pt x="4568" y="26311"/>
                  </a:lnTo>
                  <a:lnTo>
                    <a:pt x="10248" y="20010"/>
                  </a:lnTo>
                  <a:lnTo>
                    <a:pt x="13739" y="17341"/>
                  </a:lnTo>
                  <a:lnTo>
                    <a:pt x="18182" y="16268"/>
                  </a:lnTo>
                  <a:lnTo>
                    <a:pt x="28764" y="16957"/>
                  </a:lnTo>
                  <a:lnTo>
                    <a:pt x="46621" y="24683"/>
                  </a:lnTo>
                  <a:lnTo>
                    <a:pt x="87634" y="57010"/>
                  </a:lnTo>
                  <a:lnTo>
                    <a:pt x="114684" y="71120"/>
                  </a:lnTo>
                  <a:lnTo>
                    <a:pt x="138804" y="74928"/>
                  </a:lnTo>
                  <a:lnTo>
                    <a:pt x="151820" y="71963"/>
                  </a:lnTo>
                  <a:lnTo>
                    <a:pt x="158479" y="66640"/>
                  </a:lnTo>
                  <a:lnTo>
                    <a:pt x="163790" y="58865"/>
                  </a:lnTo>
                  <a:lnTo>
                    <a:pt x="175122" y="30536"/>
                  </a:lnTo>
                  <a:lnTo>
                    <a:pt x="175656" y="21887"/>
                  </a:lnTo>
                  <a:lnTo>
                    <a:pt x="170249" y="7215"/>
                  </a:lnTo>
                  <a:lnTo>
                    <a:pt x="166972" y="4578"/>
                  </a:lnTo>
                  <a:lnTo>
                    <a:pt x="157687" y="1649"/>
                  </a:lnTo>
                  <a:lnTo>
                    <a:pt x="143931" y="0"/>
                  </a:lnTo>
                  <a:lnTo>
                    <a:pt x="127547" y="2882"/>
                  </a:lnTo>
                  <a:lnTo>
                    <a:pt x="80508" y="22085"/>
                  </a:lnTo>
                  <a:lnTo>
                    <a:pt x="71519" y="31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652"/>
          <p:cNvGrpSpPr/>
          <p:nvPr/>
        </p:nvGrpSpPr>
        <p:grpSpPr>
          <a:xfrm>
            <a:off x="3549629" y="4467798"/>
            <a:ext cx="895372" cy="660282"/>
            <a:chOff x="3549629" y="4467798"/>
            <a:chExt cx="895372" cy="660282"/>
          </a:xfrm>
        </p:grpSpPr>
        <p:sp>
          <p:nvSpPr>
            <p:cNvPr id="114" name="SMARTInkShape-2964"/>
            <p:cNvSpPr/>
            <p:nvPr>
              <p:custDataLst>
                <p:tags r:id="rId70"/>
              </p:custDataLst>
            </p:nvPr>
          </p:nvSpPr>
          <p:spPr>
            <a:xfrm>
              <a:off x="3549629" y="4910098"/>
              <a:ext cx="241322" cy="217982"/>
            </a:xfrm>
            <a:custGeom>
              <a:avLst/>
              <a:gdLst/>
              <a:ahLst/>
              <a:cxnLst/>
              <a:rect l="0" t="0" r="0" b="0"/>
              <a:pathLst>
                <a:path w="241322" h="217982">
                  <a:moveTo>
                    <a:pt x="31771" y="87352"/>
                  </a:moveTo>
                  <a:lnTo>
                    <a:pt x="31771" y="87352"/>
                  </a:lnTo>
                  <a:lnTo>
                    <a:pt x="35142" y="87352"/>
                  </a:lnTo>
                  <a:lnTo>
                    <a:pt x="38678" y="89233"/>
                  </a:lnTo>
                  <a:lnTo>
                    <a:pt x="40609" y="90723"/>
                  </a:lnTo>
                  <a:lnTo>
                    <a:pt x="53439" y="92819"/>
                  </a:lnTo>
                  <a:lnTo>
                    <a:pt x="84797" y="91704"/>
                  </a:lnTo>
                  <a:lnTo>
                    <a:pt x="116877" y="81470"/>
                  </a:lnTo>
                  <a:lnTo>
                    <a:pt x="138597" y="66559"/>
                  </a:lnTo>
                  <a:lnTo>
                    <a:pt x="155067" y="48735"/>
                  </a:lnTo>
                  <a:lnTo>
                    <a:pt x="160653" y="34441"/>
                  </a:lnTo>
                  <a:lnTo>
                    <a:pt x="162142" y="26678"/>
                  </a:lnTo>
                  <a:lnTo>
                    <a:pt x="160034" y="12409"/>
                  </a:lnTo>
                  <a:lnTo>
                    <a:pt x="157496" y="5640"/>
                  </a:lnTo>
                  <a:lnTo>
                    <a:pt x="152982" y="1833"/>
                  </a:lnTo>
                  <a:lnTo>
                    <a:pt x="147151" y="0"/>
                  </a:lnTo>
                  <a:lnTo>
                    <a:pt x="133145" y="551"/>
                  </a:lnTo>
                  <a:lnTo>
                    <a:pt x="108688" y="10206"/>
                  </a:lnTo>
                  <a:lnTo>
                    <a:pt x="69176" y="38038"/>
                  </a:lnTo>
                  <a:lnTo>
                    <a:pt x="39796" y="66155"/>
                  </a:lnTo>
                  <a:lnTo>
                    <a:pt x="11327" y="110211"/>
                  </a:lnTo>
                  <a:lnTo>
                    <a:pt x="0" y="142259"/>
                  </a:lnTo>
                  <a:lnTo>
                    <a:pt x="247" y="161615"/>
                  </a:lnTo>
                  <a:lnTo>
                    <a:pt x="2288" y="170727"/>
                  </a:lnTo>
                  <a:lnTo>
                    <a:pt x="12083" y="186497"/>
                  </a:lnTo>
                  <a:lnTo>
                    <a:pt x="18645" y="193665"/>
                  </a:lnTo>
                  <a:lnTo>
                    <a:pt x="54850" y="210496"/>
                  </a:lnTo>
                  <a:lnTo>
                    <a:pt x="87184" y="216166"/>
                  </a:lnTo>
                  <a:lnTo>
                    <a:pt x="123427" y="217981"/>
                  </a:lnTo>
                  <a:lnTo>
                    <a:pt x="163053" y="216435"/>
                  </a:lnTo>
                  <a:lnTo>
                    <a:pt x="196657" y="211515"/>
                  </a:lnTo>
                  <a:lnTo>
                    <a:pt x="241321" y="20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65"/>
            <p:cNvSpPr/>
            <p:nvPr>
              <p:custDataLst>
                <p:tags r:id="rId71"/>
              </p:custDataLst>
            </p:nvPr>
          </p:nvSpPr>
          <p:spPr>
            <a:xfrm>
              <a:off x="3689350" y="47307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6907" y="17168"/>
                  </a:lnTo>
                  <a:lnTo>
                    <a:pt x="10831" y="14686"/>
                  </a:lnTo>
                  <a:lnTo>
                    <a:pt x="39219" y="8510"/>
                  </a:lnTo>
                  <a:lnTo>
                    <a:pt x="84117" y="326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66"/>
            <p:cNvSpPr/>
            <p:nvPr>
              <p:custDataLst>
                <p:tags r:id="rId72"/>
              </p:custDataLst>
            </p:nvPr>
          </p:nvSpPr>
          <p:spPr>
            <a:xfrm>
              <a:off x="3924300" y="4629412"/>
              <a:ext cx="139701" cy="122055"/>
            </a:xfrm>
            <a:custGeom>
              <a:avLst/>
              <a:gdLst/>
              <a:ahLst/>
              <a:cxnLst/>
              <a:rect l="0" t="0" r="0" b="0"/>
              <a:pathLst>
                <a:path w="139701" h="122055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789" y="130"/>
                  </a:lnTo>
                  <a:lnTo>
                    <a:pt x="12209" y="0"/>
                  </a:lnTo>
                  <a:lnTo>
                    <a:pt x="17891" y="1736"/>
                  </a:lnTo>
                  <a:lnTo>
                    <a:pt x="20394" y="3187"/>
                  </a:lnTo>
                  <a:lnTo>
                    <a:pt x="30659" y="22083"/>
                  </a:lnTo>
                  <a:lnTo>
                    <a:pt x="45909" y="63393"/>
                  </a:lnTo>
                  <a:lnTo>
                    <a:pt x="51448" y="79534"/>
                  </a:lnTo>
                  <a:lnTo>
                    <a:pt x="51558" y="93764"/>
                  </a:lnTo>
                  <a:lnTo>
                    <a:pt x="45493" y="105263"/>
                  </a:lnTo>
                  <a:lnTo>
                    <a:pt x="32059" y="117788"/>
                  </a:lnTo>
                  <a:lnTo>
                    <a:pt x="27723" y="120771"/>
                  </a:lnTo>
                  <a:lnTo>
                    <a:pt x="23421" y="122054"/>
                  </a:lnTo>
                  <a:lnTo>
                    <a:pt x="14877" y="121599"/>
                  </a:lnTo>
                  <a:lnTo>
                    <a:pt x="12035" y="120490"/>
                  </a:lnTo>
                  <a:lnTo>
                    <a:pt x="10140" y="119045"/>
                  </a:lnTo>
                  <a:lnTo>
                    <a:pt x="8034" y="115557"/>
                  </a:lnTo>
                  <a:lnTo>
                    <a:pt x="7098" y="111656"/>
                  </a:lnTo>
                  <a:lnTo>
                    <a:pt x="13314" y="98751"/>
                  </a:lnTo>
                  <a:lnTo>
                    <a:pt x="27463" y="81521"/>
                  </a:lnTo>
                  <a:lnTo>
                    <a:pt x="75027" y="44260"/>
                  </a:lnTo>
                  <a:lnTo>
                    <a:pt x="97653" y="21933"/>
                  </a:lnTo>
                  <a:lnTo>
                    <a:pt x="99845" y="17128"/>
                  </a:lnTo>
                  <a:lnTo>
                    <a:pt x="99725" y="16271"/>
                  </a:lnTo>
                  <a:lnTo>
                    <a:pt x="98939" y="16404"/>
                  </a:lnTo>
                  <a:lnTo>
                    <a:pt x="97709" y="17199"/>
                  </a:lnTo>
                  <a:lnTo>
                    <a:pt x="86302" y="33682"/>
                  </a:lnTo>
                  <a:lnTo>
                    <a:pt x="79507" y="51188"/>
                  </a:lnTo>
                  <a:lnTo>
                    <a:pt x="77885" y="69781"/>
                  </a:lnTo>
                  <a:lnTo>
                    <a:pt x="83301" y="93145"/>
                  </a:lnTo>
                  <a:lnTo>
                    <a:pt x="85167" y="97992"/>
                  </a:lnTo>
                  <a:lnTo>
                    <a:pt x="88528" y="101224"/>
                  </a:lnTo>
                  <a:lnTo>
                    <a:pt x="97907" y="104815"/>
                  </a:lnTo>
                  <a:lnTo>
                    <a:pt x="139700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67"/>
            <p:cNvSpPr/>
            <p:nvPr>
              <p:custDataLst>
                <p:tags r:id="rId73"/>
              </p:custDataLst>
            </p:nvPr>
          </p:nvSpPr>
          <p:spPr>
            <a:xfrm>
              <a:off x="4043287" y="4467798"/>
              <a:ext cx="77864" cy="108868"/>
            </a:xfrm>
            <a:custGeom>
              <a:avLst/>
              <a:gdLst/>
              <a:ahLst/>
              <a:cxnLst/>
              <a:rect l="0" t="0" r="0" b="0"/>
              <a:pathLst>
                <a:path w="77864" h="108868">
                  <a:moveTo>
                    <a:pt x="8013" y="21652"/>
                  </a:moveTo>
                  <a:lnTo>
                    <a:pt x="8013" y="21652"/>
                  </a:lnTo>
                  <a:lnTo>
                    <a:pt x="4642" y="21652"/>
                  </a:lnTo>
                  <a:lnTo>
                    <a:pt x="3649" y="20946"/>
                  </a:lnTo>
                  <a:lnTo>
                    <a:pt x="2987" y="19770"/>
                  </a:lnTo>
                  <a:lnTo>
                    <a:pt x="1924" y="12813"/>
                  </a:lnTo>
                  <a:lnTo>
                    <a:pt x="3249" y="10820"/>
                  </a:lnTo>
                  <a:lnTo>
                    <a:pt x="15513" y="2553"/>
                  </a:lnTo>
                  <a:lnTo>
                    <a:pt x="19362" y="453"/>
                  </a:lnTo>
                  <a:lnTo>
                    <a:pt x="29285" y="0"/>
                  </a:lnTo>
                  <a:lnTo>
                    <a:pt x="34894" y="867"/>
                  </a:lnTo>
                  <a:lnTo>
                    <a:pt x="43009" y="5594"/>
                  </a:lnTo>
                  <a:lnTo>
                    <a:pt x="53966" y="20127"/>
                  </a:lnTo>
                  <a:lnTo>
                    <a:pt x="54171" y="25574"/>
                  </a:lnTo>
                  <a:lnTo>
                    <a:pt x="50635" y="39152"/>
                  </a:lnTo>
                  <a:lnTo>
                    <a:pt x="37340" y="62664"/>
                  </a:lnTo>
                  <a:lnTo>
                    <a:pt x="226" y="104865"/>
                  </a:lnTo>
                  <a:lnTo>
                    <a:pt x="0" y="106760"/>
                  </a:lnTo>
                  <a:lnTo>
                    <a:pt x="1260" y="108024"/>
                  </a:lnTo>
                  <a:lnTo>
                    <a:pt x="3511" y="108867"/>
                  </a:lnTo>
                  <a:lnTo>
                    <a:pt x="40694" y="103423"/>
                  </a:lnTo>
                  <a:lnTo>
                    <a:pt x="77863" y="9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68"/>
            <p:cNvSpPr/>
            <p:nvPr>
              <p:custDataLst>
                <p:tags r:id="rId74"/>
              </p:custDataLst>
            </p:nvPr>
          </p:nvSpPr>
          <p:spPr>
            <a:xfrm>
              <a:off x="4146550" y="4508500"/>
              <a:ext cx="139701" cy="273051"/>
            </a:xfrm>
            <a:custGeom>
              <a:avLst/>
              <a:gdLst/>
              <a:ahLst/>
              <a:cxnLst/>
              <a:rect l="0" t="0" r="0" b="0"/>
              <a:pathLst>
                <a:path w="139701" h="273051">
                  <a:moveTo>
                    <a:pt x="139700" y="0"/>
                  </a:moveTo>
                  <a:lnTo>
                    <a:pt x="139700" y="0"/>
                  </a:lnTo>
                  <a:lnTo>
                    <a:pt x="139700" y="3371"/>
                  </a:lnTo>
                  <a:lnTo>
                    <a:pt x="118652" y="42716"/>
                  </a:lnTo>
                  <a:lnTo>
                    <a:pt x="101008" y="84310"/>
                  </a:lnTo>
                  <a:lnTo>
                    <a:pt x="82993" y="119786"/>
                  </a:lnTo>
                  <a:lnTo>
                    <a:pt x="62285" y="156955"/>
                  </a:lnTo>
                  <a:lnTo>
                    <a:pt x="43674" y="189937"/>
                  </a:lnTo>
                  <a:lnTo>
                    <a:pt x="20701" y="23290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69"/>
            <p:cNvSpPr/>
            <p:nvPr>
              <p:custDataLst>
                <p:tags r:id="rId75"/>
              </p:custDataLst>
            </p:nvPr>
          </p:nvSpPr>
          <p:spPr>
            <a:xfrm>
              <a:off x="4286250" y="4687790"/>
              <a:ext cx="158751" cy="129686"/>
            </a:xfrm>
            <a:custGeom>
              <a:avLst/>
              <a:gdLst/>
              <a:ahLst/>
              <a:cxnLst/>
              <a:rect l="0" t="0" r="0" b="0"/>
              <a:pathLst>
                <a:path w="158751" h="129686">
                  <a:moveTo>
                    <a:pt x="0" y="30260"/>
                  </a:moveTo>
                  <a:lnTo>
                    <a:pt x="0" y="30260"/>
                  </a:lnTo>
                  <a:lnTo>
                    <a:pt x="0" y="20800"/>
                  </a:lnTo>
                  <a:lnTo>
                    <a:pt x="6742" y="11778"/>
                  </a:lnTo>
                  <a:lnTo>
                    <a:pt x="21048" y="3539"/>
                  </a:lnTo>
                  <a:lnTo>
                    <a:pt x="42063" y="0"/>
                  </a:lnTo>
                  <a:lnTo>
                    <a:pt x="59422" y="2322"/>
                  </a:lnTo>
                  <a:lnTo>
                    <a:pt x="63603" y="5990"/>
                  </a:lnTo>
                  <a:lnTo>
                    <a:pt x="70131" y="17592"/>
                  </a:lnTo>
                  <a:lnTo>
                    <a:pt x="71621" y="30274"/>
                  </a:lnTo>
                  <a:lnTo>
                    <a:pt x="71031" y="36619"/>
                  </a:lnTo>
                  <a:lnTo>
                    <a:pt x="60087" y="59034"/>
                  </a:lnTo>
                  <a:lnTo>
                    <a:pt x="24393" y="103420"/>
                  </a:lnTo>
                  <a:lnTo>
                    <a:pt x="7227" y="120846"/>
                  </a:lnTo>
                  <a:lnTo>
                    <a:pt x="4818" y="124517"/>
                  </a:lnTo>
                  <a:lnTo>
                    <a:pt x="4623" y="126965"/>
                  </a:lnTo>
                  <a:lnTo>
                    <a:pt x="5904" y="128596"/>
                  </a:lnTo>
                  <a:lnTo>
                    <a:pt x="8169" y="129685"/>
                  </a:lnTo>
                  <a:lnTo>
                    <a:pt x="44339" y="121997"/>
                  </a:lnTo>
                  <a:lnTo>
                    <a:pt x="91924" y="115140"/>
                  </a:lnTo>
                  <a:lnTo>
                    <a:pt x="136441" y="109345"/>
                  </a:lnTo>
                  <a:lnTo>
                    <a:pt x="158750" y="106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53"/>
          <p:cNvGrpSpPr/>
          <p:nvPr/>
        </p:nvGrpSpPr>
        <p:grpSpPr>
          <a:xfrm>
            <a:off x="4847090" y="4893802"/>
            <a:ext cx="810761" cy="360526"/>
            <a:chOff x="4847090" y="4893802"/>
            <a:chExt cx="810761" cy="360526"/>
          </a:xfrm>
        </p:grpSpPr>
        <p:sp>
          <p:nvSpPr>
            <p:cNvPr id="121" name="SMARTInkShape-2970"/>
            <p:cNvSpPr/>
            <p:nvPr>
              <p:custDataLst>
                <p:tags r:id="rId68"/>
              </p:custDataLst>
            </p:nvPr>
          </p:nvSpPr>
          <p:spPr>
            <a:xfrm>
              <a:off x="4847090" y="4893802"/>
              <a:ext cx="480561" cy="360526"/>
            </a:xfrm>
            <a:custGeom>
              <a:avLst/>
              <a:gdLst/>
              <a:ahLst/>
              <a:cxnLst/>
              <a:rect l="0" t="0" r="0" b="0"/>
              <a:pathLst>
                <a:path w="480561" h="360526">
                  <a:moveTo>
                    <a:pt x="131310" y="217948"/>
                  </a:moveTo>
                  <a:lnTo>
                    <a:pt x="131310" y="217948"/>
                  </a:lnTo>
                  <a:lnTo>
                    <a:pt x="136379" y="212173"/>
                  </a:lnTo>
                  <a:lnTo>
                    <a:pt x="140149" y="205739"/>
                  </a:lnTo>
                  <a:lnTo>
                    <a:pt x="140413" y="196294"/>
                  </a:lnTo>
                  <a:lnTo>
                    <a:pt x="134833" y="176355"/>
                  </a:lnTo>
                  <a:lnTo>
                    <a:pt x="129112" y="169358"/>
                  </a:lnTo>
                  <a:lnTo>
                    <a:pt x="125612" y="166505"/>
                  </a:lnTo>
                  <a:lnTo>
                    <a:pt x="120456" y="166014"/>
                  </a:lnTo>
                  <a:lnTo>
                    <a:pt x="107201" y="169231"/>
                  </a:lnTo>
                  <a:lnTo>
                    <a:pt x="77129" y="189089"/>
                  </a:lnTo>
                  <a:lnTo>
                    <a:pt x="44779" y="224057"/>
                  </a:lnTo>
                  <a:lnTo>
                    <a:pt x="16222" y="262327"/>
                  </a:lnTo>
                  <a:lnTo>
                    <a:pt x="0" y="300477"/>
                  </a:lnTo>
                  <a:lnTo>
                    <a:pt x="983" y="322125"/>
                  </a:lnTo>
                  <a:lnTo>
                    <a:pt x="8476" y="339744"/>
                  </a:lnTo>
                  <a:lnTo>
                    <a:pt x="18862" y="352277"/>
                  </a:lnTo>
                  <a:lnTo>
                    <a:pt x="36177" y="358789"/>
                  </a:lnTo>
                  <a:lnTo>
                    <a:pt x="46722" y="360525"/>
                  </a:lnTo>
                  <a:lnTo>
                    <a:pt x="69726" y="353048"/>
                  </a:lnTo>
                  <a:lnTo>
                    <a:pt x="93356" y="336553"/>
                  </a:lnTo>
                  <a:lnTo>
                    <a:pt x="115618" y="312759"/>
                  </a:lnTo>
                  <a:lnTo>
                    <a:pt x="135390" y="276314"/>
                  </a:lnTo>
                  <a:lnTo>
                    <a:pt x="144613" y="254742"/>
                  </a:lnTo>
                  <a:lnTo>
                    <a:pt x="152173" y="228366"/>
                  </a:lnTo>
                  <a:lnTo>
                    <a:pt x="158624" y="198788"/>
                  </a:lnTo>
                  <a:lnTo>
                    <a:pt x="164336" y="167074"/>
                  </a:lnTo>
                  <a:lnTo>
                    <a:pt x="170261" y="138877"/>
                  </a:lnTo>
                  <a:lnTo>
                    <a:pt x="176327" y="113023"/>
                  </a:lnTo>
                  <a:lnTo>
                    <a:pt x="186595" y="69009"/>
                  </a:lnTo>
                  <a:lnTo>
                    <a:pt x="190964" y="26514"/>
                  </a:lnTo>
                  <a:lnTo>
                    <a:pt x="186986" y="10335"/>
                  </a:lnTo>
                  <a:lnTo>
                    <a:pt x="183949" y="5455"/>
                  </a:lnTo>
                  <a:lnTo>
                    <a:pt x="180514" y="2203"/>
                  </a:lnTo>
                  <a:lnTo>
                    <a:pt x="176813" y="35"/>
                  </a:lnTo>
                  <a:lnTo>
                    <a:pt x="173640" y="0"/>
                  </a:lnTo>
                  <a:lnTo>
                    <a:pt x="170819" y="1389"/>
                  </a:lnTo>
                  <a:lnTo>
                    <a:pt x="168232" y="3725"/>
                  </a:lnTo>
                  <a:lnTo>
                    <a:pt x="149579" y="39303"/>
                  </a:lnTo>
                  <a:lnTo>
                    <a:pt x="136645" y="85367"/>
                  </a:lnTo>
                  <a:lnTo>
                    <a:pt x="130624" y="125627"/>
                  </a:lnTo>
                  <a:lnTo>
                    <a:pt x="131240" y="167509"/>
                  </a:lnTo>
                  <a:lnTo>
                    <a:pt x="136217" y="208936"/>
                  </a:lnTo>
                  <a:lnTo>
                    <a:pt x="143134" y="248515"/>
                  </a:lnTo>
                  <a:lnTo>
                    <a:pt x="152793" y="281628"/>
                  </a:lnTo>
                  <a:lnTo>
                    <a:pt x="172869" y="327267"/>
                  </a:lnTo>
                  <a:lnTo>
                    <a:pt x="179885" y="337090"/>
                  </a:lnTo>
                  <a:lnTo>
                    <a:pt x="182743" y="339709"/>
                  </a:lnTo>
                  <a:lnTo>
                    <a:pt x="186766" y="338632"/>
                  </a:lnTo>
                  <a:lnTo>
                    <a:pt x="196879" y="329912"/>
                  </a:lnTo>
                  <a:lnTo>
                    <a:pt x="217844" y="302392"/>
                  </a:lnTo>
                  <a:lnTo>
                    <a:pt x="231817" y="260686"/>
                  </a:lnTo>
                  <a:lnTo>
                    <a:pt x="240425" y="219322"/>
                  </a:lnTo>
                  <a:lnTo>
                    <a:pt x="249954" y="174089"/>
                  </a:lnTo>
                  <a:lnTo>
                    <a:pt x="251563" y="163423"/>
                  </a:lnTo>
                  <a:lnTo>
                    <a:pt x="253812" y="163254"/>
                  </a:lnTo>
                  <a:lnTo>
                    <a:pt x="261955" y="164947"/>
                  </a:lnTo>
                  <a:lnTo>
                    <a:pt x="278440" y="176609"/>
                  </a:lnTo>
                  <a:lnTo>
                    <a:pt x="296730" y="203583"/>
                  </a:lnTo>
                  <a:lnTo>
                    <a:pt x="308813" y="238386"/>
                  </a:lnTo>
                  <a:lnTo>
                    <a:pt x="306748" y="275509"/>
                  </a:lnTo>
                  <a:lnTo>
                    <a:pt x="297199" y="299836"/>
                  </a:lnTo>
                  <a:lnTo>
                    <a:pt x="289470" y="309141"/>
                  </a:lnTo>
                  <a:lnTo>
                    <a:pt x="285433" y="312610"/>
                  </a:lnTo>
                  <a:lnTo>
                    <a:pt x="282037" y="314217"/>
                  </a:lnTo>
                  <a:lnTo>
                    <a:pt x="279067" y="314583"/>
                  </a:lnTo>
                  <a:lnTo>
                    <a:pt x="276381" y="314121"/>
                  </a:lnTo>
                  <a:lnTo>
                    <a:pt x="274591" y="310991"/>
                  </a:lnTo>
                  <a:lnTo>
                    <a:pt x="272601" y="299988"/>
                  </a:lnTo>
                  <a:lnTo>
                    <a:pt x="278224" y="274555"/>
                  </a:lnTo>
                  <a:lnTo>
                    <a:pt x="292197" y="244677"/>
                  </a:lnTo>
                  <a:lnTo>
                    <a:pt x="330262" y="201234"/>
                  </a:lnTo>
                  <a:lnTo>
                    <a:pt x="344070" y="186184"/>
                  </a:lnTo>
                  <a:lnTo>
                    <a:pt x="351686" y="181100"/>
                  </a:lnTo>
                  <a:lnTo>
                    <a:pt x="339089" y="209844"/>
                  </a:lnTo>
                  <a:lnTo>
                    <a:pt x="335867" y="240241"/>
                  </a:lnTo>
                  <a:lnTo>
                    <a:pt x="341654" y="272688"/>
                  </a:lnTo>
                  <a:lnTo>
                    <a:pt x="354148" y="292136"/>
                  </a:lnTo>
                  <a:lnTo>
                    <a:pt x="372872" y="308776"/>
                  </a:lnTo>
                  <a:lnTo>
                    <a:pt x="397655" y="320875"/>
                  </a:lnTo>
                  <a:lnTo>
                    <a:pt x="428897" y="325312"/>
                  </a:lnTo>
                  <a:lnTo>
                    <a:pt x="480560" y="325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71"/>
            <p:cNvSpPr/>
            <p:nvPr>
              <p:custDataLst>
                <p:tags r:id="rId69"/>
              </p:custDataLst>
            </p:nvPr>
          </p:nvSpPr>
          <p:spPr>
            <a:xfrm>
              <a:off x="5530850" y="51689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4776" y="15261"/>
                  </a:lnTo>
                  <a:lnTo>
                    <a:pt x="84812" y="772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2972"/>
          <p:cNvSpPr/>
          <p:nvPr>
            <p:custDataLst>
              <p:tags r:id="rId5"/>
            </p:custDataLst>
          </p:nvPr>
        </p:nvSpPr>
        <p:spPr>
          <a:xfrm>
            <a:off x="5581650" y="5076516"/>
            <a:ext cx="76201" cy="9835"/>
          </a:xfrm>
          <a:custGeom>
            <a:avLst/>
            <a:gdLst/>
            <a:ahLst/>
            <a:cxnLst/>
            <a:rect l="0" t="0" r="0" b="0"/>
            <a:pathLst>
              <a:path w="76201" h="9835">
                <a:moveTo>
                  <a:pt x="0" y="9834"/>
                </a:moveTo>
                <a:lnTo>
                  <a:pt x="0" y="9834"/>
                </a:lnTo>
                <a:lnTo>
                  <a:pt x="0" y="6463"/>
                </a:lnTo>
                <a:lnTo>
                  <a:pt x="706" y="5470"/>
                </a:lnTo>
                <a:lnTo>
                  <a:pt x="1881" y="4808"/>
                </a:lnTo>
                <a:lnTo>
                  <a:pt x="16606" y="0"/>
                </a:lnTo>
                <a:lnTo>
                  <a:pt x="62118" y="3086"/>
                </a:lnTo>
                <a:lnTo>
                  <a:pt x="76200" y="34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655"/>
          <p:cNvGrpSpPr/>
          <p:nvPr/>
        </p:nvGrpSpPr>
        <p:grpSpPr>
          <a:xfrm>
            <a:off x="6270142" y="4756150"/>
            <a:ext cx="879959" cy="849655"/>
            <a:chOff x="6270142" y="4756150"/>
            <a:chExt cx="879959" cy="849655"/>
          </a:xfrm>
        </p:grpSpPr>
        <p:sp>
          <p:nvSpPr>
            <p:cNvPr id="125" name="SMARTInkShape-2973"/>
            <p:cNvSpPr/>
            <p:nvPr>
              <p:custDataLst>
                <p:tags r:id="rId62"/>
              </p:custDataLst>
            </p:nvPr>
          </p:nvSpPr>
          <p:spPr>
            <a:xfrm>
              <a:off x="6654800" y="5327650"/>
              <a:ext cx="355601" cy="50801"/>
            </a:xfrm>
            <a:custGeom>
              <a:avLst/>
              <a:gdLst/>
              <a:ahLst/>
              <a:cxnLst/>
              <a:rect l="0" t="0" r="0" b="0"/>
              <a:pathLst>
                <a:path w="355601" h="50801">
                  <a:moveTo>
                    <a:pt x="0" y="50800"/>
                  </a:moveTo>
                  <a:lnTo>
                    <a:pt x="0" y="50800"/>
                  </a:lnTo>
                  <a:lnTo>
                    <a:pt x="37037" y="43892"/>
                  </a:lnTo>
                  <a:lnTo>
                    <a:pt x="70789" y="39263"/>
                  </a:lnTo>
                  <a:lnTo>
                    <a:pt x="114012" y="32502"/>
                  </a:lnTo>
                  <a:lnTo>
                    <a:pt x="138097" y="28723"/>
                  </a:lnTo>
                  <a:lnTo>
                    <a:pt x="163326" y="24793"/>
                  </a:lnTo>
                  <a:lnTo>
                    <a:pt x="189317" y="20762"/>
                  </a:lnTo>
                  <a:lnTo>
                    <a:pt x="213700" y="16664"/>
                  </a:lnTo>
                  <a:lnTo>
                    <a:pt x="259607" y="8347"/>
                  </a:lnTo>
                  <a:lnTo>
                    <a:pt x="299766" y="3710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74"/>
            <p:cNvSpPr/>
            <p:nvPr>
              <p:custDataLst>
                <p:tags r:id="rId63"/>
              </p:custDataLst>
            </p:nvPr>
          </p:nvSpPr>
          <p:spPr>
            <a:xfrm>
              <a:off x="6686550" y="4921250"/>
              <a:ext cx="374651" cy="69851"/>
            </a:xfrm>
            <a:custGeom>
              <a:avLst/>
              <a:gdLst/>
              <a:ahLst/>
              <a:cxnLst/>
              <a:rect l="0" t="0" r="0" b="0"/>
              <a:pathLst>
                <a:path w="374651" h="69851">
                  <a:moveTo>
                    <a:pt x="0" y="69850"/>
                  </a:moveTo>
                  <a:lnTo>
                    <a:pt x="0" y="69850"/>
                  </a:lnTo>
                  <a:lnTo>
                    <a:pt x="30287" y="59005"/>
                  </a:lnTo>
                  <a:lnTo>
                    <a:pt x="67788" y="48802"/>
                  </a:lnTo>
                  <a:lnTo>
                    <a:pt x="91759" y="43118"/>
                  </a:lnTo>
                  <a:lnTo>
                    <a:pt x="118322" y="37212"/>
                  </a:lnTo>
                  <a:lnTo>
                    <a:pt x="146614" y="31157"/>
                  </a:lnTo>
                  <a:lnTo>
                    <a:pt x="177471" y="25005"/>
                  </a:lnTo>
                  <a:lnTo>
                    <a:pt x="210036" y="18786"/>
                  </a:lnTo>
                  <a:lnTo>
                    <a:pt x="243740" y="12524"/>
                  </a:lnTo>
                  <a:lnTo>
                    <a:pt x="273265" y="8349"/>
                  </a:lnTo>
                  <a:lnTo>
                    <a:pt x="300005" y="5567"/>
                  </a:lnTo>
                  <a:lnTo>
                    <a:pt x="341474" y="2474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75"/>
            <p:cNvSpPr/>
            <p:nvPr>
              <p:custDataLst>
                <p:tags r:id="rId64"/>
              </p:custDataLst>
            </p:nvPr>
          </p:nvSpPr>
          <p:spPr>
            <a:xfrm>
              <a:off x="6921500" y="4953000"/>
              <a:ext cx="6351" cy="196851"/>
            </a:xfrm>
            <a:custGeom>
              <a:avLst/>
              <a:gdLst/>
              <a:ahLst/>
              <a:cxnLst/>
              <a:rect l="0" t="0" r="0" b="0"/>
              <a:pathLst>
                <a:path w="6351" h="196851">
                  <a:moveTo>
                    <a:pt x="6350" y="0"/>
                  </a:moveTo>
                  <a:lnTo>
                    <a:pt x="6350" y="0"/>
                  </a:lnTo>
                  <a:lnTo>
                    <a:pt x="5645" y="39679"/>
                  </a:lnTo>
                  <a:lnTo>
                    <a:pt x="1986" y="77765"/>
                  </a:lnTo>
                  <a:lnTo>
                    <a:pt x="588" y="123073"/>
                  </a:lnTo>
                  <a:lnTo>
                    <a:pt x="174" y="16182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76"/>
            <p:cNvSpPr/>
            <p:nvPr>
              <p:custDataLst>
                <p:tags r:id="rId65"/>
              </p:custDataLst>
            </p:nvPr>
          </p:nvSpPr>
          <p:spPr>
            <a:xfrm>
              <a:off x="6718300" y="4973456"/>
              <a:ext cx="126118" cy="214495"/>
            </a:xfrm>
            <a:custGeom>
              <a:avLst/>
              <a:gdLst/>
              <a:ahLst/>
              <a:cxnLst/>
              <a:rect l="0" t="0" r="0" b="0"/>
              <a:pathLst>
                <a:path w="126118" h="214495">
                  <a:moveTo>
                    <a:pt x="120650" y="17644"/>
                  </a:moveTo>
                  <a:lnTo>
                    <a:pt x="120650" y="17644"/>
                  </a:lnTo>
                  <a:lnTo>
                    <a:pt x="125675" y="5710"/>
                  </a:lnTo>
                  <a:lnTo>
                    <a:pt x="126117" y="3338"/>
                  </a:lnTo>
                  <a:lnTo>
                    <a:pt x="125706" y="1757"/>
                  </a:lnTo>
                  <a:lnTo>
                    <a:pt x="124726" y="703"/>
                  </a:lnTo>
                  <a:lnTo>
                    <a:pt x="123367" y="0"/>
                  </a:lnTo>
                  <a:lnTo>
                    <a:pt x="111343" y="5752"/>
                  </a:lnTo>
                  <a:lnTo>
                    <a:pt x="78883" y="42028"/>
                  </a:lnTo>
                  <a:lnTo>
                    <a:pt x="52378" y="86801"/>
                  </a:lnTo>
                  <a:lnTo>
                    <a:pt x="32687" y="121758"/>
                  </a:lnTo>
                  <a:lnTo>
                    <a:pt x="11880" y="167026"/>
                  </a:lnTo>
                  <a:lnTo>
                    <a:pt x="0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77"/>
            <p:cNvSpPr/>
            <p:nvPr>
              <p:custDataLst>
                <p:tags r:id="rId66"/>
              </p:custDataLst>
            </p:nvPr>
          </p:nvSpPr>
          <p:spPr>
            <a:xfrm>
              <a:off x="6711950" y="5455924"/>
              <a:ext cx="184151" cy="149881"/>
            </a:xfrm>
            <a:custGeom>
              <a:avLst/>
              <a:gdLst/>
              <a:ahLst/>
              <a:cxnLst/>
              <a:rect l="0" t="0" r="0" b="0"/>
              <a:pathLst>
                <a:path w="184151" h="149881">
                  <a:moveTo>
                    <a:pt x="0" y="36826"/>
                  </a:moveTo>
                  <a:lnTo>
                    <a:pt x="0" y="36826"/>
                  </a:lnTo>
                  <a:lnTo>
                    <a:pt x="0" y="33455"/>
                  </a:lnTo>
                  <a:lnTo>
                    <a:pt x="3370" y="24617"/>
                  </a:lnTo>
                  <a:lnTo>
                    <a:pt x="12865" y="11769"/>
                  </a:lnTo>
                  <a:lnTo>
                    <a:pt x="17712" y="7345"/>
                  </a:lnTo>
                  <a:lnTo>
                    <a:pt x="24570" y="3027"/>
                  </a:lnTo>
                  <a:lnTo>
                    <a:pt x="36364" y="0"/>
                  </a:lnTo>
                  <a:lnTo>
                    <a:pt x="55538" y="2475"/>
                  </a:lnTo>
                  <a:lnTo>
                    <a:pt x="69133" y="9564"/>
                  </a:lnTo>
                  <a:lnTo>
                    <a:pt x="75722" y="14418"/>
                  </a:lnTo>
                  <a:lnTo>
                    <a:pt x="84924" y="27337"/>
                  </a:lnTo>
                  <a:lnTo>
                    <a:pt x="88367" y="34733"/>
                  </a:lnTo>
                  <a:lnTo>
                    <a:pt x="88544" y="42486"/>
                  </a:lnTo>
                  <a:lnTo>
                    <a:pt x="78681" y="67588"/>
                  </a:lnTo>
                  <a:lnTo>
                    <a:pt x="50290" y="114315"/>
                  </a:lnTo>
                  <a:lnTo>
                    <a:pt x="27771" y="144816"/>
                  </a:lnTo>
                  <a:lnTo>
                    <a:pt x="24864" y="146919"/>
                  </a:lnTo>
                  <a:lnTo>
                    <a:pt x="25748" y="148321"/>
                  </a:lnTo>
                  <a:lnTo>
                    <a:pt x="34257" y="149880"/>
                  </a:lnTo>
                  <a:lnTo>
                    <a:pt x="68397" y="147386"/>
                  </a:lnTo>
                  <a:lnTo>
                    <a:pt x="109656" y="142173"/>
                  </a:lnTo>
                  <a:lnTo>
                    <a:pt x="151041" y="136564"/>
                  </a:lnTo>
                  <a:lnTo>
                    <a:pt x="184150" y="13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78"/>
            <p:cNvSpPr/>
            <p:nvPr>
              <p:custDataLst>
                <p:tags r:id="rId67"/>
              </p:custDataLst>
            </p:nvPr>
          </p:nvSpPr>
          <p:spPr>
            <a:xfrm>
              <a:off x="6270142" y="4756150"/>
              <a:ext cx="879959" cy="749248"/>
            </a:xfrm>
            <a:custGeom>
              <a:avLst/>
              <a:gdLst/>
              <a:ahLst/>
              <a:cxnLst/>
              <a:rect l="0" t="0" r="0" b="0"/>
              <a:pathLst>
                <a:path w="879959" h="749248">
                  <a:moveTo>
                    <a:pt x="3658" y="514350"/>
                  </a:moveTo>
                  <a:lnTo>
                    <a:pt x="3658" y="514350"/>
                  </a:lnTo>
                  <a:lnTo>
                    <a:pt x="287" y="514350"/>
                  </a:lnTo>
                  <a:lnTo>
                    <a:pt x="0" y="515761"/>
                  </a:lnTo>
                  <a:lnTo>
                    <a:pt x="14794" y="554748"/>
                  </a:lnTo>
                  <a:lnTo>
                    <a:pt x="27892" y="587573"/>
                  </a:lnTo>
                  <a:lnTo>
                    <a:pt x="41239" y="625681"/>
                  </a:lnTo>
                  <a:lnTo>
                    <a:pt x="53522" y="664019"/>
                  </a:lnTo>
                  <a:lnTo>
                    <a:pt x="67665" y="711253"/>
                  </a:lnTo>
                  <a:lnTo>
                    <a:pt x="79122" y="746044"/>
                  </a:lnTo>
                  <a:lnTo>
                    <a:pt x="81484" y="749247"/>
                  </a:lnTo>
                  <a:lnTo>
                    <a:pt x="83764" y="748559"/>
                  </a:lnTo>
                  <a:lnTo>
                    <a:pt x="88179" y="740268"/>
                  </a:lnTo>
                  <a:lnTo>
                    <a:pt x="84519" y="692767"/>
                  </a:lnTo>
                  <a:lnTo>
                    <a:pt x="80848" y="662928"/>
                  </a:lnTo>
                  <a:lnTo>
                    <a:pt x="76285" y="626102"/>
                  </a:lnTo>
                  <a:lnTo>
                    <a:pt x="71126" y="584618"/>
                  </a:lnTo>
                  <a:lnTo>
                    <a:pt x="69097" y="538618"/>
                  </a:lnTo>
                  <a:lnTo>
                    <a:pt x="69157" y="489607"/>
                  </a:lnTo>
                  <a:lnTo>
                    <a:pt x="70607" y="438588"/>
                  </a:lnTo>
                  <a:lnTo>
                    <a:pt x="75102" y="394698"/>
                  </a:lnTo>
                  <a:lnTo>
                    <a:pt x="81626" y="355559"/>
                  </a:lnTo>
                  <a:lnTo>
                    <a:pt x="89504" y="319589"/>
                  </a:lnTo>
                  <a:lnTo>
                    <a:pt x="96872" y="290671"/>
                  </a:lnTo>
                  <a:lnTo>
                    <a:pt x="110703" y="245368"/>
                  </a:lnTo>
                  <a:lnTo>
                    <a:pt x="127019" y="202211"/>
                  </a:lnTo>
                  <a:lnTo>
                    <a:pt x="144969" y="162266"/>
                  </a:lnTo>
                  <a:lnTo>
                    <a:pt x="151365" y="154904"/>
                  </a:lnTo>
                  <a:lnTo>
                    <a:pt x="180453" y="137685"/>
                  </a:lnTo>
                  <a:lnTo>
                    <a:pt x="214171" y="124223"/>
                  </a:lnTo>
                  <a:lnTo>
                    <a:pt x="235017" y="116682"/>
                  </a:lnTo>
                  <a:lnTo>
                    <a:pt x="263024" y="108127"/>
                  </a:lnTo>
                  <a:lnTo>
                    <a:pt x="295808" y="98896"/>
                  </a:lnTo>
                  <a:lnTo>
                    <a:pt x="331774" y="89214"/>
                  </a:lnTo>
                  <a:lnTo>
                    <a:pt x="375507" y="79232"/>
                  </a:lnTo>
                  <a:lnTo>
                    <a:pt x="424419" y="69049"/>
                  </a:lnTo>
                  <a:lnTo>
                    <a:pt x="476781" y="58732"/>
                  </a:lnTo>
                  <a:lnTo>
                    <a:pt x="527918" y="48327"/>
                  </a:lnTo>
                  <a:lnTo>
                    <a:pt x="578238" y="37863"/>
                  </a:lnTo>
                  <a:lnTo>
                    <a:pt x="628011" y="27358"/>
                  </a:lnTo>
                  <a:lnTo>
                    <a:pt x="671776" y="18944"/>
                  </a:lnTo>
                  <a:lnTo>
                    <a:pt x="711536" y="11924"/>
                  </a:lnTo>
                  <a:lnTo>
                    <a:pt x="748627" y="5833"/>
                  </a:lnTo>
                  <a:lnTo>
                    <a:pt x="779704" y="2477"/>
                  </a:lnTo>
                  <a:lnTo>
                    <a:pt x="806773" y="946"/>
                  </a:lnTo>
                  <a:lnTo>
                    <a:pt x="847431" y="421"/>
                  </a:lnTo>
                  <a:lnTo>
                    <a:pt x="879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656"/>
          <p:cNvGrpSpPr/>
          <p:nvPr/>
        </p:nvGrpSpPr>
        <p:grpSpPr>
          <a:xfrm>
            <a:off x="1876073" y="6096448"/>
            <a:ext cx="870303" cy="522742"/>
            <a:chOff x="1876073" y="6096448"/>
            <a:chExt cx="870303" cy="522742"/>
          </a:xfrm>
        </p:grpSpPr>
        <p:sp>
          <p:nvSpPr>
            <p:cNvPr id="132" name="SMARTInkShape-2979"/>
            <p:cNvSpPr/>
            <p:nvPr>
              <p:custDataLst>
                <p:tags r:id="rId52"/>
              </p:custDataLst>
            </p:nvPr>
          </p:nvSpPr>
          <p:spPr>
            <a:xfrm>
              <a:off x="2244361" y="6324600"/>
              <a:ext cx="63130" cy="121363"/>
            </a:xfrm>
            <a:custGeom>
              <a:avLst/>
              <a:gdLst/>
              <a:ahLst/>
              <a:cxnLst/>
              <a:rect l="0" t="0" r="0" b="0"/>
              <a:pathLst>
                <a:path w="63130" h="121363">
                  <a:moveTo>
                    <a:pt x="35289" y="38100"/>
                  </a:moveTo>
                  <a:lnTo>
                    <a:pt x="35289" y="38100"/>
                  </a:lnTo>
                  <a:lnTo>
                    <a:pt x="21805" y="44842"/>
                  </a:lnTo>
                  <a:lnTo>
                    <a:pt x="11422" y="55678"/>
                  </a:lnTo>
                  <a:lnTo>
                    <a:pt x="3515" y="69195"/>
                  </a:lnTo>
                  <a:lnTo>
                    <a:pt x="0" y="82259"/>
                  </a:lnTo>
                  <a:lnTo>
                    <a:pt x="1393" y="104885"/>
                  </a:lnTo>
                  <a:lnTo>
                    <a:pt x="4225" y="110845"/>
                  </a:lnTo>
                  <a:lnTo>
                    <a:pt x="13016" y="119350"/>
                  </a:lnTo>
                  <a:lnTo>
                    <a:pt x="18324" y="121194"/>
                  </a:lnTo>
                  <a:lnTo>
                    <a:pt x="29865" y="121362"/>
                  </a:lnTo>
                  <a:lnTo>
                    <a:pt x="51634" y="110748"/>
                  </a:lnTo>
                  <a:lnTo>
                    <a:pt x="56769" y="105582"/>
                  </a:lnTo>
                  <a:lnTo>
                    <a:pt x="62475" y="94197"/>
                  </a:lnTo>
                  <a:lnTo>
                    <a:pt x="63129" y="82082"/>
                  </a:lnTo>
                  <a:lnTo>
                    <a:pt x="60362" y="69642"/>
                  </a:lnTo>
                  <a:lnTo>
                    <a:pt x="41930" y="23506"/>
                  </a:lnTo>
                  <a:lnTo>
                    <a:pt x="352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80"/>
            <p:cNvSpPr/>
            <p:nvPr>
              <p:custDataLst>
                <p:tags r:id="rId53"/>
              </p:custDataLst>
            </p:nvPr>
          </p:nvSpPr>
          <p:spPr>
            <a:xfrm>
              <a:off x="2019300" y="6508750"/>
              <a:ext cx="457201" cy="50801"/>
            </a:xfrm>
            <a:custGeom>
              <a:avLst/>
              <a:gdLst/>
              <a:ahLst/>
              <a:cxnLst/>
              <a:rect l="0" t="0" r="0" b="0"/>
              <a:pathLst>
                <a:path w="457201" h="50801">
                  <a:moveTo>
                    <a:pt x="0" y="50800"/>
                  </a:moveTo>
                  <a:lnTo>
                    <a:pt x="0" y="50800"/>
                  </a:lnTo>
                  <a:lnTo>
                    <a:pt x="42063" y="42011"/>
                  </a:lnTo>
                  <a:lnTo>
                    <a:pt x="77256" y="35604"/>
                  </a:lnTo>
                  <a:lnTo>
                    <a:pt x="123471" y="30405"/>
                  </a:lnTo>
                  <a:lnTo>
                    <a:pt x="150753" y="28032"/>
                  </a:lnTo>
                  <a:lnTo>
                    <a:pt x="180230" y="25743"/>
                  </a:lnTo>
                  <a:lnTo>
                    <a:pt x="211170" y="23512"/>
                  </a:lnTo>
                  <a:lnTo>
                    <a:pt x="242380" y="22024"/>
                  </a:lnTo>
                  <a:lnTo>
                    <a:pt x="273770" y="21033"/>
                  </a:lnTo>
                  <a:lnTo>
                    <a:pt x="305280" y="20372"/>
                  </a:lnTo>
                  <a:lnTo>
                    <a:pt x="334048" y="19226"/>
                  </a:lnTo>
                  <a:lnTo>
                    <a:pt x="360987" y="17756"/>
                  </a:lnTo>
                  <a:lnTo>
                    <a:pt x="407383" y="13536"/>
                  </a:lnTo>
                  <a:lnTo>
                    <a:pt x="452743" y="3092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81"/>
            <p:cNvSpPr/>
            <p:nvPr>
              <p:custDataLst>
                <p:tags r:id="rId54"/>
              </p:custDataLst>
            </p:nvPr>
          </p:nvSpPr>
          <p:spPr>
            <a:xfrm>
              <a:off x="2107233" y="6521450"/>
              <a:ext cx="407368" cy="97740"/>
            </a:xfrm>
            <a:custGeom>
              <a:avLst/>
              <a:gdLst/>
              <a:ahLst/>
              <a:cxnLst/>
              <a:rect l="0" t="0" r="0" b="0"/>
              <a:pathLst>
                <a:path w="407368" h="97740">
                  <a:moveTo>
                    <a:pt x="7317" y="88900"/>
                  </a:moveTo>
                  <a:lnTo>
                    <a:pt x="7317" y="88900"/>
                  </a:lnTo>
                  <a:lnTo>
                    <a:pt x="575" y="92270"/>
                  </a:lnTo>
                  <a:lnTo>
                    <a:pt x="0" y="93969"/>
                  </a:lnTo>
                  <a:lnTo>
                    <a:pt x="1028" y="95807"/>
                  </a:lnTo>
                  <a:lnTo>
                    <a:pt x="3124" y="97739"/>
                  </a:lnTo>
                  <a:lnTo>
                    <a:pt x="33043" y="97085"/>
                  </a:lnTo>
                  <a:lnTo>
                    <a:pt x="73314" y="90421"/>
                  </a:lnTo>
                  <a:lnTo>
                    <a:pt x="97881" y="85681"/>
                  </a:lnTo>
                  <a:lnTo>
                    <a:pt x="126960" y="78993"/>
                  </a:lnTo>
                  <a:lnTo>
                    <a:pt x="159046" y="71006"/>
                  </a:lnTo>
                  <a:lnTo>
                    <a:pt x="193136" y="62154"/>
                  </a:lnTo>
                  <a:lnTo>
                    <a:pt x="225740" y="53430"/>
                  </a:lnTo>
                  <a:lnTo>
                    <a:pt x="257355" y="44793"/>
                  </a:lnTo>
                  <a:lnTo>
                    <a:pt x="288309" y="36212"/>
                  </a:lnTo>
                  <a:lnTo>
                    <a:pt x="315295" y="28374"/>
                  </a:lnTo>
                  <a:lnTo>
                    <a:pt x="362213" y="14022"/>
                  </a:lnTo>
                  <a:lnTo>
                    <a:pt x="4073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82"/>
            <p:cNvSpPr/>
            <p:nvPr>
              <p:custDataLst>
                <p:tags r:id="rId55"/>
              </p:custDataLst>
            </p:nvPr>
          </p:nvSpPr>
          <p:spPr>
            <a:xfrm>
              <a:off x="2724150" y="62865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83"/>
            <p:cNvSpPr/>
            <p:nvPr>
              <p:custDataLst>
                <p:tags r:id="rId56"/>
              </p:custDataLst>
            </p:nvPr>
          </p:nvSpPr>
          <p:spPr>
            <a:xfrm>
              <a:off x="2736850" y="640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84"/>
            <p:cNvSpPr/>
            <p:nvPr>
              <p:custDataLst>
                <p:tags r:id="rId57"/>
              </p:custDataLst>
            </p:nvPr>
          </p:nvSpPr>
          <p:spPr>
            <a:xfrm>
              <a:off x="2180440" y="6364183"/>
              <a:ext cx="37501" cy="107787"/>
            </a:xfrm>
            <a:custGeom>
              <a:avLst/>
              <a:gdLst/>
              <a:ahLst/>
              <a:cxnLst/>
              <a:rect l="0" t="0" r="0" b="0"/>
              <a:pathLst>
                <a:path w="37501" h="107787">
                  <a:moveTo>
                    <a:pt x="10310" y="23917"/>
                  </a:moveTo>
                  <a:lnTo>
                    <a:pt x="10310" y="23917"/>
                  </a:lnTo>
                  <a:lnTo>
                    <a:pt x="10310" y="0"/>
                  </a:lnTo>
                  <a:lnTo>
                    <a:pt x="6939" y="5698"/>
                  </a:lnTo>
                  <a:lnTo>
                    <a:pt x="184" y="30405"/>
                  </a:lnTo>
                  <a:lnTo>
                    <a:pt x="0" y="62462"/>
                  </a:lnTo>
                  <a:lnTo>
                    <a:pt x="3611" y="78442"/>
                  </a:lnTo>
                  <a:lnTo>
                    <a:pt x="13578" y="97929"/>
                  </a:lnTo>
                  <a:lnTo>
                    <a:pt x="21405" y="105730"/>
                  </a:lnTo>
                  <a:lnTo>
                    <a:pt x="24762" y="107386"/>
                  </a:lnTo>
                  <a:lnTo>
                    <a:pt x="27706" y="107786"/>
                  </a:lnTo>
                  <a:lnTo>
                    <a:pt x="30374" y="107346"/>
                  </a:lnTo>
                  <a:lnTo>
                    <a:pt x="32858" y="104937"/>
                  </a:lnTo>
                  <a:lnTo>
                    <a:pt x="37500" y="96614"/>
                  </a:lnTo>
                  <a:lnTo>
                    <a:pt x="37338" y="73286"/>
                  </a:lnTo>
                  <a:lnTo>
                    <a:pt x="30962" y="46055"/>
                  </a:lnTo>
                  <a:lnTo>
                    <a:pt x="27015" y="40811"/>
                  </a:lnTo>
                  <a:lnTo>
                    <a:pt x="22908" y="38482"/>
                  </a:lnTo>
                  <a:lnTo>
                    <a:pt x="16660" y="36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85"/>
            <p:cNvSpPr/>
            <p:nvPr>
              <p:custDataLst>
                <p:tags r:id="rId58"/>
              </p:custDataLst>
            </p:nvPr>
          </p:nvSpPr>
          <p:spPr>
            <a:xfrm>
              <a:off x="2025650" y="6337300"/>
              <a:ext cx="120651" cy="136580"/>
            </a:xfrm>
            <a:custGeom>
              <a:avLst/>
              <a:gdLst/>
              <a:ahLst/>
              <a:cxnLst/>
              <a:rect l="0" t="0" r="0" b="0"/>
              <a:pathLst>
                <a:path w="120651" h="136580">
                  <a:moveTo>
                    <a:pt x="0" y="50800"/>
                  </a:moveTo>
                  <a:lnTo>
                    <a:pt x="0" y="50800"/>
                  </a:lnTo>
                  <a:lnTo>
                    <a:pt x="705" y="39956"/>
                  </a:lnTo>
                  <a:lnTo>
                    <a:pt x="5775" y="24774"/>
                  </a:lnTo>
                  <a:lnTo>
                    <a:pt x="12209" y="15479"/>
                  </a:lnTo>
                  <a:lnTo>
                    <a:pt x="21654" y="10407"/>
                  </a:lnTo>
                  <a:lnTo>
                    <a:pt x="27136" y="9055"/>
                  </a:lnTo>
                  <a:lnTo>
                    <a:pt x="32202" y="9564"/>
                  </a:lnTo>
                  <a:lnTo>
                    <a:pt x="41593" y="13893"/>
                  </a:lnTo>
                  <a:lnTo>
                    <a:pt x="54814" y="34377"/>
                  </a:lnTo>
                  <a:lnTo>
                    <a:pt x="64297" y="69530"/>
                  </a:lnTo>
                  <a:lnTo>
                    <a:pt x="68047" y="117059"/>
                  </a:lnTo>
                  <a:lnTo>
                    <a:pt x="64238" y="136579"/>
                  </a:lnTo>
                  <a:lnTo>
                    <a:pt x="65479" y="94082"/>
                  </a:lnTo>
                  <a:lnTo>
                    <a:pt x="70729" y="65803"/>
                  </a:lnTo>
                  <a:lnTo>
                    <a:pt x="82470" y="39124"/>
                  </a:lnTo>
                  <a:lnTo>
                    <a:pt x="97096" y="2068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86"/>
            <p:cNvSpPr/>
            <p:nvPr>
              <p:custDataLst>
                <p:tags r:id="rId59"/>
              </p:custDataLst>
            </p:nvPr>
          </p:nvSpPr>
          <p:spPr>
            <a:xfrm>
              <a:off x="1876073" y="6096448"/>
              <a:ext cx="99008" cy="426325"/>
            </a:xfrm>
            <a:custGeom>
              <a:avLst/>
              <a:gdLst/>
              <a:ahLst/>
              <a:cxnLst/>
              <a:rect l="0" t="0" r="0" b="0"/>
              <a:pathLst>
                <a:path w="99008" h="426325">
                  <a:moveTo>
                    <a:pt x="16227" y="82102"/>
                  </a:moveTo>
                  <a:lnTo>
                    <a:pt x="16227" y="82102"/>
                  </a:lnTo>
                  <a:lnTo>
                    <a:pt x="12856" y="82102"/>
                  </a:lnTo>
                  <a:lnTo>
                    <a:pt x="9319" y="83983"/>
                  </a:lnTo>
                  <a:lnTo>
                    <a:pt x="7389" y="85473"/>
                  </a:lnTo>
                  <a:lnTo>
                    <a:pt x="4671" y="104424"/>
                  </a:lnTo>
                  <a:lnTo>
                    <a:pt x="7237" y="142494"/>
                  </a:lnTo>
                  <a:lnTo>
                    <a:pt x="12467" y="182791"/>
                  </a:lnTo>
                  <a:lnTo>
                    <a:pt x="15837" y="206378"/>
                  </a:lnTo>
                  <a:lnTo>
                    <a:pt x="18789" y="231275"/>
                  </a:lnTo>
                  <a:lnTo>
                    <a:pt x="21463" y="257045"/>
                  </a:lnTo>
                  <a:lnTo>
                    <a:pt x="23951" y="283397"/>
                  </a:lnTo>
                  <a:lnTo>
                    <a:pt x="27021" y="308022"/>
                  </a:lnTo>
                  <a:lnTo>
                    <a:pt x="34195" y="354195"/>
                  </a:lnTo>
                  <a:lnTo>
                    <a:pt x="38324" y="388829"/>
                  </a:lnTo>
                  <a:lnTo>
                    <a:pt x="40975" y="426324"/>
                  </a:lnTo>
                  <a:lnTo>
                    <a:pt x="39781" y="425177"/>
                  </a:lnTo>
                  <a:lnTo>
                    <a:pt x="34692" y="410734"/>
                  </a:lnTo>
                  <a:lnTo>
                    <a:pt x="28537" y="377390"/>
                  </a:lnTo>
                  <a:lnTo>
                    <a:pt x="20200" y="327644"/>
                  </a:lnTo>
                  <a:lnTo>
                    <a:pt x="10409" y="266963"/>
                  </a:lnTo>
                  <a:lnTo>
                    <a:pt x="4587" y="215221"/>
                  </a:lnTo>
                  <a:lnTo>
                    <a:pt x="1411" y="169437"/>
                  </a:lnTo>
                  <a:lnTo>
                    <a:pt x="0" y="127626"/>
                  </a:lnTo>
                  <a:lnTo>
                    <a:pt x="470" y="97634"/>
                  </a:lnTo>
                  <a:lnTo>
                    <a:pt x="4755" y="58666"/>
                  </a:lnTo>
                  <a:lnTo>
                    <a:pt x="13245" y="34292"/>
                  </a:lnTo>
                  <a:lnTo>
                    <a:pt x="24780" y="17108"/>
                  </a:lnTo>
                  <a:lnTo>
                    <a:pt x="39313" y="4768"/>
                  </a:lnTo>
                  <a:lnTo>
                    <a:pt x="55180" y="224"/>
                  </a:lnTo>
                  <a:lnTo>
                    <a:pt x="63362" y="0"/>
                  </a:lnTo>
                  <a:lnTo>
                    <a:pt x="70934" y="2673"/>
                  </a:lnTo>
                  <a:lnTo>
                    <a:pt x="84991" y="13168"/>
                  </a:lnTo>
                  <a:lnTo>
                    <a:pt x="94531" y="32885"/>
                  </a:lnTo>
                  <a:lnTo>
                    <a:pt x="99007" y="58111"/>
                  </a:lnTo>
                  <a:lnTo>
                    <a:pt x="92887" y="97963"/>
                  </a:lnTo>
                  <a:lnTo>
                    <a:pt x="77982" y="127881"/>
                  </a:lnTo>
                  <a:lnTo>
                    <a:pt x="60160" y="149053"/>
                  </a:lnTo>
                  <a:lnTo>
                    <a:pt x="35277" y="164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87"/>
            <p:cNvSpPr/>
            <p:nvPr>
              <p:custDataLst>
                <p:tags r:id="rId60"/>
              </p:custDataLst>
            </p:nvPr>
          </p:nvSpPr>
          <p:spPr>
            <a:xfrm>
              <a:off x="2388877" y="6125390"/>
              <a:ext cx="74924" cy="325023"/>
            </a:xfrm>
            <a:custGeom>
              <a:avLst/>
              <a:gdLst/>
              <a:ahLst/>
              <a:cxnLst/>
              <a:rect l="0" t="0" r="0" b="0"/>
              <a:pathLst>
                <a:path w="74924" h="325023">
                  <a:moveTo>
                    <a:pt x="74923" y="15060"/>
                  </a:moveTo>
                  <a:lnTo>
                    <a:pt x="74923" y="15060"/>
                  </a:lnTo>
                  <a:lnTo>
                    <a:pt x="42941" y="755"/>
                  </a:lnTo>
                  <a:lnTo>
                    <a:pt x="30370" y="0"/>
                  </a:lnTo>
                  <a:lnTo>
                    <a:pt x="24054" y="786"/>
                  </a:lnTo>
                  <a:lnTo>
                    <a:pt x="13274" y="7304"/>
                  </a:lnTo>
                  <a:lnTo>
                    <a:pt x="8423" y="12006"/>
                  </a:lnTo>
                  <a:lnTo>
                    <a:pt x="3034" y="28519"/>
                  </a:lnTo>
                  <a:lnTo>
                    <a:pt x="0" y="72905"/>
                  </a:lnTo>
                  <a:lnTo>
                    <a:pt x="702" y="115558"/>
                  </a:lnTo>
                  <a:lnTo>
                    <a:pt x="5717" y="160385"/>
                  </a:lnTo>
                  <a:lnTo>
                    <a:pt x="9030" y="183910"/>
                  </a:lnTo>
                  <a:lnTo>
                    <a:pt x="12650" y="208060"/>
                  </a:lnTo>
                  <a:lnTo>
                    <a:pt x="19729" y="253238"/>
                  </a:lnTo>
                  <a:lnTo>
                    <a:pt x="26270" y="300355"/>
                  </a:lnTo>
                  <a:lnTo>
                    <a:pt x="25548" y="320363"/>
                  </a:lnTo>
                  <a:lnTo>
                    <a:pt x="23662" y="324428"/>
                  </a:lnTo>
                  <a:lnTo>
                    <a:pt x="20993" y="325022"/>
                  </a:lnTo>
                  <a:lnTo>
                    <a:pt x="11423" y="319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88"/>
            <p:cNvSpPr/>
            <p:nvPr>
              <p:custDataLst>
                <p:tags r:id="rId61"/>
              </p:custDataLst>
            </p:nvPr>
          </p:nvSpPr>
          <p:spPr>
            <a:xfrm>
              <a:off x="2358829" y="6318250"/>
              <a:ext cx="155772" cy="69851"/>
            </a:xfrm>
            <a:custGeom>
              <a:avLst/>
              <a:gdLst/>
              <a:ahLst/>
              <a:cxnLst/>
              <a:rect l="0" t="0" r="0" b="0"/>
              <a:pathLst>
                <a:path w="1557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3108"/>
                  </a:lnTo>
                  <a:lnTo>
                    <a:pt x="418" y="59006"/>
                  </a:lnTo>
                  <a:lnTo>
                    <a:pt x="4646" y="48802"/>
                  </a:lnTo>
                  <a:lnTo>
                    <a:pt x="14991" y="39094"/>
                  </a:lnTo>
                  <a:lnTo>
                    <a:pt x="46090" y="23812"/>
                  </a:lnTo>
                  <a:lnTo>
                    <a:pt x="89876" y="9643"/>
                  </a:lnTo>
                  <a:lnTo>
                    <a:pt x="135856" y="1905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657"/>
          <p:cNvGrpSpPr/>
          <p:nvPr/>
        </p:nvGrpSpPr>
        <p:grpSpPr>
          <a:xfrm>
            <a:off x="3206750" y="5838582"/>
            <a:ext cx="297093" cy="851562"/>
            <a:chOff x="3206750" y="5838582"/>
            <a:chExt cx="297093" cy="851562"/>
          </a:xfrm>
        </p:grpSpPr>
        <p:sp>
          <p:nvSpPr>
            <p:cNvPr id="143" name="SMARTInkShape-2989"/>
            <p:cNvSpPr/>
            <p:nvPr>
              <p:custDataLst>
                <p:tags r:id="rId48"/>
              </p:custDataLst>
            </p:nvPr>
          </p:nvSpPr>
          <p:spPr>
            <a:xfrm>
              <a:off x="3299287" y="6009052"/>
              <a:ext cx="78914" cy="486999"/>
            </a:xfrm>
            <a:custGeom>
              <a:avLst/>
              <a:gdLst/>
              <a:ahLst/>
              <a:cxnLst/>
              <a:rect l="0" t="0" r="0" b="0"/>
              <a:pathLst>
                <a:path w="78914" h="486999">
                  <a:moveTo>
                    <a:pt x="78913" y="61548"/>
                  </a:moveTo>
                  <a:lnTo>
                    <a:pt x="78913" y="61548"/>
                  </a:lnTo>
                  <a:lnTo>
                    <a:pt x="78913" y="58177"/>
                  </a:lnTo>
                  <a:lnTo>
                    <a:pt x="64166" y="22676"/>
                  </a:lnTo>
                  <a:lnTo>
                    <a:pt x="56837" y="11817"/>
                  </a:lnTo>
                  <a:lnTo>
                    <a:pt x="45482" y="2440"/>
                  </a:lnTo>
                  <a:lnTo>
                    <a:pt x="39831" y="0"/>
                  </a:lnTo>
                  <a:lnTo>
                    <a:pt x="31204" y="2679"/>
                  </a:lnTo>
                  <a:lnTo>
                    <a:pt x="25940" y="5368"/>
                  </a:lnTo>
                  <a:lnTo>
                    <a:pt x="18211" y="15883"/>
                  </a:lnTo>
                  <a:lnTo>
                    <a:pt x="5198" y="58827"/>
                  </a:lnTo>
                  <a:lnTo>
                    <a:pt x="0" y="90219"/>
                  </a:lnTo>
                  <a:lnTo>
                    <a:pt x="3712" y="125312"/>
                  </a:lnTo>
                  <a:lnTo>
                    <a:pt x="21333" y="171013"/>
                  </a:lnTo>
                  <a:lnTo>
                    <a:pt x="36217" y="208046"/>
                  </a:lnTo>
                  <a:lnTo>
                    <a:pt x="52151" y="247713"/>
                  </a:lnTo>
                  <a:lnTo>
                    <a:pt x="65809" y="290744"/>
                  </a:lnTo>
                  <a:lnTo>
                    <a:pt x="75030" y="334774"/>
                  </a:lnTo>
                  <a:lnTo>
                    <a:pt x="77763" y="379100"/>
                  </a:lnTo>
                  <a:lnTo>
                    <a:pt x="76691" y="419751"/>
                  </a:lnTo>
                  <a:lnTo>
                    <a:pt x="70007" y="461720"/>
                  </a:lnTo>
                  <a:lnTo>
                    <a:pt x="63966" y="478410"/>
                  </a:lnTo>
                  <a:lnTo>
                    <a:pt x="59805" y="483181"/>
                  </a:lnTo>
                  <a:lnTo>
                    <a:pt x="53513" y="486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90"/>
            <p:cNvSpPr/>
            <p:nvPr>
              <p:custDataLst>
                <p:tags r:id="rId49"/>
              </p:custDataLst>
            </p:nvPr>
          </p:nvSpPr>
          <p:spPr>
            <a:xfrm>
              <a:off x="3206750" y="66611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2341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91"/>
            <p:cNvSpPr/>
            <p:nvPr>
              <p:custDataLst>
                <p:tags r:id="rId50"/>
              </p:custDataLst>
            </p:nvPr>
          </p:nvSpPr>
          <p:spPr>
            <a:xfrm>
              <a:off x="3383536" y="6604870"/>
              <a:ext cx="120307" cy="85274"/>
            </a:xfrm>
            <a:custGeom>
              <a:avLst/>
              <a:gdLst/>
              <a:ahLst/>
              <a:cxnLst/>
              <a:rect l="0" t="0" r="0" b="0"/>
              <a:pathLst>
                <a:path w="120307" h="85274">
                  <a:moveTo>
                    <a:pt x="83564" y="11830"/>
                  </a:moveTo>
                  <a:lnTo>
                    <a:pt x="83564" y="11830"/>
                  </a:lnTo>
                  <a:lnTo>
                    <a:pt x="80193" y="11830"/>
                  </a:lnTo>
                  <a:lnTo>
                    <a:pt x="76656" y="15593"/>
                  </a:lnTo>
                  <a:lnTo>
                    <a:pt x="38393" y="56946"/>
                  </a:lnTo>
                  <a:lnTo>
                    <a:pt x="34400" y="58135"/>
                  </a:lnTo>
                  <a:lnTo>
                    <a:pt x="24319" y="57574"/>
                  </a:lnTo>
                  <a:lnTo>
                    <a:pt x="16546" y="54974"/>
                  </a:lnTo>
                  <a:lnTo>
                    <a:pt x="13485" y="53292"/>
                  </a:lnTo>
                  <a:lnTo>
                    <a:pt x="2436" y="40813"/>
                  </a:lnTo>
                  <a:lnTo>
                    <a:pt x="550" y="36796"/>
                  </a:lnTo>
                  <a:lnTo>
                    <a:pt x="0" y="33413"/>
                  </a:lnTo>
                  <a:lnTo>
                    <a:pt x="338" y="30452"/>
                  </a:lnTo>
                  <a:lnTo>
                    <a:pt x="1269" y="28478"/>
                  </a:lnTo>
                  <a:lnTo>
                    <a:pt x="2595" y="27162"/>
                  </a:lnTo>
                  <a:lnTo>
                    <a:pt x="4185" y="26285"/>
                  </a:lnTo>
                  <a:lnTo>
                    <a:pt x="13164" y="25050"/>
                  </a:lnTo>
                  <a:lnTo>
                    <a:pt x="31504" y="28055"/>
                  </a:lnTo>
                  <a:lnTo>
                    <a:pt x="74124" y="48308"/>
                  </a:lnTo>
                  <a:lnTo>
                    <a:pt x="84778" y="58381"/>
                  </a:lnTo>
                  <a:lnTo>
                    <a:pt x="106526" y="85273"/>
                  </a:lnTo>
                  <a:lnTo>
                    <a:pt x="108044" y="84780"/>
                  </a:lnTo>
                  <a:lnTo>
                    <a:pt x="111612" y="80471"/>
                  </a:lnTo>
                  <a:lnTo>
                    <a:pt x="119461" y="38773"/>
                  </a:lnTo>
                  <a:lnTo>
                    <a:pt x="120306" y="19343"/>
                  </a:lnTo>
                  <a:lnTo>
                    <a:pt x="118003" y="9054"/>
                  </a:lnTo>
                  <a:lnTo>
                    <a:pt x="116401" y="5746"/>
                  </a:lnTo>
                  <a:lnTo>
                    <a:pt x="114627" y="3541"/>
                  </a:lnTo>
                  <a:lnTo>
                    <a:pt x="112740" y="2071"/>
                  </a:lnTo>
                  <a:lnTo>
                    <a:pt x="99970" y="0"/>
                  </a:lnTo>
                  <a:lnTo>
                    <a:pt x="95912" y="1121"/>
                  </a:lnTo>
                  <a:lnTo>
                    <a:pt x="70864" y="24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992"/>
            <p:cNvSpPr/>
            <p:nvPr>
              <p:custDataLst>
                <p:tags r:id="rId51"/>
              </p:custDataLst>
            </p:nvPr>
          </p:nvSpPr>
          <p:spPr>
            <a:xfrm>
              <a:off x="3214736" y="5838582"/>
              <a:ext cx="118982" cy="112536"/>
            </a:xfrm>
            <a:custGeom>
              <a:avLst/>
              <a:gdLst/>
              <a:ahLst/>
              <a:cxnLst/>
              <a:rect l="0" t="0" r="0" b="0"/>
              <a:pathLst>
                <a:path w="118982" h="112536">
                  <a:moveTo>
                    <a:pt x="61864" y="41518"/>
                  </a:moveTo>
                  <a:lnTo>
                    <a:pt x="61864" y="41518"/>
                  </a:lnTo>
                  <a:lnTo>
                    <a:pt x="55591" y="35244"/>
                  </a:lnTo>
                  <a:lnTo>
                    <a:pt x="35254" y="80757"/>
                  </a:lnTo>
                  <a:lnTo>
                    <a:pt x="21916" y="102063"/>
                  </a:lnTo>
                  <a:lnTo>
                    <a:pt x="13300" y="110291"/>
                  </a:lnTo>
                  <a:lnTo>
                    <a:pt x="9732" y="112061"/>
                  </a:lnTo>
                  <a:lnTo>
                    <a:pt x="6648" y="112535"/>
                  </a:lnTo>
                  <a:lnTo>
                    <a:pt x="3887" y="112147"/>
                  </a:lnTo>
                  <a:lnTo>
                    <a:pt x="2046" y="109770"/>
                  </a:lnTo>
                  <a:lnTo>
                    <a:pt x="0" y="101486"/>
                  </a:lnTo>
                  <a:lnTo>
                    <a:pt x="12394" y="58987"/>
                  </a:lnTo>
                  <a:lnTo>
                    <a:pt x="24158" y="33994"/>
                  </a:lnTo>
                  <a:lnTo>
                    <a:pt x="28260" y="28035"/>
                  </a:lnTo>
                  <a:lnTo>
                    <a:pt x="33111" y="24063"/>
                  </a:lnTo>
                  <a:lnTo>
                    <a:pt x="44146" y="19648"/>
                  </a:lnTo>
                  <a:lnTo>
                    <a:pt x="49346" y="19883"/>
                  </a:lnTo>
                  <a:lnTo>
                    <a:pt x="58887" y="23906"/>
                  </a:lnTo>
                  <a:lnTo>
                    <a:pt x="104564" y="60315"/>
                  </a:lnTo>
                  <a:lnTo>
                    <a:pt x="112592" y="68216"/>
                  </a:lnTo>
                  <a:lnTo>
                    <a:pt x="117111" y="75220"/>
                  </a:lnTo>
                  <a:lnTo>
                    <a:pt x="117745" y="75275"/>
                  </a:lnTo>
                  <a:lnTo>
                    <a:pt x="118169" y="74606"/>
                  </a:lnTo>
                  <a:lnTo>
                    <a:pt x="118981" y="29699"/>
                  </a:lnTo>
                  <a:lnTo>
                    <a:pt x="117122" y="11910"/>
                  </a:lnTo>
                  <a:lnTo>
                    <a:pt x="115636" y="6963"/>
                  </a:lnTo>
                  <a:lnTo>
                    <a:pt x="113234" y="3664"/>
                  </a:lnTo>
                  <a:lnTo>
                    <a:pt x="110222" y="1465"/>
                  </a:lnTo>
                  <a:lnTo>
                    <a:pt x="106802" y="0"/>
                  </a:lnTo>
                  <a:lnTo>
                    <a:pt x="97359" y="253"/>
                  </a:lnTo>
                  <a:lnTo>
                    <a:pt x="91877" y="1308"/>
                  </a:lnTo>
                  <a:lnTo>
                    <a:pt x="82024" y="8124"/>
                  </a:lnTo>
                  <a:lnTo>
                    <a:pt x="68214" y="22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658"/>
          <p:cNvGrpSpPr/>
          <p:nvPr/>
        </p:nvGrpSpPr>
        <p:grpSpPr>
          <a:xfrm>
            <a:off x="3741033" y="5651761"/>
            <a:ext cx="1688218" cy="967921"/>
            <a:chOff x="3741033" y="5651761"/>
            <a:chExt cx="1688218" cy="967921"/>
          </a:xfrm>
        </p:grpSpPr>
        <p:sp>
          <p:nvSpPr>
            <p:cNvPr id="148" name="SMARTInkShape-2993"/>
            <p:cNvSpPr/>
            <p:nvPr>
              <p:custDataLst>
                <p:tags r:id="rId34"/>
              </p:custDataLst>
            </p:nvPr>
          </p:nvSpPr>
          <p:spPr>
            <a:xfrm>
              <a:off x="3854450" y="59436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8297" y="12209"/>
                  </a:lnTo>
                  <a:lnTo>
                    <a:pt x="26666" y="40620"/>
                  </a:lnTo>
                  <a:lnTo>
                    <a:pt x="30244" y="87060"/>
                  </a:lnTo>
                  <a:lnTo>
                    <a:pt x="32962" y="124535"/>
                  </a:lnTo>
                  <a:lnTo>
                    <a:pt x="35816" y="161182"/>
                  </a:lnTo>
                  <a:lnTo>
                    <a:pt x="3810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94"/>
            <p:cNvSpPr/>
            <p:nvPr>
              <p:custDataLst>
                <p:tags r:id="rId35"/>
              </p:custDataLst>
            </p:nvPr>
          </p:nvSpPr>
          <p:spPr>
            <a:xfrm>
              <a:off x="3741033" y="6223000"/>
              <a:ext cx="380118" cy="31751"/>
            </a:xfrm>
            <a:custGeom>
              <a:avLst/>
              <a:gdLst/>
              <a:ahLst/>
              <a:cxnLst/>
              <a:rect l="0" t="0" r="0" b="0"/>
              <a:pathLst>
                <a:path w="3801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6941" y="26105"/>
                  </a:lnTo>
                  <a:lnTo>
                    <a:pt x="92339" y="17246"/>
                  </a:lnTo>
                  <a:lnTo>
                    <a:pt x="121237" y="12909"/>
                  </a:lnTo>
                  <a:lnTo>
                    <a:pt x="152497" y="8606"/>
                  </a:lnTo>
                  <a:lnTo>
                    <a:pt x="184625" y="5738"/>
                  </a:lnTo>
                  <a:lnTo>
                    <a:pt x="217334" y="3825"/>
                  </a:lnTo>
                  <a:lnTo>
                    <a:pt x="250428" y="2549"/>
                  </a:lnTo>
                  <a:lnTo>
                    <a:pt x="279547" y="1700"/>
                  </a:lnTo>
                  <a:lnTo>
                    <a:pt x="306015" y="1133"/>
                  </a:lnTo>
                  <a:lnTo>
                    <a:pt x="347183" y="503"/>
                  </a:lnTo>
                  <a:lnTo>
                    <a:pt x="380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95"/>
            <p:cNvSpPr/>
            <p:nvPr>
              <p:custDataLst>
                <p:tags r:id="rId36"/>
              </p:custDataLst>
            </p:nvPr>
          </p:nvSpPr>
          <p:spPr>
            <a:xfrm>
              <a:off x="3787556" y="6356350"/>
              <a:ext cx="308195" cy="263332"/>
            </a:xfrm>
            <a:custGeom>
              <a:avLst/>
              <a:gdLst/>
              <a:ahLst/>
              <a:cxnLst/>
              <a:rect l="0" t="0" r="0" b="0"/>
              <a:pathLst>
                <a:path w="308195" h="263332">
                  <a:moveTo>
                    <a:pt x="9744" y="165100"/>
                  </a:moveTo>
                  <a:lnTo>
                    <a:pt x="9744" y="165100"/>
                  </a:lnTo>
                  <a:lnTo>
                    <a:pt x="11155" y="186789"/>
                  </a:lnTo>
                  <a:lnTo>
                    <a:pt x="19796" y="226613"/>
                  </a:lnTo>
                  <a:lnTo>
                    <a:pt x="27756" y="263331"/>
                  </a:lnTo>
                  <a:lnTo>
                    <a:pt x="28808" y="262337"/>
                  </a:lnTo>
                  <a:lnTo>
                    <a:pt x="31857" y="255588"/>
                  </a:lnTo>
                  <a:lnTo>
                    <a:pt x="24356" y="210909"/>
                  </a:lnTo>
                  <a:lnTo>
                    <a:pt x="17179" y="172995"/>
                  </a:lnTo>
                  <a:lnTo>
                    <a:pt x="9286" y="130273"/>
                  </a:lnTo>
                  <a:lnTo>
                    <a:pt x="2484" y="91060"/>
                  </a:lnTo>
                  <a:lnTo>
                    <a:pt x="0" y="48640"/>
                  </a:lnTo>
                  <a:lnTo>
                    <a:pt x="1131" y="40893"/>
                  </a:lnTo>
                  <a:lnTo>
                    <a:pt x="4002" y="35023"/>
                  </a:lnTo>
                  <a:lnTo>
                    <a:pt x="12836" y="26620"/>
                  </a:lnTo>
                  <a:lnTo>
                    <a:pt x="50127" y="14770"/>
                  </a:lnTo>
                  <a:lnTo>
                    <a:pt x="86018" y="7505"/>
                  </a:lnTo>
                  <a:lnTo>
                    <a:pt x="131603" y="3335"/>
                  </a:lnTo>
                  <a:lnTo>
                    <a:pt x="156600" y="2224"/>
                  </a:lnTo>
                  <a:lnTo>
                    <a:pt x="201308" y="989"/>
                  </a:lnTo>
                  <a:lnTo>
                    <a:pt x="240933" y="439"/>
                  </a:lnTo>
                  <a:lnTo>
                    <a:pt x="286070" y="131"/>
                  </a:lnTo>
                  <a:lnTo>
                    <a:pt x="3081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96"/>
            <p:cNvSpPr/>
            <p:nvPr>
              <p:custDataLst>
                <p:tags r:id="rId37"/>
              </p:custDataLst>
            </p:nvPr>
          </p:nvSpPr>
          <p:spPr>
            <a:xfrm>
              <a:off x="3917950" y="6425164"/>
              <a:ext cx="77695" cy="134387"/>
            </a:xfrm>
            <a:custGeom>
              <a:avLst/>
              <a:gdLst/>
              <a:ahLst/>
              <a:cxnLst/>
              <a:rect l="0" t="0" r="0" b="0"/>
              <a:pathLst>
                <a:path w="77695" h="134387">
                  <a:moveTo>
                    <a:pt x="0" y="20086"/>
                  </a:moveTo>
                  <a:lnTo>
                    <a:pt x="0" y="20086"/>
                  </a:lnTo>
                  <a:lnTo>
                    <a:pt x="21047" y="2410"/>
                  </a:lnTo>
                  <a:lnTo>
                    <a:pt x="34519" y="0"/>
                  </a:lnTo>
                  <a:lnTo>
                    <a:pt x="49914" y="1987"/>
                  </a:lnTo>
                  <a:lnTo>
                    <a:pt x="66164" y="7574"/>
                  </a:lnTo>
                  <a:lnTo>
                    <a:pt x="71626" y="11038"/>
                  </a:lnTo>
                  <a:lnTo>
                    <a:pt x="77694" y="18652"/>
                  </a:lnTo>
                  <a:lnTo>
                    <a:pt x="77197" y="24774"/>
                  </a:lnTo>
                  <a:lnTo>
                    <a:pt x="70998" y="40985"/>
                  </a:lnTo>
                  <a:lnTo>
                    <a:pt x="33713" y="86695"/>
                  </a:lnTo>
                  <a:lnTo>
                    <a:pt x="2995" y="124084"/>
                  </a:lnTo>
                  <a:lnTo>
                    <a:pt x="3408" y="126106"/>
                  </a:lnTo>
                  <a:lnTo>
                    <a:pt x="7629" y="130236"/>
                  </a:lnTo>
                  <a:lnTo>
                    <a:pt x="24681" y="133156"/>
                  </a:lnTo>
                  <a:lnTo>
                    <a:pt x="69850" y="134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997"/>
            <p:cNvSpPr/>
            <p:nvPr>
              <p:custDataLst>
                <p:tags r:id="rId38"/>
              </p:custDataLst>
            </p:nvPr>
          </p:nvSpPr>
          <p:spPr>
            <a:xfrm>
              <a:off x="4092741" y="6483350"/>
              <a:ext cx="22060" cy="95251"/>
            </a:xfrm>
            <a:custGeom>
              <a:avLst/>
              <a:gdLst/>
              <a:ahLst/>
              <a:cxnLst/>
              <a:rect l="0" t="0" r="0" b="0"/>
              <a:pathLst>
                <a:path w="22060" h="95251">
                  <a:moveTo>
                    <a:pt x="22059" y="0"/>
                  </a:moveTo>
                  <a:lnTo>
                    <a:pt x="22059" y="0"/>
                  </a:lnTo>
                  <a:lnTo>
                    <a:pt x="18688" y="0"/>
                  </a:lnTo>
                  <a:lnTo>
                    <a:pt x="15151" y="5645"/>
                  </a:lnTo>
                  <a:lnTo>
                    <a:pt x="7132" y="29886"/>
                  </a:lnTo>
                  <a:lnTo>
                    <a:pt x="0" y="75154"/>
                  </a:lnTo>
                  <a:lnTo>
                    <a:pt x="25" y="84672"/>
                  </a:lnTo>
                  <a:lnTo>
                    <a:pt x="3009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998"/>
            <p:cNvSpPr/>
            <p:nvPr>
              <p:custDataLst>
                <p:tags r:id="rId39"/>
              </p:custDataLst>
            </p:nvPr>
          </p:nvSpPr>
          <p:spPr>
            <a:xfrm>
              <a:off x="4159250" y="64643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7172" y="55274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99"/>
            <p:cNvSpPr/>
            <p:nvPr>
              <p:custDataLst>
                <p:tags r:id="rId40"/>
              </p:custDataLst>
            </p:nvPr>
          </p:nvSpPr>
          <p:spPr>
            <a:xfrm>
              <a:off x="4076700" y="6419850"/>
              <a:ext cx="158751" cy="41472"/>
            </a:xfrm>
            <a:custGeom>
              <a:avLst/>
              <a:gdLst/>
              <a:ahLst/>
              <a:cxnLst/>
              <a:rect l="0" t="0" r="0" b="0"/>
              <a:pathLst>
                <a:path w="158751" h="41472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42063" y="30242"/>
                  </a:lnTo>
                  <a:lnTo>
                    <a:pt x="75845" y="21908"/>
                  </a:lnTo>
                  <a:lnTo>
                    <a:pt x="116729" y="1114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00"/>
            <p:cNvSpPr/>
            <p:nvPr>
              <p:custDataLst>
                <p:tags r:id="rId41"/>
              </p:custDataLst>
            </p:nvPr>
          </p:nvSpPr>
          <p:spPr>
            <a:xfrm>
              <a:off x="4406973" y="6145585"/>
              <a:ext cx="171378" cy="147444"/>
            </a:xfrm>
            <a:custGeom>
              <a:avLst/>
              <a:gdLst/>
              <a:ahLst/>
              <a:cxnLst/>
              <a:rect l="0" t="0" r="0" b="0"/>
              <a:pathLst>
                <a:path w="171378" h="147444">
                  <a:moveTo>
                    <a:pt x="44377" y="52015"/>
                  </a:moveTo>
                  <a:lnTo>
                    <a:pt x="44377" y="52015"/>
                  </a:lnTo>
                  <a:lnTo>
                    <a:pt x="47748" y="55386"/>
                  </a:lnTo>
                  <a:lnTo>
                    <a:pt x="59957" y="57482"/>
                  </a:lnTo>
                  <a:lnTo>
                    <a:pt x="81124" y="58288"/>
                  </a:lnTo>
                  <a:lnTo>
                    <a:pt x="85102" y="56197"/>
                  </a:lnTo>
                  <a:lnTo>
                    <a:pt x="93286" y="48230"/>
                  </a:lnTo>
                  <a:lnTo>
                    <a:pt x="97865" y="37633"/>
                  </a:lnTo>
                  <a:lnTo>
                    <a:pt x="99193" y="25867"/>
                  </a:lnTo>
                  <a:lnTo>
                    <a:pt x="97432" y="13582"/>
                  </a:lnTo>
                  <a:lnTo>
                    <a:pt x="92416" y="4830"/>
                  </a:lnTo>
                  <a:lnTo>
                    <a:pt x="89103" y="1508"/>
                  </a:lnTo>
                  <a:lnTo>
                    <a:pt x="85483" y="0"/>
                  </a:lnTo>
                  <a:lnTo>
                    <a:pt x="77698" y="205"/>
                  </a:lnTo>
                  <a:lnTo>
                    <a:pt x="58640" y="11029"/>
                  </a:lnTo>
                  <a:lnTo>
                    <a:pt x="31748" y="37754"/>
                  </a:lnTo>
                  <a:lnTo>
                    <a:pt x="11550" y="72484"/>
                  </a:lnTo>
                  <a:lnTo>
                    <a:pt x="0" y="106215"/>
                  </a:lnTo>
                  <a:lnTo>
                    <a:pt x="194" y="122200"/>
                  </a:lnTo>
                  <a:lnTo>
                    <a:pt x="2222" y="128438"/>
                  </a:lnTo>
                  <a:lnTo>
                    <a:pt x="10119" y="139133"/>
                  </a:lnTo>
                  <a:lnTo>
                    <a:pt x="15188" y="143961"/>
                  </a:lnTo>
                  <a:lnTo>
                    <a:pt x="35873" y="147443"/>
                  </a:lnTo>
                  <a:lnTo>
                    <a:pt x="81133" y="143555"/>
                  </a:lnTo>
                  <a:lnTo>
                    <a:pt x="114335" y="137149"/>
                  </a:lnTo>
                  <a:lnTo>
                    <a:pt x="171377" y="121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01"/>
            <p:cNvSpPr/>
            <p:nvPr>
              <p:custDataLst>
                <p:tags r:id="rId42"/>
              </p:custDataLst>
            </p:nvPr>
          </p:nvSpPr>
          <p:spPr>
            <a:xfrm>
              <a:off x="4432300" y="58928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0139" y="18345"/>
                  </a:lnTo>
                  <a:lnTo>
                    <a:pt x="49222" y="8218"/>
                  </a:lnTo>
                  <a:lnTo>
                    <a:pt x="89424" y="183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002"/>
            <p:cNvSpPr/>
            <p:nvPr>
              <p:custDataLst>
                <p:tags r:id="rId43"/>
              </p:custDataLst>
            </p:nvPr>
          </p:nvSpPr>
          <p:spPr>
            <a:xfrm>
              <a:off x="4641850" y="5785994"/>
              <a:ext cx="120651" cy="106719"/>
            </a:xfrm>
            <a:custGeom>
              <a:avLst/>
              <a:gdLst/>
              <a:ahLst/>
              <a:cxnLst/>
              <a:rect l="0" t="0" r="0" b="0"/>
              <a:pathLst>
                <a:path w="120651" h="106719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9"/>
                  </a:lnTo>
                  <a:lnTo>
                    <a:pt x="9434" y="1430"/>
                  </a:lnTo>
                  <a:lnTo>
                    <a:pt x="14305" y="0"/>
                  </a:lnTo>
                  <a:lnTo>
                    <a:pt x="31128" y="2566"/>
                  </a:lnTo>
                  <a:lnTo>
                    <a:pt x="40411" y="7795"/>
                  </a:lnTo>
                  <a:lnTo>
                    <a:pt x="43874" y="11166"/>
                  </a:lnTo>
                  <a:lnTo>
                    <a:pt x="47722" y="24318"/>
                  </a:lnTo>
                  <a:lnTo>
                    <a:pt x="48747" y="32764"/>
                  </a:lnTo>
                  <a:lnTo>
                    <a:pt x="44244" y="51555"/>
                  </a:lnTo>
                  <a:lnTo>
                    <a:pt x="29807" y="78205"/>
                  </a:lnTo>
                  <a:lnTo>
                    <a:pt x="10589" y="105548"/>
                  </a:lnTo>
                  <a:lnTo>
                    <a:pt x="9175" y="106673"/>
                  </a:lnTo>
                  <a:lnTo>
                    <a:pt x="8234" y="106718"/>
                  </a:lnTo>
                  <a:lnTo>
                    <a:pt x="8312" y="105336"/>
                  </a:lnTo>
                  <a:lnTo>
                    <a:pt x="22096" y="79008"/>
                  </a:lnTo>
                  <a:lnTo>
                    <a:pt x="56227" y="35656"/>
                  </a:lnTo>
                  <a:lnTo>
                    <a:pt x="80498" y="13477"/>
                  </a:lnTo>
                  <a:lnTo>
                    <a:pt x="80476" y="14248"/>
                  </a:lnTo>
                  <a:lnTo>
                    <a:pt x="71486" y="44269"/>
                  </a:lnTo>
                  <a:lnTo>
                    <a:pt x="70941" y="50298"/>
                  </a:lnTo>
                  <a:lnTo>
                    <a:pt x="74098" y="62641"/>
                  </a:lnTo>
                  <a:lnTo>
                    <a:pt x="80204" y="73772"/>
                  </a:lnTo>
                  <a:lnTo>
                    <a:pt x="87623" y="81070"/>
                  </a:lnTo>
                  <a:lnTo>
                    <a:pt x="92987" y="81888"/>
                  </a:lnTo>
                  <a:lnTo>
                    <a:pt x="120650" y="7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003"/>
            <p:cNvSpPr/>
            <p:nvPr>
              <p:custDataLst>
                <p:tags r:id="rId44"/>
              </p:custDataLst>
            </p:nvPr>
          </p:nvSpPr>
          <p:spPr>
            <a:xfrm>
              <a:off x="4819650" y="5664200"/>
              <a:ext cx="95251" cy="234951"/>
            </a:xfrm>
            <a:custGeom>
              <a:avLst/>
              <a:gdLst/>
              <a:ahLst/>
              <a:cxnLst/>
              <a:rect l="0" t="0" r="0" b="0"/>
              <a:pathLst>
                <a:path w="95251" h="234951">
                  <a:moveTo>
                    <a:pt x="95250" y="0"/>
                  </a:moveTo>
                  <a:lnTo>
                    <a:pt x="95250" y="0"/>
                  </a:lnTo>
                  <a:lnTo>
                    <a:pt x="88508" y="3371"/>
                  </a:lnTo>
                  <a:lnTo>
                    <a:pt x="83316" y="10670"/>
                  </a:lnTo>
                  <a:lnTo>
                    <a:pt x="66998" y="50219"/>
                  </a:lnTo>
                  <a:lnTo>
                    <a:pt x="54110" y="89826"/>
                  </a:lnTo>
                  <a:lnTo>
                    <a:pt x="36494" y="136289"/>
                  </a:lnTo>
                  <a:lnTo>
                    <a:pt x="15830" y="18094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004"/>
            <p:cNvSpPr/>
            <p:nvPr>
              <p:custDataLst>
                <p:tags r:id="rId45"/>
              </p:custDataLst>
            </p:nvPr>
          </p:nvSpPr>
          <p:spPr>
            <a:xfrm>
              <a:off x="4718050" y="5651761"/>
              <a:ext cx="69851" cy="86663"/>
            </a:xfrm>
            <a:custGeom>
              <a:avLst/>
              <a:gdLst/>
              <a:ahLst/>
              <a:cxnLst/>
              <a:rect l="0" t="0" r="0" b="0"/>
              <a:pathLst>
                <a:path w="69851" h="86663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29824" y="131"/>
                  </a:lnTo>
                  <a:lnTo>
                    <a:pt x="34699" y="0"/>
                  </a:lnTo>
                  <a:lnTo>
                    <a:pt x="43879" y="3618"/>
                  </a:lnTo>
                  <a:lnTo>
                    <a:pt x="48303" y="6559"/>
                  </a:lnTo>
                  <a:lnTo>
                    <a:pt x="51252" y="10636"/>
                  </a:lnTo>
                  <a:lnTo>
                    <a:pt x="54528" y="20809"/>
                  </a:lnTo>
                  <a:lnTo>
                    <a:pt x="53286" y="26486"/>
                  </a:lnTo>
                  <a:lnTo>
                    <a:pt x="41423" y="44588"/>
                  </a:lnTo>
                  <a:lnTo>
                    <a:pt x="15519" y="74848"/>
                  </a:lnTo>
                  <a:lnTo>
                    <a:pt x="14579" y="77328"/>
                  </a:lnTo>
                  <a:lnTo>
                    <a:pt x="14659" y="79687"/>
                  </a:lnTo>
                  <a:lnTo>
                    <a:pt x="16628" y="84190"/>
                  </a:lnTo>
                  <a:lnTo>
                    <a:pt x="25499" y="86662"/>
                  </a:lnTo>
                  <a:lnTo>
                    <a:pt x="46361" y="86172"/>
                  </a:lnTo>
                  <a:lnTo>
                    <a:pt x="69850" y="82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05"/>
            <p:cNvSpPr/>
            <p:nvPr>
              <p:custDataLst>
                <p:tags r:id="rId46"/>
              </p:custDataLst>
            </p:nvPr>
          </p:nvSpPr>
          <p:spPr>
            <a:xfrm>
              <a:off x="5138526" y="6047827"/>
              <a:ext cx="290725" cy="317866"/>
            </a:xfrm>
            <a:custGeom>
              <a:avLst/>
              <a:gdLst/>
              <a:ahLst/>
              <a:cxnLst/>
              <a:rect l="0" t="0" r="0" b="0"/>
              <a:pathLst>
                <a:path w="290725" h="317866">
                  <a:moveTo>
                    <a:pt x="68474" y="194223"/>
                  </a:moveTo>
                  <a:lnTo>
                    <a:pt x="68474" y="194223"/>
                  </a:lnTo>
                  <a:lnTo>
                    <a:pt x="58361" y="190852"/>
                  </a:lnTo>
                  <a:lnTo>
                    <a:pt x="54676" y="190565"/>
                  </a:lnTo>
                  <a:lnTo>
                    <a:pt x="48701" y="192127"/>
                  </a:lnTo>
                  <a:lnTo>
                    <a:pt x="31257" y="203715"/>
                  </a:lnTo>
                  <a:lnTo>
                    <a:pt x="19948" y="220313"/>
                  </a:lnTo>
                  <a:lnTo>
                    <a:pt x="1190" y="262093"/>
                  </a:lnTo>
                  <a:lnTo>
                    <a:pt x="0" y="281302"/>
                  </a:lnTo>
                  <a:lnTo>
                    <a:pt x="7362" y="309888"/>
                  </a:lnTo>
                  <a:lnTo>
                    <a:pt x="10094" y="313666"/>
                  </a:lnTo>
                  <a:lnTo>
                    <a:pt x="16892" y="317865"/>
                  </a:lnTo>
                  <a:lnTo>
                    <a:pt x="21386" y="316161"/>
                  </a:lnTo>
                  <a:lnTo>
                    <a:pt x="32024" y="306744"/>
                  </a:lnTo>
                  <a:lnTo>
                    <a:pt x="49913" y="275462"/>
                  </a:lnTo>
                  <a:lnTo>
                    <a:pt x="58578" y="237620"/>
                  </a:lnTo>
                  <a:lnTo>
                    <a:pt x="61877" y="214686"/>
                  </a:lnTo>
                  <a:lnTo>
                    <a:pt x="64076" y="186699"/>
                  </a:lnTo>
                  <a:lnTo>
                    <a:pt x="65542" y="155340"/>
                  </a:lnTo>
                  <a:lnTo>
                    <a:pt x="66519" y="121734"/>
                  </a:lnTo>
                  <a:lnTo>
                    <a:pt x="67171" y="93685"/>
                  </a:lnTo>
                  <a:lnTo>
                    <a:pt x="67895" y="47470"/>
                  </a:lnTo>
                  <a:lnTo>
                    <a:pt x="67654" y="4342"/>
                  </a:lnTo>
                  <a:lnTo>
                    <a:pt x="66517" y="1313"/>
                  </a:lnTo>
                  <a:lnTo>
                    <a:pt x="65052" y="0"/>
                  </a:lnTo>
                  <a:lnTo>
                    <a:pt x="62665" y="1241"/>
                  </a:lnTo>
                  <a:lnTo>
                    <a:pt x="56250" y="8264"/>
                  </a:lnTo>
                  <a:lnTo>
                    <a:pt x="44704" y="34231"/>
                  </a:lnTo>
                  <a:lnTo>
                    <a:pt x="39088" y="78849"/>
                  </a:lnTo>
                  <a:lnTo>
                    <a:pt x="35893" y="115899"/>
                  </a:lnTo>
                  <a:lnTo>
                    <a:pt x="33533" y="154474"/>
                  </a:lnTo>
                  <a:lnTo>
                    <a:pt x="34835" y="190433"/>
                  </a:lnTo>
                  <a:lnTo>
                    <a:pt x="46277" y="235669"/>
                  </a:lnTo>
                  <a:lnTo>
                    <a:pt x="59701" y="262399"/>
                  </a:lnTo>
                  <a:lnTo>
                    <a:pt x="68338" y="270384"/>
                  </a:lnTo>
                  <a:lnTo>
                    <a:pt x="72617" y="272514"/>
                  </a:lnTo>
                  <a:lnTo>
                    <a:pt x="76174" y="271817"/>
                  </a:lnTo>
                  <a:lnTo>
                    <a:pt x="79252" y="269235"/>
                  </a:lnTo>
                  <a:lnTo>
                    <a:pt x="92632" y="243142"/>
                  </a:lnTo>
                  <a:lnTo>
                    <a:pt x="104499" y="199653"/>
                  </a:lnTo>
                  <a:lnTo>
                    <a:pt x="118497" y="156044"/>
                  </a:lnTo>
                  <a:lnTo>
                    <a:pt x="120167" y="153954"/>
                  </a:lnTo>
                  <a:lnTo>
                    <a:pt x="121986" y="152561"/>
                  </a:lnTo>
                  <a:lnTo>
                    <a:pt x="131288" y="150599"/>
                  </a:lnTo>
                  <a:lnTo>
                    <a:pt x="135044" y="152440"/>
                  </a:lnTo>
                  <a:lnTo>
                    <a:pt x="142981" y="160131"/>
                  </a:lnTo>
                  <a:lnTo>
                    <a:pt x="155383" y="179732"/>
                  </a:lnTo>
                  <a:lnTo>
                    <a:pt x="161252" y="206784"/>
                  </a:lnTo>
                  <a:lnTo>
                    <a:pt x="159620" y="237142"/>
                  </a:lnTo>
                  <a:lnTo>
                    <a:pt x="151298" y="261738"/>
                  </a:lnTo>
                  <a:lnTo>
                    <a:pt x="143266" y="275690"/>
                  </a:lnTo>
                  <a:lnTo>
                    <a:pt x="141618" y="277462"/>
                  </a:lnTo>
                  <a:lnTo>
                    <a:pt x="140520" y="277938"/>
                  </a:lnTo>
                  <a:lnTo>
                    <a:pt x="139788" y="277550"/>
                  </a:lnTo>
                  <a:lnTo>
                    <a:pt x="138758" y="266890"/>
                  </a:lnTo>
                  <a:lnTo>
                    <a:pt x="145195" y="243584"/>
                  </a:lnTo>
                  <a:lnTo>
                    <a:pt x="181031" y="200663"/>
                  </a:lnTo>
                  <a:lnTo>
                    <a:pt x="207829" y="173466"/>
                  </a:lnTo>
                  <a:lnTo>
                    <a:pt x="232712" y="156670"/>
                  </a:lnTo>
                  <a:lnTo>
                    <a:pt x="228031" y="186057"/>
                  </a:lnTo>
                  <a:lnTo>
                    <a:pt x="233159" y="226712"/>
                  </a:lnTo>
                  <a:lnTo>
                    <a:pt x="251010" y="268709"/>
                  </a:lnTo>
                  <a:lnTo>
                    <a:pt x="257193" y="272809"/>
                  </a:lnTo>
                  <a:lnTo>
                    <a:pt x="290724" y="276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006"/>
            <p:cNvSpPr/>
            <p:nvPr>
              <p:custDataLst>
                <p:tags r:id="rId47"/>
              </p:custDataLst>
            </p:nvPr>
          </p:nvSpPr>
          <p:spPr>
            <a:xfrm>
              <a:off x="4921250" y="5836066"/>
              <a:ext cx="127001" cy="85613"/>
            </a:xfrm>
            <a:custGeom>
              <a:avLst/>
              <a:gdLst/>
              <a:ahLst/>
              <a:cxnLst/>
              <a:rect l="0" t="0" r="0" b="0"/>
              <a:pathLst>
                <a:path w="127001" h="85613">
                  <a:moveTo>
                    <a:pt x="0" y="18634"/>
                  </a:moveTo>
                  <a:lnTo>
                    <a:pt x="0" y="18634"/>
                  </a:lnTo>
                  <a:lnTo>
                    <a:pt x="3371" y="11892"/>
                  </a:lnTo>
                  <a:lnTo>
                    <a:pt x="8789" y="6701"/>
                  </a:lnTo>
                  <a:lnTo>
                    <a:pt x="15901" y="2747"/>
                  </a:lnTo>
                  <a:lnTo>
                    <a:pt x="32755" y="0"/>
                  </a:lnTo>
                  <a:lnTo>
                    <a:pt x="35242" y="1978"/>
                  </a:lnTo>
                  <a:lnTo>
                    <a:pt x="39887" y="9820"/>
                  </a:lnTo>
                  <a:lnTo>
                    <a:pt x="40541" y="20361"/>
                  </a:lnTo>
                  <a:lnTo>
                    <a:pt x="37774" y="32101"/>
                  </a:lnTo>
                  <a:lnTo>
                    <a:pt x="21222" y="73948"/>
                  </a:lnTo>
                  <a:lnTo>
                    <a:pt x="20721" y="82024"/>
                  </a:lnTo>
                  <a:lnTo>
                    <a:pt x="21575" y="84178"/>
                  </a:lnTo>
                  <a:lnTo>
                    <a:pt x="22851" y="85612"/>
                  </a:lnTo>
                  <a:lnTo>
                    <a:pt x="29911" y="85326"/>
                  </a:lnTo>
                  <a:lnTo>
                    <a:pt x="73658" y="72415"/>
                  </a:lnTo>
                  <a:lnTo>
                    <a:pt x="127000" y="56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59"/>
          <p:cNvGrpSpPr/>
          <p:nvPr/>
        </p:nvGrpSpPr>
        <p:grpSpPr>
          <a:xfrm>
            <a:off x="5695950" y="6102350"/>
            <a:ext cx="295054" cy="266701"/>
            <a:chOff x="5695950" y="6102350"/>
            <a:chExt cx="295054" cy="266701"/>
          </a:xfrm>
        </p:grpSpPr>
        <p:sp>
          <p:nvSpPr>
            <p:cNvPr id="163" name="SMARTInkShape-3007"/>
            <p:cNvSpPr/>
            <p:nvPr>
              <p:custDataLst>
                <p:tags r:id="rId31"/>
              </p:custDataLst>
            </p:nvPr>
          </p:nvSpPr>
          <p:spPr>
            <a:xfrm>
              <a:off x="5709533" y="6187549"/>
              <a:ext cx="113418" cy="10052"/>
            </a:xfrm>
            <a:custGeom>
              <a:avLst/>
              <a:gdLst/>
              <a:ahLst/>
              <a:cxnLst/>
              <a:rect l="0" t="0" r="0" b="0"/>
              <a:pathLst>
                <a:path w="113418" h="10052">
                  <a:moveTo>
                    <a:pt x="5467" y="10051"/>
                  </a:moveTo>
                  <a:lnTo>
                    <a:pt x="5467" y="10051"/>
                  </a:lnTo>
                  <a:lnTo>
                    <a:pt x="0" y="10051"/>
                  </a:lnTo>
                  <a:lnTo>
                    <a:pt x="6120" y="10051"/>
                  </a:lnTo>
                  <a:lnTo>
                    <a:pt x="47485" y="0"/>
                  </a:lnTo>
                  <a:lnTo>
                    <a:pt x="91770" y="1245"/>
                  </a:lnTo>
                  <a:lnTo>
                    <a:pt x="113417" y="3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08"/>
            <p:cNvSpPr/>
            <p:nvPr>
              <p:custDataLst>
                <p:tags r:id="rId32"/>
              </p:custDataLst>
            </p:nvPr>
          </p:nvSpPr>
          <p:spPr>
            <a:xfrm>
              <a:off x="5695950" y="62801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74666" y="7233"/>
                  </a:lnTo>
                  <a:lnTo>
                    <a:pt x="113845" y="32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09"/>
            <p:cNvSpPr/>
            <p:nvPr>
              <p:custDataLst>
                <p:tags r:id="rId33"/>
              </p:custDataLst>
            </p:nvPr>
          </p:nvSpPr>
          <p:spPr>
            <a:xfrm>
              <a:off x="5981700" y="6102350"/>
              <a:ext cx="9304" cy="266701"/>
            </a:xfrm>
            <a:custGeom>
              <a:avLst/>
              <a:gdLst/>
              <a:ahLst/>
              <a:cxnLst/>
              <a:rect l="0" t="0" r="0" b="0"/>
              <a:pathLst>
                <a:path w="9304" h="266701">
                  <a:moveTo>
                    <a:pt x="6350" y="0"/>
                  </a:moveTo>
                  <a:lnTo>
                    <a:pt x="6350" y="0"/>
                  </a:lnTo>
                  <a:lnTo>
                    <a:pt x="8231" y="38919"/>
                  </a:lnTo>
                  <a:lnTo>
                    <a:pt x="9303" y="76564"/>
                  </a:lnTo>
                  <a:lnTo>
                    <a:pt x="7613" y="100432"/>
                  </a:lnTo>
                  <a:lnTo>
                    <a:pt x="5075" y="126221"/>
                  </a:lnTo>
                  <a:lnTo>
                    <a:pt x="3384" y="153291"/>
                  </a:lnTo>
                  <a:lnTo>
                    <a:pt x="2256" y="181217"/>
                  </a:lnTo>
                  <a:lnTo>
                    <a:pt x="1003" y="22870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660"/>
          <p:cNvGrpSpPr/>
          <p:nvPr/>
        </p:nvGrpSpPr>
        <p:grpSpPr>
          <a:xfrm>
            <a:off x="6470650" y="6104017"/>
            <a:ext cx="330201" cy="334884"/>
            <a:chOff x="6470650" y="6104017"/>
            <a:chExt cx="330201" cy="334884"/>
          </a:xfrm>
        </p:grpSpPr>
        <p:sp>
          <p:nvSpPr>
            <p:cNvPr id="167" name="SMARTInkShape-3010"/>
            <p:cNvSpPr/>
            <p:nvPr>
              <p:custDataLst>
                <p:tags r:id="rId28"/>
              </p:custDataLst>
            </p:nvPr>
          </p:nvSpPr>
          <p:spPr>
            <a:xfrm>
              <a:off x="6686550" y="6104017"/>
              <a:ext cx="90223" cy="334884"/>
            </a:xfrm>
            <a:custGeom>
              <a:avLst/>
              <a:gdLst/>
              <a:ahLst/>
              <a:cxnLst/>
              <a:rect l="0" t="0" r="0" b="0"/>
              <a:pathLst>
                <a:path w="90223" h="334884">
                  <a:moveTo>
                    <a:pt x="25400" y="23733"/>
                  </a:moveTo>
                  <a:lnTo>
                    <a:pt x="25400" y="23733"/>
                  </a:lnTo>
                  <a:lnTo>
                    <a:pt x="28770" y="13620"/>
                  </a:lnTo>
                  <a:lnTo>
                    <a:pt x="32586" y="9935"/>
                  </a:lnTo>
                  <a:lnTo>
                    <a:pt x="50028" y="2084"/>
                  </a:lnTo>
                  <a:lnTo>
                    <a:pt x="60099" y="0"/>
                  </a:lnTo>
                  <a:lnTo>
                    <a:pt x="71161" y="4719"/>
                  </a:lnTo>
                  <a:lnTo>
                    <a:pt x="77074" y="8939"/>
                  </a:lnTo>
                  <a:lnTo>
                    <a:pt x="85525" y="23038"/>
                  </a:lnTo>
                  <a:lnTo>
                    <a:pt x="90222" y="42474"/>
                  </a:lnTo>
                  <a:lnTo>
                    <a:pt x="88195" y="82594"/>
                  </a:lnTo>
                  <a:lnTo>
                    <a:pt x="82472" y="116216"/>
                  </a:lnTo>
                  <a:lnTo>
                    <a:pt x="71461" y="152325"/>
                  </a:lnTo>
                  <a:lnTo>
                    <a:pt x="57160" y="189540"/>
                  </a:lnTo>
                  <a:lnTo>
                    <a:pt x="41397" y="227247"/>
                  </a:lnTo>
                  <a:lnTo>
                    <a:pt x="26866" y="261410"/>
                  </a:lnTo>
                  <a:lnTo>
                    <a:pt x="10547" y="302765"/>
                  </a:lnTo>
                  <a:lnTo>
                    <a:pt x="0" y="334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11"/>
            <p:cNvSpPr/>
            <p:nvPr>
              <p:custDataLst>
                <p:tags r:id="rId29"/>
              </p:custDataLst>
            </p:nvPr>
          </p:nvSpPr>
          <p:spPr>
            <a:xfrm>
              <a:off x="6470650" y="6311900"/>
              <a:ext cx="298451" cy="44451"/>
            </a:xfrm>
            <a:custGeom>
              <a:avLst/>
              <a:gdLst/>
              <a:ahLst/>
              <a:cxnLst/>
              <a:rect l="0" t="0" r="0" b="0"/>
              <a:pathLst>
                <a:path w="298451" h="44451">
                  <a:moveTo>
                    <a:pt x="0" y="44450"/>
                  </a:moveTo>
                  <a:lnTo>
                    <a:pt x="0" y="44450"/>
                  </a:lnTo>
                  <a:lnTo>
                    <a:pt x="43369" y="41079"/>
                  </a:lnTo>
                  <a:lnTo>
                    <a:pt x="75013" y="37543"/>
                  </a:lnTo>
                  <a:lnTo>
                    <a:pt x="111655" y="33618"/>
                  </a:lnTo>
                  <a:lnTo>
                    <a:pt x="153812" y="29522"/>
                  </a:lnTo>
                  <a:lnTo>
                    <a:pt x="194655" y="25351"/>
                  </a:lnTo>
                  <a:lnTo>
                    <a:pt x="232563" y="19734"/>
                  </a:lnTo>
                  <a:lnTo>
                    <a:pt x="276733" y="6788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12"/>
            <p:cNvSpPr/>
            <p:nvPr>
              <p:custDataLst>
                <p:tags r:id="rId30"/>
              </p:custDataLst>
            </p:nvPr>
          </p:nvSpPr>
          <p:spPr>
            <a:xfrm>
              <a:off x="6494230" y="6212053"/>
              <a:ext cx="306621" cy="29998"/>
            </a:xfrm>
            <a:custGeom>
              <a:avLst/>
              <a:gdLst/>
              <a:ahLst/>
              <a:cxnLst/>
              <a:rect l="0" t="0" r="0" b="0"/>
              <a:pathLst>
                <a:path w="306621" h="29998">
                  <a:moveTo>
                    <a:pt x="8170" y="29997"/>
                  </a:moveTo>
                  <a:lnTo>
                    <a:pt x="8170" y="29997"/>
                  </a:lnTo>
                  <a:lnTo>
                    <a:pt x="147" y="25633"/>
                  </a:lnTo>
                  <a:lnTo>
                    <a:pt x="0" y="24971"/>
                  </a:lnTo>
                  <a:lnTo>
                    <a:pt x="607" y="24530"/>
                  </a:lnTo>
                  <a:lnTo>
                    <a:pt x="1281" y="22157"/>
                  </a:lnTo>
                  <a:lnTo>
                    <a:pt x="1460" y="20537"/>
                  </a:lnTo>
                  <a:lnTo>
                    <a:pt x="2991" y="19457"/>
                  </a:lnTo>
                  <a:lnTo>
                    <a:pt x="42197" y="13122"/>
                  </a:lnTo>
                  <a:lnTo>
                    <a:pt x="75033" y="11914"/>
                  </a:lnTo>
                  <a:lnTo>
                    <a:pt x="115028" y="9495"/>
                  </a:lnTo>
                  <a:lnTo>
                    <a:pt x="157968" y="6069"/>
                  </a:lnTo>
                  <a:lnTo>
                    <a:pt x="200571" y="2194"/>
                  </a:lnTo>
                  <a:lnTo>
                    <a:pt x="237380" y="0"/>
                  </a:lnTo>
                  <a:lnTo>
                    <a:pt x="278343" y="648"/>
                  </a:lnTo>
                  <a:lnTo>
                    <a:pt x="306620" y="4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661"/>
          <p:cNvGrpSpPr/>
          <p:nvPr/>
        </p:nvGrpSpPr>
        <p:grpSpPr>
          <a:xfrm>
            <a:off x="7351484" y="5668046"/>
            <a:ext cx="738417" cy="819403"/>
            <a:chOff x="7351484" y="5668046"/>
            <a:chExt cx="738417" cy="819403"/>
          </a:xfrm>
        </p:grpSpPr>
        <p:sp>
          <p:nvSpPr>
            <p:cNvPr id="171" name="SMARTInkShape-3013"/>
            <p:cNvSpPr/>
            <p:nvPr>
              <p:custDataLst>
                <p:tags r:id="rId20"/>
              </p:custDataLst>
            </p:nvPr>
          </p:nvSpPr>
          <p:spPr>
            <a:xfrm>
              <a:off x="8026400" y="62674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5"/>
                  </a:lnTo>
                  <a:lnTo>
                    <a:pt x="21199" y="50248"/>
                  </a:lnTo>
                  <a:lnTo>
                    <a:pt x="317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14"/>
            <p:cNvSpPr/>
            <p:nvPr>
              <p:custDataLst>
                <p:tags r:id="rId21"/>
              </p:custDataLst>
            </p:nvPr>
          </p:nvSpPr>
          <p:spPr>
            <a:xfrm>
              <a:off x="7963161" y="6223000"/>
              <a:ext cx="120390" cy="16072"/>
            </a:xfrm>
            <a:custGeom>
              <a:avLst/>
              <a:gdLst/>
              <a:ahLst/>
              <a:cxnLst/>
              <a:rect l="0" t="0" r="0" b="0"/>
              <a:pathLst>
                <a:path w="120390" h="16072">
                  <a:moveTo>
                    <a:pt x="6089" y="12700"/>
                  </a:moveTo>
                  <a:lnTo>
                    <a:pt x="6089" y="12700"/>
                  </a:lnTo>
                  <a:lnTo>
                    <a:pt x="621" y="12700"/>
                  </a:lnTo>
                  <a:lnTo>
                    <a:pt x="327" y="13405"/>
                  </a:lnTo>
                  <a:lnTo>
                    <a:pt x="0" y="16071"/>
                  </a:lnTo>
                  <a:lnTo>
                    <a:pt x="7381" y="15845"/>
                  </a:lnTo>
                  <a:lnTo>
                    <a:pt x="45228" y="9950"/>
                  </a:lnTo>
                  <a:lnTo>
                    <a:pt x="89338" y="4046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15"/>
            <p:cNvSpPr/>
            <p:nvPr>
              <p:custDataLst>
                <p:tags r:id="rId22"/>
              </p:custDataLst>
            </p:nvPr>
          </p:nvSpPr>
          <p:spPr>
            <a:xfrm>
              <a:off x="7975600" y="62674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5679" y="420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16"/>
            <p:cNvSpPr/>
            <p:nvPr>
              <p:custDataLst>
                <p:tags r:id="rId23"/>
              </p:custDataLst>
            </p:nvPr>
          </p:nvSpPr>
          <p:spPr>
            <a:xfrm>
              <a:off x="7766050" y="6169374"/>
              <a:ext cx="323851" cy="209057"/>
            </a:xfrm>
            <a:custGeom>
              <a:avLst/>
              <a:gdLst/>
              <a:ahLst/>
              <a:cxnLst/>
              <a:rect l="0" t="0" r="0" b="0"/>
              <a:pathLst>
                <a:path w="323851" h="209057">
                  <a:moveTo>
                    <a:pt x="0" y="104426"/>
                  </a:moveTo>
                  <a:lnTo>
                    <a:pt x="0" y="104426"/>
                  </a:lnTo>
                  <a:lnTo>
                    <a:pt x="3370" y="126748"/>
                  </a:lnTo>
                  <a:lnTo>
                    <a:pt x="17891" y="173104"/>
                  </a:lnTo>
                  <a:lnTo>
                    <a:pt x="25116" y="204905"/>
                  </a:lnTo>
                  <a:lnTo>
                    <a:pt x="26622" y="207395"/>
                  </a:lnTo>
                  <a:lnTo>
                    <a:pt x="28332" y="209056"/>
                  </a:lnTo>
                  <a:lnTo>
                    <a:pt x="30176" y="208046"/>
                  </a:lnTo>
                  <a:lnTo>
                    <a:pt x="34109" y="201278"/>
                  </a:lnTo>
                  <a:lnTo>
                    <a:pt x="40970" y="157999"/>
                  </a:lnTo>
                  <a:lnTo>
                    <a:pt x="39846" y="125413"/>
                  </a:lnTo>
                  <a:lnTo>
                    <a:pt x="38617" y="81482"/>
                  </a:lnTo>
                  <a:lnTo>
                    <a:pt x="38146" y="41766"/>
                  </a:lnTo>
                  <a:lnTo>
                    <a:pt x="40001" y="35890"/>
                  </a:lnTo>
                  <a:lnTo>
                    <a:pt x="41484" y="33336"/>
                  </a:lnTo>
                  <a:lnTo>
                    <a:pt x="60426" y="22997"/>
                  </a:lnTo>
                  <a:lnTo>
                    <a:pt x="101865" y="10998"/>
                  </a:lnTo>
                  <a:lnTo>
                    <a:pt x="140053" y="6458"/>
                  </a:lnTo>
                  <a:lnTo>
                    <a:pt x="182896" y="3734"/>
                  </a:lnTo>
                  <a:lnTo>
                    <a:pt x="227807" y="172"/>
                  </a:lnTo>
                  <a:lnTo>
                    <a:pt x="267994" y="0"/>
                  </a:lnTo>
                  <a:lnTo>
                    <a:pt x="323850" y="2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17"/>
            <p:cNvSpPr/>
            <p:nvPr>
              <p:custDataLst>
                <p:tags r:id="rId24"/>
              </p:custDataLst>
            </p:nvPr>
          </p:nvSpPr>
          <p:spPr>
            <a:xfrm>
              <a:off x="7351484" y="5668046"/>
              <a:ext cx="137551" cy="71599"/>
            </a:xfrm>
            <a:custGeom>
              <a:avLst/>
              <a:gdLst/>
              <a:ahLst/>
              <a:cxnLst/>
              <a:rect l="0" t="0" r="0" b="0"/>
              <a:pathLst>
                <a:path w="137551" h="71599">
                  <a:moveTo>
                    <a:pt x="71666" y="27904"/>
                  </a:moveTo>
                  <a:lnTo>
                    <a:pt x="71666" y="27904"/>
                  </a:lnTo>
                  <a:lnTo>
                    <a:pt x="36946" y="61212"/>
                  </a:lnTo>
                  <a:lnTo>
                    <a:pt x="25896" y="66932"/>
                  </a:lnTo>
                  <a:lnTo>
                    <a:pt x="15810" y="68062"/>
                  </a:lnTo>
                  <a:lnTo>
                    <a:pt x="11145" y="67376"/>
                  </a:lnTo>
                  <a:lnTo>
                    <a:pt x="7330" y="65508"/>
                  </a:lnTo>
                  <a:lnTo>
                    <a:pt x="1209" y="59669"/>
                  </a:lnTo>
                  <a:lnTo>
                    <a:pt x="0" y="55431"/>
                  </a:lnTo>
                  <a:lnTo>
                    <a:pt x="539" y="45077"/>
                  </a:lnTo>
                  <a:lnTo>
                    <a:pt x="4808" y="30719"/>
                  </a:lnTo>
                  <a:lnTo>
                    <a:pt x="10436" y="23746"/>
                  </a:lnTo>
                  <a:lnTo>
                    <a:pt x="16936" y="19000"/>
                  </a:lnTo>
                  <a:lnTo>
                    <a:pt x="22177" y="16891"/>
                  </a:lnTo>
                  <a:lnTo>
                    <a:pt x="56659" y="24190"/>
                  </a:lnTo>
                  <a:lnTo>
                    <a:pt x="77332" y="36917"/>
                  </a:lnTo>
                  <a:lnTo>
                    <a:pt x="114042" y="68530"/>
                  </a:lnTo>
                  <a:lnTo>
                    <a:pt x="120802" y="71598"/>
                  </a:lnTo>
                  <a:lnTo>
                    <a:pt x="128714" y="65388"/>
                  </a:lnTo>
                  <a:lnTo>
                    <a:pt x="136625" y="54611"/>
                  </a:lnTo>
                  <a:lnTo>
                    <a:pt x="137550" y="50647"/>
                  </a:lnTo>
                  <a:lnTo>
                    <a:pt x="134762" y="22081"/>
                  </a:lnTo>
                  <a:lnTo>
                    <a:pt x="130185" y="12381"/>
                  </a:lnTo>
                  <a:lnTo>
                    <a:pt x="120251" y="573"/>
                  </a:lnTo>
                  <a:lnTo>
                    <a:pt x="110427" y="0"/>
                  </a:lnTo>
                  <a:lnTo>
                    <a:pt x="97360" y="2802"/>
                  </a:lnTo>
                  <a:lnTo>
                    <a:pt x="71666" y="15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18"/>
            <p:cNvSpPr/>
            <p:nvPr>
              <p:custDataLst>
                <p:tags r:id="rId25"/>
              </p:custDataLst>
            </p:nvPr>
          </p:nvSpPr>
          <p:spPr>
            <a:xfrm>
              <a:off x="7864025" y="6223262"/>
              <a:ext cx="86176" cy="106999"/>
            </a:xfrm>
            <a:custGeom>
              <a:avLst/>
              <a:gdLst/>
              <a:ahLst/>
              <a:cxnLst/>
              <a:rect l="0" t="0" r="0" b="0"/>
              <a:pathLst>
                <a:path w="86176" h="106999">
                  <a:moveTo>
                    <a:pt x="22675" y="6088"/>
                  </a:moveTo>
                  <a:lnTo>
                    <a:pt x="22675" y="6088"/>
                  </a:lnTo>
                  <a:lnTo>
                    <a:pt x="26045" y="2717"/>
                  </a:lnTo>
                  <a:lnTo>
                    <a:pt x="29582" y="1062"/>
                  </a:lnTo>
                  <a:lnTo>
                    <a:pt x="37602" y="0"/>
                  </a:lnTo>
                  <a:lnTo>
                    <a:pt x="39682" y="1324"/>
                  </a:lnTo>
                  <a:lnTo>
                    <a:pt x="43874" y="6558"/>
                  </a:lnTo>
                  <a:lnTo>
                    <a:pt x="46830" y="20808"/>
                  </a:lnTo>
                  <a:lnTo>
                    <a:pt x="44334" y="38436"/>
                  </a:lnTo>
                  <a:lnTo>
                    <a:pt x="31395" y="68426"/>
                  </a:lnTo>
                  <a:lnTo>
                    <a:pt x="15852" y="91037"/>
                  </a:lnTo>
                  <a:lnTo>
                    <a:pt x="0" y="105356"/>
                  </a:lnTo>
                  <a:lnTo>
                    <a:pt x="503" y="106133"/>
                  </a:lnTo>
                  <a:lnTo>
                    <a:pt x="4824" y="106998"/>
                  </a:lnTo>
                  <a:lnTo>
                    <a:pt x="42778" y="104257"/>
                  </a:lnTo>
                  <a:lnTo>
                    <a:pt x="86175" y="94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19"/>
            <p:cNvSpPr/>
            <p:nvPr>
              <p:custDataLst>
                <p:tags r:id="rId26"/>
              </p:custDataLst>
            </p:nvPr>
          </p:nvSpPr>
          <p:spPr>
            <a:xfrm>
              <a:off x="7399526" y="6375739"/>
              <a:ext cx="65323" cy="111710"/>
            </a:xfrm>
            <a:custGeom>
              <a:avLst/>
              <a:gdLst/>
              <a:ahLst/>
              <a:cxnLst/>
              <a:rect l="0" t="0" r="0" b="0"/>
              <a:pathLst>
                <a:path w="65323" h="111710">
                  <a:moveTo>
                    <a:pt x="49024" y="12361"/>
                  </a:moveTo>
                  <a:lnTo>
                    <a:pt x="49024" y="12361"/>
                  </a:lnTo>
                  <a:lnTo>
                    <a:pt x="38192" y="2235"/>
                  </a:lnTo>
                  <a:lnTo>
                    <a:pt x="32017" y="423"/>
                  </a:lnTo>
                  <a:lnTo>
                    <a:pt x="27824" y="0"/>
                  </a:lnTo>
                  <a:lnTo>
                    <a:pt x="14756" y="13246"/>
                  </a:lnTo>
                  <a:lnTo>
                    <a:pt x="4220" y="35044"/>
                  </a:lnTo>
                  <a:lnTo>
                    <a:pt x="0" y="66118"/>
                  </a:lnTo>
                  <a:lnTo>
                    <a:pt x="2776" y="84231"/>
                  </a:lnTo>
                  <a:lnTo>
                    <a:pt x="8713" y="97926"/>
                  </a:lnTo>
                  <a:lnTo>
                    <a:pt x="16056" y="106363"/>
                  </a:lnTo>
                  <a:lnTo>
                    <a:pt x="25904" y="110584"/>
                  </a:lnTo>
                  <a:lnTo>
                    <a:pt x="31495" y="111709"/>
                  </a:lnTo>
                  <a:lnTo>
                    <a:pt x="37337" y="110344"/>
                  </a:lnTo>
                  <a:lnTo>
                    <a:pt x="49474" y="103181"/>
                  </a:lnTo>
                  <a:lnTo>
                    <a:pt x="58161" y="89179"/>
                  </a:lnTo>
                  <a:lnTo>
                    <a:pt x="65137" y="63344"/>
                  </a:lnTo>
                  <a:lnTo>
                    <a:pt x="65322" y="37815"/>
                  </a:lnTo>
                  <a:lnTo>
                    <a:pt x="61912" y="22968"/>
                  </a:lnTo>
                  <a:lnTo>
                    <a:pt x="55693" y="14017"/>
                  </a:lnTo>
                  <a:lnTo>
                    <a:pt x="46344" y="9569"/>
                  </a:lnTo>
                  <a:lnTo>
                    <a:pt x="29974" y="6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20"/>
            <p:cNvSpPr/>
            <p:nvPr>
              <p:custDataLst>
                <p:tags r:id="rId27"/>
              </p:custDataLst>
            </p:nvPr>
          </p:nvSpPr>
          <p:spPr>
            <a:xfrm>
              <a:off x="7448550" y="5837939"/>
              <a:ext cx="101601" cy="398491"/>
            </a:xfrm>
            <a:custGeom>
              <a:avLst/>
              <a:gdLst/>
              <a:ahLst/>
              <a:cxnLst/>
              <a:rect l="0" t="0" r="0" b="0"/>
              <a:pathLst>
                <a:path w="101601" h="398491">
                  <a:moveTo>
                    <a:pt x="101600" y="23111"/>
                  </a:moveTo>
                  <a:lnTo>
                    <a:pt x="101600" y="23111"/>
                  </a:lnTo>
                  <a:lnTo>
                    <a:pt x="92811" y="9296"/>
                  </a:lnTo>
                  <a:lnTo>
                    <a:pt x="89390" y="5435"/>
                  </a:lnTo>
                  <a:lnTo>
                    <a:pt x="81827" y="1145"/>
                  </a:lnTo>
                  <a:lnTo>
                    <a:pt x="77834" y="0"/>
                  </a:lnTo>
                  <a:lnTo>
                    <a:pt x="67754" y="2491"/>
                  </a:lnTo>
                  <a:lnTo>
                    <a:pt x="62102" y="5131"/>
                  </a:lnTo>
                  <a:lnTo>
                    <a:pt x="44035" y="22330"/>
                  </a:lnTo>
                  <a:lnTo>
                    <a:pt x="25278" y="58785"/>
                  </a:lnTo>
                  <a:lnTo>
                    <a:pt x="13055" y="98592"/>
                  </a:lnTo>
                  <a:lnTo>
                    <a:pt x="11708" y="137197"/>
                  </a:lnTo>
                  <a:lnTo>
                    <a:pt x="19148" y="175447"/>
                  </a:lnTo>
                  <a:lnTo>
                    <a:pt x="39373" y="221935"/>
                  </a:lnTo>
                  <a:lnTo>
                    <a:pt x="56116" y="258646"/>
                  </a:lnTo>
                  <a:lnTo>
                    <a:pt x="64761" y="296334"/>
                  </a:lnTo>
                  <a:lnTo>
                    <a:pt x="62775" y="333606"/>
                  </a:lnTo>
                  <a:lnTo>
                    <a:pt x="51701" y="374400"/>
                  </a:lnTo>
                  <a:lnTo>
                    <a:pt x="49285" y="382188"/>
                  </a:lnTo>
                  <a:lnTo>
                    <a:pt x="40953" y="392721"/>
                  </a:lnTo>
                  <a:lnTo>
                    <a:pt x="35770" y="396518"/>
                  </a:lnTo>
                  <a:lnTo>
                    <a:pt x="30902" y="398343"/>
                  </a:lnTo>
                  <a:lnTo>
                    <a:pt x="21730" y="398490"/>
                  </a:lnTo>
                  <a:lnTo>
                    <a:pt x="0" y="391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662"/>
          <p:cNvGrpSpPr/>
          <p:nvPr/>
        </p:nvGrpSpPr>
        <p:grpSpPr>
          <a:xfrm>
            <a:off x="7785099" y="5816600"/>
            <a:ext cx="349252" cy="269190"/>
            <a:chOff x="7785099" y="5816600"/>
            <a:chExt cx="349252" cy="269190"/>
          </a:xfrm>
        </p:grpSpPr>
        <p:sp>
          <p:nvSpPr>
            <p:cNvPr id="180" name="SMARTInkShape-3021"/>
            <p:cNvSpPr/>
            <p:nvPr>
              <p:custDataLst>
                <p:tags r:id="rId18"/>
              </p:custDataLst>
            </p:nvPr>
          </p:nvSpPr>
          <p:spPr>
            <a:xfrm>
              <a:off x="7899574" y="5816600"/>
              <a:ext cx="25227" cy="184151"/>
            </a:xfrm>
            <a:custGeom>
              <a:avLst/>
              <a:gdLst/>
              <a:ahLst/>
              <a:cxnLst/>
              <a:rect l="0" t="0" r="0" b="0"/>
              <a:pathLst>
                <a:path w="25227" h="184151">
                  <a:moveTo>
                    <a:pt x="6176" y="0"/>
                  </a:moveTo>
                  <a:lnTo>
                    <a:pt x="6176" y="0"/>
                  </a:lnTo>
                  <a:lnTo>
                    <a:pt x="2805" y="0"/>
                  </a:lnTo>
                  <a:lnTo>
                    <a:pt x="1812" y="2117"/>
                  </a:lnTo>
                  <a:lnTo>
                    <a:pt x="0" y="44749"/>
                  </a:lnTo>
                  <a:lnTo>
                    <a:pt x="1288" y="87891"/>
                  </a:lnTo>
                  <a:lnTo>
                    <a:pt x="9980" y="134306"/>
                  </a:lnTo>
                  <a:lnTo>
                    <a:pt x="25226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22"/>
            <p:cNvSpPr/>
            <p:nvPr>
              <p:custDataLst>
                <p:tags r:id="rId19"/>
              </p:custDataLst>
            </p:nvPr>
          </p:nvSpPr>
          <p:spPr>
            <a:xfrm>
              <a:off x="7785099" y="6063286"/>
              <a:ext cx="349252" cy="22504"/>
            </a:xfrm>
            <a:custGeom>
              <a:avLst/>
              <a:gdLst/>
              <a:ahLst/>
              <a:cxnLst/>
              <a:rect l="0" t="0" r="0" b="0"/>
              <a:pathLst>
                <a:path w="349252" h="22504">
                  <a:moveTo>
                    <a:pt x="1" y="13664"/>
                  </a:moveTo>
                  <a:lnTo>
                    <a:pt x="1" y="13664"/>
                  </a:lnTo>
                  <a:lnTo>
                    <a:pt x="0" y="17035"/>
                  </a:lnTo>
                  <a:lnTo>
                    <a:pt x="3764" y="20571"/>
                  </a:lnTo>
                  <a:lnTo>
                    <a:pt x="6742" y="22503"/>
                  </a:lnTo>
                  <a:lnTo>
                    <a:pt x="27790" y="21849"/>
                  </a:lnTo>
                  <a:lnTo>
                    <a:pt x="59624" y="17067"/>
                  </a:lnTo>
                  <a:lnTo>
                    <a:pt x="104816" y="10237"/>
                  </a:lnTo>
                  <a:lnTo>
                    <a:pt x="132672" y="6440"/>
                  </a:lnTo>
                  <a:lnTo>
                    <a:pt x="162532" y="2498"/>
                  </a:lnTo>
                  <a:lnTo>
                    <a:pt x="191610" y="575"/>
                  </a:lnTo>
                  <a:lnTo>
                    <a:pt x="220168" y="0"/>
                  </a:lnTo>
                  <a:lnTo>
                    <a:pt x="248379" y="322"/>
                  </a:lnTo>
                  <a:lnTo>
                    <a:pt x="292894" y="2560"/>
                  </a:lnTo>
                  <a:lnTo>
                    <a:pt x="349251" y="7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663"/>
          <p:cNvGrpSpPr/>
          <p:nvPr/>
        </p:nvGrpSpPr>
        <p:grpSpPr>
          <a:xfrm>
            <a:off x="8429275" y="5493633"/>
            <a:ext cx="1800576" cy="735718"/>
            <a:chOff x="8429275" y="5493633"/>
            <a:chExt cx="1800576" cy="735718"/>
          </a:xfrm>
        </p:grpSpPr>
        <p:sp>
          <p:nvSpPr>
            <p:cNvPr id="183" name="SMARTInkShape-3023"/>
            <p:cNvSpPr/>
            <p:nvPr>
              <p:custDataLst>
                <p:tags r:id="rId6"/>
              </p:custDataLst>
            </p:nvPr>
          </p:nvSpPr>
          <p:spPr>
            <a:xfrm>
              <a:off x="10001250" y="5848350"/>
              <a:ext cx="27006" cy="209551"/>
            </a:xfrm>
            <a:custGeom>
              <a:avLst/>
              <a:gdLst/>
              <a:ahLst/>
              <a:cxnLst/>
              <a:rect l="0" t="0" r="0" b="0"/>
              <a:pathLst>
                <a:path w="27006" h="209551">
                  <a:moveTo>
                    <a:pt x="12700" y="0"/>
                  </a:moveTo>
                  <a:lnTo>
                    <a:pt x="12700" y="0"/>
                  </a:lnTo>
                  <a:lnTo>
                    <a:pt x="19441" y="6742"/>
                  </a:lnTo>
                  <a:lnTo>
                    <a:pt x="27005" y="34531"/>
                  </a:lnTo>
                  <a:lnTo>
                    <a:pt x="23602" y="80787"/>
                  </a:lnTo>
                  <a:lnTo>
                    <a:pt x="17311" y="116338"/>
                  </a:lnTo>
                  <a:lnTo>
                    <a:pt x="10516" y="15118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024"/>
            <p:cNvSpPr/>
            <p:nvPr>
              <p:custDataLst>
                <p:tags r:id="rId7"/>
              </p:custDataLst>
            </p:nvPr>
          </p:nvSpPr>
          <p:spPr>
            <a:xfrm>
              <a:off x="9994900" y="5886450"/>
              <a:ext cx="146051" cy="298451"/>
            </a:xfrm>
            <a:custGeom>
              <a:avLst/>
              <a:gdLst/>
              <a:ahLst/>
              <a:cxnLst/>
              <a:rect l="0" t="0" r="0" b="0"/>
              <a:pathLst>
                <a:path w="146051" h="298451">
                  <a:moveTo>
                    <a:pt x="146050" y="0"/>
                  </a:moveTo>
                  <a:lnTo>
                    <a:pt x="146050" y="0"/>
                  </a:lnTo>
                  <a:lnTo>
                    <a:pt x="137452" y="23806"/>
                  </a:lnTo>
                  <a:lnTo>
                    <a:pt x="110577" y="70084"/>
                  </a:lnTo>
                  <a:lnTo>
                    <a:pt x="90303" y="110640"/>
                  </a:lnTo>
                  <a:lnTo>
                    <a:pt x="69532" y="152655"/>
                  </a:lnTo>
                  <a:lnTo>
                    <a:pt x="49247" y="193435"/>
                  </a:lnTo>
                  <a:lnTo>
                    <a:pt x="30824" y="230375"/>
                  </a:lnTo>
                  <a:lnTo>
                    <a:pt x="11327" y="27279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025"/>
            <p:cNvSpPr/>
            <p:nvPr>
              <p:custDataLst>
                <p:tags r:id="rId8"/>
              </p:custDataLst>
            </p:nvPr>
          </p:nvSpPr>
          <p:spPr>
            <a:xfrm>
              <a:off x="10096500" y="6078433"/>
              <a:ext cx="133351" cy="150918"/>
            </a:xfrm>
            <a:custGeom>
              <a:avLst/>
              <a:gdLst/>
              <a:ahLst/>
              <a:cxnLst/>
              <a:rect l="0" t="0" r="0" b="0"/>
              <a:pathLst>
                <a:path w="133351" h="150918">
                  <a:moveTo>
                    <a:pt x="0" y="23917"/>
                  </a:moveTo>
                  <a:lnTo>
                    <a:pt x="0" y="23917"/>
                  </a:lnTo>
                  <a:lnTo>
                    <a:pt x="19772" y="6026"/>
                  </a:lnTo>
                  <a:lnTo>
                    <a:pt x="23764" y="3523"/>
                  </a:lnTo>
                  <a:lnTo>
                    <a:pt x="42868" y="0"/>
                  </a:lnTo>
                  <a:lnTo>
                    <a:pt x="63031" y="2327"/>
                  </a:lnTo>
                  <a:lnTo>
                    <a:pt x="68126" y="5290"/>
                  </a:lnTo>
                  <a:lnTo>
                    <a:pt x="75670" y="14227"/>
                  </a:lnTo>
                  <a:lnTo>
                    <a:pt x="76552" y="20985"/>
                  </a:lnTo>
                  <a:lnTo>
                    <a:pt x="73768" y="37901"/>
                  </a:lnTo>
                  <a:lnTo>
                    <a:pt x="52463" y="81164"/>
                  </a:lnTo>
                  <a:lnTo>
                    <a:pt x="33389" y="127089"/>
                  </a:lnTo>
                  <a:lnTo>
                    <a:pt x="30831" y="138681"/>
                  </a:lnTo>
                  <a:lnTo>
                    <a:pt x="31138" y="142758"/>
                  </a:lnTo>
                  <a:lnTo>
                    <a:pt x="34870" y="145478"/>
                  </a:lnTo>
                  <a:lnTo>
                    <a:pt x="48423" y="148500"/>
                  </a:lnTo>
                  <a:lnTo>
                    <a:pt x="77496" y="149843"/>
                  </a:lnTo>
                  <a:lnTo>
                    <a:pt x="133350" y="150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26"/>
            <p:cNvSpPr/>
            <p:nvPr>
              <p:custDataLst>
                <p:tags r:id="rId9"/>
              </p:custDataLst>
            </p:nvPr>
          </p:nvSpPr>
          <p:spPr>
            <a:xfrm>
              <a:off x="8429275" y="5916994"/>
              <a:ext cx="187676" cy="186951"/>
            </a:xfrm>
            <a:custGeom>
              <a:avLst/>
              <a:gdLst/>
              <a:ahLst/>
              <a:cxnLst/>
              <a:rect l="0" t="0" r="0" b="0"/>
              <a:pathLst>
                <a:path w="187676" h="186951">
                  <a:moveTo>
                    <a:pt x="47975" y="45656"/>
                  </a:moveTo>
                  <a:lnTo>
                    <a:pt x="47975" y="45656"/>
                  </a:lnTo>
                  <a:lnTo>
                    <a:pt x="42508" y="45656"/>
                  </a:lnTo>
                  <a:lnTo>
                    <a:pt x="42213" y="46361"/>
                  </a:lnTo>
                  <a:lnTo>
                    <a:pt x="41887" y="49027"/>
                  </a:lnTo>
                  <a:lnTo>
                    <a:pt x="43623" y="52563"/>
                  </a:lnTo>
                  <a:lnTo>
                    <a:pt x="45073" y="54495"/>
                  </a:lnTo>
                  <a:lnTo>
                    <a:pt x="57228" y="60583"/>
                  </a:lnTo>
                  <a:lnTo>
                    <a:pt x="68316" y="60992"/>
                  </a:lnTo>
                  <a:lnTo>
                    <a:pt x="74235" y="60113"/>
                  </a:lnTo>
                  <a:lnTo>
                    <a:pt x="96050" y="48764"/>
                  </a:lnTo>
                  <a:lnTo>
                    <a:pt x="117017" y="31996"/>
                  </a:lnTo>
                  <a:lnTo>
                    <a:pt x="124521" y="19829"/>
                  </a:lnTo>
                  <a:lnTo>
                    <a:pt x="126523" y="13622"/>
                  </a:lnTo>
                  <a:lnTo>
                    <a:pt x="126445" y="8777"/>
                  </a:lnTo>
                  <a:lnTo>
                    <a:pt x="124983" y="4843"/>
                  </a:lnTo>
                  <a:lnTo>
                    <a:pt x="122597" y="1514"/>
                  </a:lnTo>
                  <a:lnTo>
                    <a:pt x="118184" y="0"/>
                  </a:lnTo>
                  <a:lnTo>
                    <a:pt x="105754" y="200"/>
                  </a:lnTo>
                  <a:lnTo>
                    <a:pt x="72777" y="14392"/>
                  </a:lnTo>
                  <a:lnTo>
                    <a:pt x="35097" y="43212"/>
                  </a:lnTo>
                  <a:lnTo>
                    <a:pt x="7236" y="81934"/>
                  </a:lnTo>
                  <a:lnTo>
                    <a:pt x="0" y="112109"/>
                  </a:lnTo>
                  <a:lnTo>
                    <a:pt x="548" y="141513"/>
                  </a:lnTo>
                  <a:lnTo>
                    <a:pt x="7846" y="163989"/>
                  </a:lnTo>
                  <a:lnTo>
                    <a:pt x="23790" y="179622"/>
                  </a:lnTo>
                  <a:lnTo>
                    <a:pt x="33969" y="185767"/>
                  </a:lnTo>
                  <a:lnTo>
                    <a:pt x="64093" y="186950"/>
                  </a:lnTo>
                  <a:lnTo>
                    <a:pt x="101704" y="179009"/>
                  </a:lnTo>
                  <a:lnTo>
                    <a:pt x="144292" y="163720"/>
                  </a:lnTo>
                  <a:lnTo>
                    <a:pt x="187675" y="147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027"/>
            <p:cNvSpPr/>
            <p:nvPr>
              <p:custDataLst>
                <p:tags r:id="rId10"/>
              </p:custDataLst>
            </p:nvPr>
          </p:nvSpPr>
          <p:spPr>
            <a:xfrm>
              <a:off x="8559800" y="57150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12551" y="19817"/>
                  </a:lnTo>
                  <a:lnTo>
                    <a:pt x="51554" y="7364"/>
                  </a:lnTo>
                  <a:lnTo>
                    <a:pt x="95865" y="218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028"/>
            <p:cNvSpPr/>
            <p:nvPr>
              <p:custDataLst>
                <p:tags r:id="rId11"/>
              </p:custDataLst>
            </p:nvPr>
          </p:nvSpPr>
          <p:spPr>
            <a:xfrm>
              <a:off x="8743950" y="5618140"/>
              <a:ext cx="152401" cy="91466"/>
            </a:xfrm>
            <a:custGeom>
              <a:avLst/>
              <a:gdLst/>
              <a:ahLst/>
              <a:cxnLst/>
              <a:rect l="0" t="0" r="0" b="0"/>
              <a:pathLst>
                <a:path w="152401" h="91466">
                  <a:moveTo>
                    <a:pt x="0" y="14310"/>
                  </a:moveTo>
                  <a:lnTo>
                    <a:pt x="0" y="14310"/>
                  </a:lnTo>
                  <a:lnTo>
                    <a:pt x="36627" y="5471"/>
                  </a:lnTo>
                  <a:lnTo>
                    <a:pt x="61182" y="6125"/>
                  </a:lnTo>
                  <a:lnTo>
                    <a:pt x="73289" y="10907"/>
                  </a:lnTo>
                  <a:lnTo>
                    <a:pt x="78492" y="14158"/>
                  </a:lnTo>
                  <a:lnTo>
                    <a:pt x="81962" y="19148"/>
                  </a:lnTo>
                  <a:lnTo>
                    <a:pt x="85816" y="32217"/>
                  </a:lnTo>
                  <a:lnTo>
                    <a:pt x="83766" y="47433"/>
                  </a:lnTo>
                  <a:lnTo>
                    <a:pt x="77446" y="62898"/>
                  </a:lnTo>
                  <a:lnTo>
                    <a:pt x="67582" y="76827"/>
                  </a:lnTo>
                  <a:lnTo>
                    <a:pt x="54259" y="86309"/>
                  </a:lnTo>
                  <a:lnTo>
                    <a:pt x="41049" y="91465"/>
                  </a:lnTo>
                  <a:lnTo>
                    <a:pt x="32825" y="91405"/>
                  </a:lnTo>
                  <a:lnTo>
                    <a:pt x="31055" y="88990"/>
                  </a:lnTo>
                  <a:lnTo>
                    <a:pt x="30970" y="80663"/>
                  </a:lnTo>
                  <a:lnTo>
                    <a:pt x="41632" y="60703"/>
                  </a:lnTo>
                  <a:lnTo>
                    <a:pt x="74337" y="25721"/>
                  </a:lnTo>
                  <a:lnTo>
                    <a:pt x="115081" y="1693"/>
                  </a:lnTo>
                  <a:lnTo>
                    <a:pt x="119055" y="254"/>
                  </a:lnTo>
                  <a:lnTo>
                    <a:pt x="121703" y="0"/>
                  </a:lnTo>
                  <a:lnTo>
                    <a:pt x="123468" y="537"/>
                  </a:lnTo>
                  <a:lnTo>
                    <a:pt x="123940" y="3717"/>
                  </a:lnTo>
                  <a:lnTo>
                    <a:pt x="116667" y="44871"/>
                  </a:lnTo>
                  <a:lnTo>
                    <a:pt x="115352" y="61289"/>
                  </a:lnTo>
                  <a:lnTo>
                    <a:pt x="117118" y="68207"/>
                  </a:lnTo>
                  <a:lnTo>
                    <a:pt x="124725" y="79657"/>
                  </a:lnTo>
                  <a:lnTo>
                    <a:pt x="135161" y="85686"/>
                  </a:lnTo>
                  <a:lnTo>
                    <a:pt x="152400" y="90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029"/>
            <p:cNvSpPr/>
            <p:nvPr>
              <p:custDataLst>
                <p:tags r:id="rId12"/>
              </p:custDataLst>
            </p:nvPr>
          </p:nvSpPr>
          <p:spPr>
            <a:xfrm>
              <a:off x="9055100" y="5617230"/>
              <a:ext cx="114301" cy="122421"/>
            </a:xfrm>
            <a:custGeom>
              <a:avLst/>
              <a:gdLst/>
              <a:ahLst/>
              <a:cxnLst/>
              <a:rect l="0" t="0" r="0" b="0"/>
              <a:pathLst>
                <a:path w="114301" h="122421">
                  <a:moveTo>
                    <a:pt x="0" y="21570"/>
                  </a:moveTo>
                  <a:lnTo>
                    <a:pt x="0" y="21570"/>
                  </a:lnTo>
                  <a:lnTo>
                    <a:pt x="0" y="14828"/>
                  </a:lnTo>
                  <a:lnTo>
                    <a:pt x="2117" y="12136"/>
                  </a:lnTo>
                  <a:lnTo>
                    <a:pt x="23144" y="555"/>
                  </a:lnTo>
                  <a:lnTo>
                    <a:pt x="35450" y="0"/>
                  </a:lnTo>
                  <a:lnTo>
                    <a:pt x="42683" y="840"/>
                  </a:lnTo>
                  <a:lnTo>
                    <a:pt x="48211" y="3517"/>
                  </a:lnTo>
                  <a:lnTo>
                    <a:pt x="56235" y="12135"/>
                  </a:lnTo>
                  <a:lnTo>
                    <a:pt x="58389" y="26785"/>
                  </a:lnTo>
                  <a:lnTo>
                    <a:pt x="55584" y="45760"/>
                  </a:lnTo>
                  <a:lnTo>
                    <a:pt x="38418" y="88672"/>
                  </a:lnTo>
                  <a:lnTo>
                    <a:pt x="20695" y="120640"/>
                  </a:lnTo>
                  <a:lnTo>
                    <a:pt x="21558" y="121483"/>
                  </a:lnTo>
                  <a:lnTo>
                    <a:pt x="26279" y="122420"/>
                  </a:lnTo>
                  <a:lnTo>
                    <a:pt x="61792" y="113588"/>
                  </a:lnTo>
                  <a:lnTo>
                    <a:pt x="114300" y="104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030"/>
            <p:cNvSpPr/>
            <p:nvPr>
              <p:custDataLst>
                <p:tags r:id="rId13"/>
              </p:custDataLst>
            </p:nvPr>
          </p:nvSpPr>
          <p:spPr>
            <a:xfrm>
              <a:off x="8920098" y="5493633"/>
              <a:ext cx="58803" cy="86282"/>
            </a:xfrm>
            <a:custGeom>
              <a:avLst/>
              <a:gdLst/>
              <a:ahLst/>
              <a:cxnLst/>
              <a:rect l="0" t="0" r="0" b="0"/>
              <a:pathLst>
                <a:path w="58803" h="86282">
                  <a:moveTo>
                    <a:pt x="1652" y="5467"/>
                  </a:moveTo>
                  <a:lnTo>
                    <a:pt x="1652" y="5467"/>
                  </a:lnTo>
                  <a:lnTo>
                    <a:pt x="12496" y="4762"/>
                  </a:lnTo>
                  <a:lnTo>
                    <a:pt x="36973" y="0"/>
                  </a:lnTo>
                  <a:lnTo>
                    <a:pt x="43926" y="1390"/>
                  </a:lnTo>
                  <a:lnTo>
                    <a:pt x="46768" y="2749"/>
                  </a:lnTo>
                  <a:lnTo>
                    <a:pt x="46546" y="6478"/>
                  </a:lnTo>
                  <a:lnTo>
                    <a:pt x="28809" y="37210"/>
                  </a:lnTo>
                  <a:lnTo>
                    <a:pt x="1640" y="71945"/>
                  </a:lnTo>
                  <a:lnTo>
                    <a:pt x="233" y="75891"/>
                  </a:lnTo>
                  <a:lnTo>
                    <a:pt x="0" y="79227"/>
                  </a:lnTo>
                  <a:lnTo>
                    <a:pt x="551" y="82157"/>
                  </a:lnTo>
                  <a:lnTo>
                    <a:pt x="4446" y="84111"/>
                  </a:lnTo>
                  <a:lnTo>
                    <a:pt x="18180" y="86281"/>
                  </a:lnTo>
                  <a:lnTo>
                    <a:pt x="58802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31"/>
            <p:cNvSpPr/>
            <p:nvPr>
              <p:custDataLst>
                <p:tags r:id="rId14"/>
              </p:custDataLst>
            </p:nvPr>
          </p:nvSpPr>
          <p:spPr>
            <a:xfrm>
              <a:off x="8985250" y="5499100"/>
              <a:ext cx="107951" cy="209551"/>
            </a:xfrm>
            <a:custGeom>
              <a:avLst/>
              <a:gdLst/>
              <a:ahLst/>
              <a:cxnLst/>
              <a:rect l="0" t="0" r="0" b="0"/>
              <a:pathLst>
                <a:path w="107951" h="209551">
                  <a:moveTo>
                    <a:pt x="107950" y="0"/>
                  </a:moveTo>
                  <a:lnTo>
                    <a:pt x="107950" y="0"/>
                  </a:lnTo>
                  <a:lnTo>
                    <a:pt x="86274" y="44044"/>
                  </a:lnTo>
                  <a:lnTo>
                    <a:pt x="63505" y="82822"/>
                  </a:lnTo>
                  <a:lnTo>
                    <a:pt x="36847" y="125591"/>
                  </a:lnTo>
                  <a:lnTo>
                    <a:pt x="19070" y="16742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032"/>
            <p:cNvSpPr/>
            <p:nvPr>
              <p:custDataLst>
                <p:tags r:id="rId15"/>
              </p:custDataLst>
            </p:nvPr>
          </p:nvSpPr>
          <p:spPr>
            <a:xfrm>
              <a:off x="9200996" y="5866267"/>
              <a:ext cx="273205" cy="282803"/>
            </a:xfrm>
            <a:custGeom>
              <a:avLst/>
              <a:gdLst/>
              <a:ahLst/>
              <a:cxnLst/>
              <a:rect l="0" t="0" r="0" b="0"/>
              <a:pathLst>
                <a:path w="273205" h="282803">
                  <a:moveTo>
                    <a:pt x="120804" y="178933"/>
                  </a:moveTo>
                  <a:lnTo>
                    <a:pt x="120804" y="178933"/>
                  </a:lnTo>
                  <a:lnTo>
                    <a:pt x="105596" y="165135"/>
                  </a:lnTo>
                  <a:lnTo>
                    <a:pt x="88311" y="157284"/>
                  </a:lnTo>
                  <a:lnTo>
                    <a:pt x="76024" y="155200"/>
                  </a:lnTo>
                  <a:lnTo>
                    <a:pt x="61625" y="159919"/>
                  </a:lnTo>
                  <a:lnTo>
                    <a:pt x="53834" y="164140"/>
                  </a:lnTo>
                  <a:lnTo>
                    <a:pt x="29386" y="190307"/>
                  </a:lnTo>
                  <a:lnTo>
                    <a:pt x="6686" y="236370"/>
                  </a:lnTo>
                  <a:lnTo>
                    <a:pt x="0" y="258553"/>
                  </a:lnTo>
                  <a:lnTo>
                    <a:pt x="51" y="267292"/>
                  </a:lnTo>
                  <a:lnTo>
                    <a:pt x="2203" y="274528"/>
                  </a:lnTo>
                  <a:lnTo>
                    <a:pt x="5753" y="280762"/>
                  </a:lnTo>
                  <a:lnTo>
                    <a:pt x="10942" y="282802"/>
                  </a:lnTo>
                  <a:lnTo>
                    <a:pt x="17224" y="282045"/>
                  </a:lnTo>
                  <a:lnTo>
                    <a:pt x="33846" y="273444"/>
                  </a:lnTo>
                  <a:lnTo>
                    <a:pt x="70266" y="241979"/>
                  </a:lnTo>
                  <a:lnTo>
                    <a:pt x="95520" y="208130"/>
                  </a:lnTo>
                  <a:lnTo>
                    <a:pt x="117093" y="162040"/>
                  </a:lnTo>
                  <a:lnTo>
                    <a:pt x="126796" y="135922"/>
                  </a:lnTo>
                  <a:lnTo>
                    <a:pt x="135381" y="111453"/>
                  </a:lnTo>
                  <a:lnTo>
                    <a:pt x="150566" y="65452"/>
                  </a:lnTo>
                  <a:lnTo>
                    <a:pt x="160902" y="20112"/>
                  </a:lnTo>
                  <a:lnTo>
                    <a:pt x="161438" y="6040"/>
                  </a:lnTo>
                  <a:lnTo>
                    <a:pt x="160593" y="2288"/>
                  </a:lnTo>
                  <a:lnTo>
                    <a:pt x="158619" y="492"/>
                  </a:lnTo>
                  <a:lnTo>
                    <a:pt x="155892" y="0"/>
                  </a:lnTo>
                  <a:lnTo>
                    <a:pt x="152663" y="378"/>
                  </a:lnTo>
                  <a:lnTo>
                    <a:pt x="138005" y="17765"/>
                  </a:lnTo>
                  <a:lnTo>
                    <a:pt x="120256" y="58741"/>
                  </a:lnTo>
                  <a:lnTo>
                    <a:pt x="109742" y="96823"/>
                  </a:lnTo>
                  <a:lnTo>
                    <a:pt x="101776" y="138912"/>
                  </a:lnTo>
                  <a:lnTo>
                    <a:pt x="98236" y="181136"/>
                  </a:lnTo>
                  <a:lnTo>
                    <a:pt x="98543" y="215895"/>
                  </a:lnTo>
                  <a:lnTo>
                    <a:pt x="104490" y="259220"/>
                  </a:lnTo>
                  <a:lnTo>
                    <a:pt x="107106" y="264207"/>
                  </a:lnTo>
                  <a:lnTo>
                    <a:pt x="110261" y="267533"/>
                  </a:lnTo>
                  <a:lnTo>
                    <a:pt x="113775" y="269750"/>
                  </a:lnTo>
                  <a:lnTo>
                    <a:pt x="117530" y="267699"/>
                  </a:lnTo>
                  <a:lnTo>
                    <a:pt x="125463" y="256015"/>
                  </a:lnTo>
                  <a:lnTo>
                    <a:pt x="137864" y="219489"/>
                  </a:lnTo>
                  <a:lnTo>
                    <a:pt x="153845" y="172919"/>
                  </a:lnTo>
                  <a:lnTo>
                    <a:pt x="172434" y="134078"/>
                  </a:lnTo>
                  <a:lnTo>
                    <a:pt x="178558" y="127248"/>
                  </a:lnTo>
                  <a:lnTo>
                    <a:pt x="183631" y="124212"/>
                  </a:lnTo>
                  <a:lnTo>
                    <a:pt x="185972" y="123402"/>
                  </a:lnTo>
                  <a:lnTo>
                    <a:pt x="188943" y="124979"/>
                  </a:lnTo>
                  <a:lnTo>
                    <a:pt x="196008" y="132376"/>
                  </a:lnTo>
                  <a:lnTo>
                    <a:pt x="200088" y="146481"/>
                  </a:lnTo>
                  <a:lnTo>
                    <a:pt x="200505" y="174257"/>
                  </a:lnTo>
                  <a:lnTo>
                    <a:pt x="197149" y="193083"/>
                  </a:lnTo>
                  <a:lnTo>
                    <a:pt x="185378" y="218652"/>
                  </a:lnTo>
                  <a:lnTo>
                    <a:pt x="181254" y="224102"/>
                  </a:lnTo>
                  <a:lnTo>
                    <a:pt x="180155" y="224569"/>
                  </a:lnTo>
                  <a:lnTo>
                    <a:pt x="179421" y="224174"/>
                  </a:lnTo>
                  <a:lnTo>
                    <a:pt x="180487" y="219972"/>
                  </a:lnTo>
                  <a:lnTo>
                    <a:pt x="204080" y="182194"/>
                  </a:lnTo>
                  <a:lnTo>
                    <a:pt x="240573" y="136863"/>
                  </a:lnTo>
                  <a:lnTo>
                    <a:pt x="250129" y="126252"/>
                  </a:lnTo>
                  <a:lnTo>
                    <a:pt x="250766" y="124762"/>
                  </a:lnTo>
                  <a:lnTo>
                    <a:pt x="250484" y="123769"/>
                  </a:lnTo>
                  <a:lnTo>
                    <a:pt x="249590" y="123107"/>
                  </a:lnTo>
                  <a:lnTo>
                    <a:pt x="244834" y="128016"/>
                  </a:lnTo>
                  <a:lnTo>
                    <a:pt x="230284" y="151786"/>
                  </a:lnTo>
                  <a:lnTo>
                    <a:pt x="227787" y="171101"/>
                  </a:lnTo>
                  <a:lnTo>
                    <a:pt x="229735" y="191680"/>
                  </a:lnTo>
                  <a:lnTo>
                    <a:pt x="235305" y="207882"/>
                  </a:lnTo>
                  <a:lnTo>
                    <a:pt x="248128" y="220257"/>
                  </a:lnTo>
                  <a:lnTo>
                    <a:pt x="273204" y="236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033"/>
            <p:cNvSpPr/>
            <p:nvPr>
              <p:custDataLst>
                <p:tags r:id="rId16"/>
              </p:custDataLst>
            </p:nvPr>
          </p:nvSpPr>
          <p:spPr>
            <a:xfrm>
              <a:off x="9690983" y="5988050"/>
              <a:ext cx="119768" cy="19051"/>
            </a:xfrm>
            <a:custGeom>
              <a:avLst/>
              <a:gdLst/>
              <a:ahLst/>
              <a:cxnLst/>
              <a:rect l="0" t="0" r="0" b="0"/>
              <a:pathLst>
                <a:path w="1197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9492" y="9590"/>
                  </a:lnTo>
                  <a:lnTo>
                    <a:pt x="57009" y="2627"/>
                  </a:lnTo>
                  <a:lnTo>
                    <a:pt x="98662" y="778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34"/>
            <p:cNvSpPr/>
            <p:nvPr>
              <p:custDataLst>
                <p:tags r:id="rId17"/>
              </p:custDataLst>
            </p:nvPr>
          </p:nvSpPr>
          <p:spPr>
            <a:xfrm>
              <a:off x="9709150" y="60642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2308"/>
                  </a:lnTo>
                  <a:lnTo>
                    <a:pt x="31160" y="4745"/>
                  </a:lnTo>
                  <a:lnTo>
                    <a:pt x="75319" y="1406"/>
                  </a:lnTo>
                  <a:lnTo>
                    <a:pt x="108500" y="6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587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9" name="SMARTInkShape-Group665"/>
          <p:cNvGrpSpPr/>
          <p:nvPr/>
        </p:nvGrpSpPr>
        <p:grpSpPr>
          <a:xfrm>
            <a:off x="736662" y="793750"/>
            <a:ext cx="469923" cy="387351"/>
            <a:chOff x="736662" y="793750"/>
            <a:chExt cx="469923" cy="387351"/>
          </a:xfrm>
        </p:grpSpPr>
        <p:sp>
          <p:nvSpPr>
            <p:cNvPr id="3" name="SMARTInkShape-3035"/>
            <p:cNvSpPr/>
            <p:nvPr>
              <p:custDataLst>
                <p:tags r:id="rId100"/>
              </p:custDataLst>
            </p:nvPr>
          </p:nvSpPr>
          <p:spPr>
            <a:xfrm>
              <a:off x="1063429" y="952500"/>
              <a:ext cx="28772" cy="127001"/>
            </a:xfrm>
            <a:custGeom>
              <a:avLst/>
              <a:gdLst/>
              <a:ahLst/>
              <a:cxnLst/>
              <a:rect l="0" t="0" r="0" b="0"/>
              <a:pathLst>
                <a:path w="28772" h="1270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8732" y="54570"/>
                  </a:lnTo>
                  <a:lnTo>
                    <a:pt x="21180" y="95576"/>
                  </a:lnTo>
                  <a:lnTo>
                    <a:pt x="2877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36"/>
            <p:cNvSpPr/>
            <p:nvPr>
              <p:custDataLst>
                <p:tags r:id="rId101"/>
              </p:custDataLst>
            </p:nvPr>
          </p:nvSpPr>
          <p:spPr>
            <a:xfrm>
              <a:off x="996950" y="953383"/>
              <a:ext cx="44451" cy="157868"/>
            </a:xfrm>
            <a:custGeom>
              <a:avLst/>
              <a:gdLst/>
              <a:ahLst/>
              <a:cxnLst/>
              <a:rect l="0" t="0" r="0" b="0"/>
              <a:pathLst>
                <a:path w="44451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1"/>
                  </a:lnTo>
                  <a:lnTo>
                    <a:pt x="20957" y="46179"/>
                  </a:lnTo>
                  <a:lnTo>
                    <a:pt x="28944" y="86596"/>
                  </a:lnTo>
                  <a:lnTo>
                    <a:pt x="37964" y="132892"/>
                  </a:lnTo>
                  <a:lnTo>
                    <a:pt x="444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37"/>
            <p:cNvSpPr/>
            <p:nvPr>
              <p:custDataLst>
                <p:tags r:id="rId102"/>
              </p:custDataLst>
            </p:nvPr>
          </p:nvSpPr>
          <p:spPr>
            <a:xfrm>
              <a:off x="1028700" y="793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38"/>
            <p:cNvSpPr/>
            <p:nvPr>
              <p:custDataLst>
                <p:tags r:id="rId103"/>
              </p:custDataLst>
            </p:nvPr>
          </p:nvSpPr>
          <p:spPr>
            <a:xfrm>
              <a:off x="736662" y="880682"/>
              <a:ext cx="82489" cy="300419"/>
            </a:xfrm>
            <a:custGeom>
              <a:avLst/>
              <a:gdLst/>
              <a:ahLst/>
              <a:cxnLst/>
              <a:rect l="0" t="0" r="0" b="0"/>
              <a:pathLst>
                <a:path w="82489" h="300419">
                  <a:moveTo>
                    <a:pt x="38038" y="21018"/>
                  </a:moveTo>
                  <a:lnTo>
                    <a:pt x="38038" y="21018"/>
                  </a:lnTo>
                  <a:lnTo>
                    <a:pt x="38038" y="0"/>
                  </a:lnTo>
                  <a:lnTo>
                    <a:pt x="38038" y="656"/>
                  </a:lnTo>
                  <a:lnTo>
                    <a:pt x="22829" y="36359"/>
                  </a:lnTo>
                  <a:lnTo>
                    <a:pt x="11523" y="75109"/>
                  </a:lnTo>
                  <a:lnTo>
                    <a:pt x="3205" y="122434"/>
                  </a:lnTo>
                  <a:lnTo>
                    <a:pt x="0" y="147896"/>
                  </a:lnTo>
                  <a:lnTo>
                    <a:pt x="1390" y="172631"/>
                  </a:lnTo>
                  <a:lnTo>
                    <a:pt x="5845" y="196882"/>
                  </a:lnTo>
                  <a:lnTo>
                    <a:pt x="12343" y="220811"/>
                  </a:lnTo>
                  <a:lnTo>
                    <a:pt x="36496" y="256806"/>
                  </a:lnTo>
                  <a:lnTo>
                    <a:pt x="82488" y="30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39"/>
            <p:cNvSpPr/>
            <p:nvPr>
              <p:custDataLst>
                <p:tags r:id="rId104"/>
              </p:custDataLst>
            </p:nvPr>
          </p:nvSpPr>
          <p:spPr>
            <a:xfrm>
              <a:off x="1132992" y="828192"/>
              <a:ext cx="73593" cy="314809"/>
            </a:xfrm>
            <a:custGeom>
              <a:avLst/>
              <a:gdLst/>
              <a:ahLst/>
              <a:cxnLst/>
              <a:rect l="0" t="0" r="0" b="0"/>
              <a:pathLst>
                <a:path w="73593" h="3148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39801" y="45445"/>
                  </a:lnTo>
                  <a:lnTo>
                    <a:pt x="59938" y="80086"/>
                  </a:lnTo>
                  <a:lnTo>
                    <a:pt x="73592" y="123703"/>
                  </a:lnTo>
                  <a:lnTo>
                    <a:pt x="73075" y="171312"/>
                  </a:lnTo>
                  <a:lnTo>
                    <a:pt x="68986" y="195860"/>
                  </a:lnTo>
                  <a:lnTo>
                    <a:pt x="60615" y="219987"/>
                  </a:lnTo>
                  <a:lnTo>
                    <a:pt x="36263" y="267491"/>
                  </a:lnTo>
                  <a:lnTo>
                    <a:pt x="10008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40"/>
            <p:cNvSpPr/>
            <p:nvPr>
              <p:custDataLst>
                <p:tags r:id="rId105"/>
              </p:custDataLst>
            </p:nvPr>
          </p:nvSpPr>
          <p:spPr>
            <a:xfrm>
              <a:off x="967892" y="823679"/>
              <a:ext cx="3659" cy="8172"/>
            </a:xfrm>
            <a:custGeom>
              <a:avLst/>
              <a:gdLst/>
              <a:ahLst/>
              <a:cxnLst/>
              <a:rect l="0" t="0" r="0" b="0"/>
              <a:pathLst>
                <a:path w="3659" h="817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9"/>
                  </a:lnTo>
                  <a:lnTo>
                    <a:pt x="513" y="0"/>
                  </a:lnTo>
                  <a:lnTo>
                    <a:pt x="3658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3041"/>
          <p:cNvSpPr/>
          <p:nvPr>
            <p:custDataLst>
              <p:tags r:id="rId1"/>
            </p:custDataLst>
          </p:nvPr>
        </p:nvSpPr>
        <p:spPr>
          <a:xfrm>
            <a:off x="1858882" y="630133"/>
            <a:ext cx="160419" cy="754168"/>
          </a:xfrm>
          <a:custGeom>
            <a:avLst/>
            <a:gdLst/>
            <a:ahLst/>
            <a:cxnLst/>
            <a:rect l="0" t="0" r="0" b="0"/>
            <a:pathLst>
              <a:path w="160419" h="754168">
                <a:moveTo>
                  <a:pt x="160418" y="23917"/>
                </a:moveTo>
                <a:lnTo>
                  <a:pt x="160418" y="23917"/>
                </a:lnTo>
                <a:lnTo>
                  <a:pt x="157047" y="23917"/>
                </a:lnTo>
                <a:lnTo>
                  <a:pt x="153510" y="22036"/>
                </a:lnTo>
                <a:lnTo>
                  <a:pt x="149587" y="18142"/>
                </a:lnTo>
                <a:lnTo>
                  <a:pt x="142706" y="8722"/>
                </a:lnTo>
                <a:lnTo>
                  <a:pt x="135847" y="3523"/>
                </a:lnTo>
                <a:lnTo>
                  <a:pt x="120682" y="0"/>
                </a:lnTo>
                <a:lnTo>
                  <a:pt x="99412" y="2328"/>
                </a:lnTo>
                <a:lnTo>
                  <a:pt x="75236" y="10857"/>
                </a:lnTo>
                <a:lnTo>
                  <a:pt x="50199" y="29063"/>
                </a:lnTo>
                <a:lnTo>
                  <a:pt x="22230" y="65568"/>
                </a:lnTo>
                <a:lnTo>
                  <a:pt x="7682" y="98425"/>
                </a:lnTo>
                <a:lnTo>
                  <a:pt x="0" y="143674"/>
                </a:lnTo>
                <a:lnTo>
                  <a:pt x="456" y="178742"/>
                </a:lnTo>
                <a:lnTo>
                  <a:pt x="3011" y="215495"/>
                </a:lnTo>
                <a:lnTo>
                  <a:pt x="7909" y="252996"/>
                </a:lnTo>
                <a:lnTo>
                  <a:pt x="17142" y="290830"/>
                </a:lnTo>
                <a:lnTo>
                  <a:pt x="28301" y="328812"/>
                </a:lnTo>
                <a:lnTo>
                  <a:pt x="39610" y="366153"/>
                </a:lnTo>
                <a:lnTo>
                  <a:pt x="49340" y="401565"/>
                </a:lnTo>
                <a:lnTo>
                  <a:pt x="62132" y="436118"/>
                </a:lnTo>
                <a:lnTo>
                  <a:pt x="75107" y="469584"/>
                </a:lnTo>
                <a:lnTo>
                  <a:pt x="87790" y="516897"/>
                </a:lnTo>
                <a:lnTo>
                  <a:pt x="98506" y="549701"/>
                </a:lnTo>
                <a:lnTo>
                  <a:pt x="109696" y="596531"/>
                </a:lnTo>
                <a:lnTo>
                  <a:pt x="114110" y="641687"/>
                </a:lnTo>
                <a:lnTo>
                  <a:pt x="115417" y="679604"/>
                </a:lnTo>
                <a:lnTo>
                  <a:pt x="109063" y="713181"/>
                </a:lnTo>
                <a:lnTo>
                  <a:pt x="100199" y="729131"/>
                </a:lnTo>
                <a:lnTo>
                  <a:pt x="94872" y="735359"/>
                </a:lnTo>
                <a:lnTo>
                  <a:pt x="79546" y="744162"/>
                </a:lnTo>
                <a:lnTo>
                  <a:pt x="51075" y="752191"/>
                </a:lnTo>
                <a:lnTo>
                  <a:pt x="27068" y="7541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667"/>
          <p:cNvGrpSpPr/>
          <p:nvPr/>
        </p:nvGrpSpPr>
        <p:grpSpPr>
          <a:xfrm>
            <a:off x="2554106" y="692305"/>
            <a:ext cx="728845" cy="820094"/>
            <a:chOff x="2554106" y="692305"/>
            <a:chExt cx="728845" cy="820094"/>
          </a:xfrm>
        </p:grpSpPr>
        <p:sp>
          <p:nvSpPr>
            <p:cNvPr id="11" name="SMARTInkShape-3042"/>
            <p:cNvSpPr/>
            <p:nvPr>
              <p:custDataLst>
                <p:tags r:id="rId93"/>
              </p:custDataLst>
            </p:nvPr>
          </p:nvSpPr>
          <p:spPr>
            <a:xfrm>
              <a:off x="3162300" y="13652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706" y="44444"/>
                  </a:lnTo>
                  <a:lnTo>
                    <a:pt x="6907" y="83385"/>
                  </a:lnTo>
                  <a:lnTo>
                    <a:pt x="15732" y="130167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43"/>
            <p:cNvSpPr/>
            <p:nvPr>
              <p:custDataLst>
                <p:tags r:id="rId94"/>
              </p:custDataLst>
            </p:nvPr>
          </p:nvSpPr>
          <p:spPr>
            <a:xfrm>
              <a:off x="3092450" y="1377950"/>
              <a:ext cx="31751" cy="133351"/>
            </a:xfrm>
            <a:custGeom>
              <a:avLst/>
              <a:gdLst/>
              <a:ahLst/>
              <a:cxnLst/>
              <a:rect l="0" t="0" r="0" b="0"/>
              <a:pathLst>
                <a:path w="31751" h="133351">
                  <a:moveTo>
                    <a:pt x="31750" y="0"/>
                  </a:moveTo>
                  <a:lnTo>
                    <a:pt x="31750" y="0"/>
                  </a:lnTo>
                  <a:lnTo>
                    <a:pt x="26283" y="0"/>
                  </a:lnTo>
                  <a:lnTo>
                    <a:pt x="25988" y="705"/>
                  </a:lnTo>
                  <a:lnTo>
                    <a:pt x="16585" y="44813"/>
                  </a:lnTo>
                  <a:lnTo>
                    <a:pt x="8397" y="8445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44"/>
            <p:cNvSpPr/>
            <p:nvPr>
              <p:custDataLst>
                <p:tags r:id="rId95"/>
              </p:custDataLst>
            </p:nvPr>
          </p:nvSpPr>
          <p:spPr>
            <a:xfrm>
              <a:off x="2887503" y="1334768"/>
              <a:ext cx="96998" cy="150482"/>
            </a:xfrm>
            <a:custGeom>
              <a:avLst/>
              <a:gdLst/>
              <a:ahLst/>
              <a:cxnLst/>
              <a:rect l="0" t="0" r="0" b="0"/>
              <a:pathLst>
                <a:path w="96998" h="150482">
                  <a:moveTo>
                    <a:pt x="1747" y="30482"/>
                  </a:moveTo>
                  <a:lnTo>
                    <a:pt x="1747" y="30482"/>
                  </a:lnTo>
                  <a:lnTo>
                    <a:pt x="1747" y="16176"/>
                  </a:lnTo>
                  <a:lnTo>
                    <a:pt x="3629" y="11659"/>
                  </a:lnTo>
                  <a:lnTo>
                    <a:pt x="5118" y="9467"/>
                  </a:lnTo>
                  <a:lnTo>
                    <a:pt x="17327" y="3010"/>
                  </a:lnTo>
                  <a:lnTo>
                    <a:pt x="34350" y="0"/>
                  </a:lnTo>
                  <a:lnTo>
                    <a:pt x="52800" y="2479"/>
                  </a:lnTo>
                  <a:lnTo>
                    <a:pt x="63478" y="11451"/>
                  </a:lnTo>
                  <a:lnTo>
                    <a:pt x="68300" y="17795"/>
                  </a:lnTo>
                  <a:lnTo>
                    <a:pt x="70105" y="26257"/>
                  </a:lnTo>
                  <a:lnTo>
                    <a:pt x="68347" y="46949"/>
                  </a:lnTo>
                  <a:lnTo>
                    <a:pt x="59099" y="66493"/>
                  </a:lnTo>
                  <a:lnTo>
                    <a:pt x="30166" y="105407"/>
                  </a:lnTo>
                  <a:lnTo>
                    <a:pt x="185" y="146191"/>
                  </a:lnTo>
                  <a:lnTo>
                    <a:pt x="0" y="147838"/>
                  </a:lnTo>
                  <a:lnTo>
                    <a:pt x="583" y="148936"/>
                  </a:lnTo>
                  <a:lnTo>
                    <a:pt x="11515" y="150481"/>
                  </a:lnTo>
                  <a:lnTo>
                    <a:pt x="53039" y="145934"/>
                  </a:lnTo>
                  <a:lnTo>
                    <a:pt x="96997" y="138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45"/>
            <p:cNvSpPr/>
            <p:nvPr>
              <p:custDataLst>
                <p:tags r:id="rId96"/>
              </p:custDataLst>
            </p:nvPr>
          </p:nvSpPr>
          <p:spPr>
            <a:xfrm>
              <a:off x="2806700" y="1202693"/>
              <a:ext cx="323851" cy="309706"/>
            </a:xfrm>
            <a:custGeom>
              <a:avLst/>
              <a:gdLst/>
              <a:ahLst/>
              <a:cxnLst/>
              <a:rect l="0" t="0" r="0" b="0"/>
              <a:pathLst>
                <a:path w="323851" h="309706">
                  <a:moveTo>
                    <a:pt x="0" y="257807"/>
                  </a:moveTo>
                  <a:lnTo>
                    <a:pt x="0" y="257807"/>
                  </a:lnTo>
                  <a:lnTo>
                    <a:pt x="0" y="267920"/>
                  </a:lnTo>
                  <a:lnTo>
                    <a:pt x="6742" y="284322"/>
                  </a:lnTo>
                  <a:lnTo>
                    <a:pt x="26482" y="309196"/>
                  </a:lnTo>
                  <a:lnTo>
                    <a:pt x="28944" y="309705"/>
                  </a:lnTo>
                  <a:lnTo>
                    <a:pt x="31290" y="308633"/>
                  </a:lnTo>
                  <a:lnTo>
                    <a:pt x="33560" y="306508"/>
                  </a:lnTo>
                  <a:lnTo>
                    <a:pt x="40126" y="286662"/>
                  </a:lnTo>
                  <a:lnTo>
                    <a:pt x="36427" y="251697"/>
                  </a:lnTo>
                  <a:lnTo>
                    <a:pt x="30065" y="212993"/>
                  </a:lnTo>
                  <a:lnTo>
                    <a:pt x="22534" y="168040"/>
                  </a:lnTo>
                  <a:lnTo>
                    <a:pt x="14484" y="126894"/>
                  </a:lnTo>
                  <a:lnTo>
                    <a:pt x="5389" y="84884"/>
                  </a:lnTo>
                  <a:lnTo>
                    <a:pt x="473" y="57590"/>
                  </a:lnTo>
                  <a:lnTo>
                    <a:pt x="1021" y="56596"/>
                  </a:lnTo>
                  <a:lnTo>
                    <a:pt x="2092" y="55933"/>
                  </a:lnTo>
                  <a:lnTo>
                    <a:pt x="3511" y="55491"/>
                  </a:lnTo>
                  <a:lnTo>
                    <a:pt x="48196" y="56781"/>
                  </a:lnTo>
                  <a:lnTo>
                    <a:pt x="93773" y="48509"/>
                  </a:lnTo>
                  <a:lnTo>
                    <a:pt x="131047" y="41078"/>
                  </a:lnTo>
                  <a:lnTo>
                    <a:pt x="171132" y="32366"/>
                  </a:lnTo>
                  <a:lnTo>
                    <a:pt x="212466" y="21439"/>
                  </a:lnTo>
                  <a:lnTo>
                    <a:pt x="250592" y="11408"/>
                  </a:lnTo>
                  <a:lnTo>
                    <a:pt x="294383" y="1591"/>
                  </a:lnTo>
                  <a:lnTo>
                    <a:pt x="310754" y="0"/>
                  </a:lnTo>
                  <a:lnTo>
                    <a:pt x="315119" y="563"/>
                  </a:lnTo>
                  <a:lnTo>
                    <a:pt x="323850" y="3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46"/>
            <p:cNvSpPr/>
            <p:nvPr>
              <p:custDataLst>
                <p:tags r:id="rId97"/>
              </p:custDataLst>
            </p:nvPr>
          </p:nvSpPr>
          <p:spPr>
            <a:xfrm>
              <a:off x="2554106" y="1064221"/>
              <a:ext cx="728845" cy="37400"/>
            </a:xfrm>
            <a:custGeom>
              <a:avLst/>
              <a:gdLst/>
              <a:ahLst/>
              <a:cxnLst/>
              <a:rect l="0" t="0" r="0" b="0"/>
              <a:pathLst>
                <a:path w="728845" h="37400">
                  <a:moveTo>
                    <a:pt x="17644" y="27979"/>
                  </a:moveTo>
                  <a:lnTo>
                    <a:pt x="17644" y="27979"/>
                  </a:lnTo>
                  <a:lnTo>
                    <a:pt x="0" y="27979"/>
                  </a:lnTo>
                  <a:lnTo>
                    <a:pt x="5752" y="31350"/>
                  </a:lnTo>
                  <a:lnTo>
                    <a:pt x="49919" y="37399"/>
                  </a:lnTo>
                  <a:lnTo>
                    <a:pt x="92902" y="36164"/>
                  </a:lnTo>
                  <a:lnTo>
                    <a:pt x="120732" y="34141"/>
                  </a:lnTo>
                  <a:lnTo>
                    <a:pt x="151986" y="31382"/>
                  </a:lnTo>
                  <a:lnTo>
                    <a:pt x="185522" y="28131"/>
                  </a:lnTo>
                  <a:lnTo>
                    <a:pt x="221990" y="25258"/>
                  </a:lnTo>
                  <a:lnTo>
                    <a:pt x="260414" y="22637"/>
                  </a:lnTo>
                  <a:lnTo>
                    <a:pt x="300141" y="20184"/>
                  </a:lnTo>
                  <a:lnTo>
                    <a:pt x="342147" y="17844"/>
                  </a:lnTo>
                  <a:lnTo>
                    <a:pt x="385674" y="15578"/>
                  </a:lnTo>
                  <a:lnTo>
                    <a:pt x="430214" y="13361"/>
                  </a:lnTo>
                  <a:lnTo>
                    <a:pt x="472608" y="11178"/>
                  </a:lnTo>
                  <a:lnTo>
                    <a:pt x="513570" y="9017"/>
                  </a:lnTo>
                  <a:lnTo>
                    <a:pt x="553578" y="6871"/>
                  </a:lnTo>
                  <a:lnTo>
                    <a:pt x="588011" y="4735"/>
                  </a:lnTo>
                  <a:lnTo>
                    <a:pt x="618727" y="2605"/>
                  </a:lnTo>
                  <a:lnTo>
                    <a:pt x="646966" y="480"/>
                  </a:lnTo>
                  <a:lnTo>
                    <a:pt x="687750" y="0"/>
                  </a:lnTo>
                  <a:lnTo>
                    <a:pt x="719255" y="3696"/>
                  </a:lnTo>
                  <a:lnTo>
                    <a:pt x="728844" y="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47"/>
            <p:cNvSpPr/>
            <p:nvPr>
              <p:custDataLst>
                <p:tags r:id="rId98"/>
              </p:custDataLst>
            </p:nvPr>
          </p:nvSpPr>
          <p:spPr>
            <a:xfrm>
              <a:off x="2768992" y="692305"/>
              <a:ext cx="12309" cy="241146"/>
            </a:xfrm>
            <a:custGeom>
              <a:avLst/>
              <a:gdLst/>
              <a:ahLst/>
              <a:cxnLst/>
              <a:rect l="0" t="0" r="0" b="0"/>
              <a:pathLst>
                <a:path w="12309" h="241146">
                  <a:moveTo>
                    <a:pt x="5958" y="12545"/>
                  </a:moveTo>
                  <a:lnTo>
                    <a:pt x="5958" y="12545"/>
                  </a:lnTo>
                  <a:lnTo>
                    <a:pt x="5958" y="0"/>
                  </a:lnTo>
                  <a:lnTo>
                    <a:pt x="2587" y="39858"/>
                  </a:lnTo>
                  <a:lnTo>
                    <a:pt x="491" y="83354"/>
                  </a:lnTo>
                  <a:lnTo>
                    <a:pt x="0" y="117393"/>
                  </a:lnTo>
                  <a:lnTo>
                    <a:pt x="488" y="151572"/>
                  </a:lnTo>
                  <a:lnTo>
                    <a:pt x="4024" y="193203"/>
                  </a:lnTo>
                  <a:lnTo>
                    <a:pt x="6493" y="235136"/>
                  </a:lnTo>
                  <a:lnTo>
                    <a:pt x="7726" y="237139"/>
                  </a:lnTo>
                  <a:lnTo>
                    <a:pt x="12308" y="24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48"/>
            <p:cNvSpPr/>
            <p:nvPr>
              <p:custDataLst>
                <p:tags r:id="rId99"/>
              </p:custDataLst>
            </p:nvPr>
          </p:nvSpPr>
          <p:spPr>
            <a:xfrm>
              <a:off x="2984500" y="1331956"/>
              <a:ext cx="260351" cy="33295"/>
            </a:xfrm>
            <a:custGeom>
              <a:avLst/>
              <a:gdLst/>
              <a:ahLst/>
              <a:cxnLst/>
              <a:rect l="0" t="0" r="0" b="0"/>
              <a:pathLst>
                <a:path w="260351" h="33295">
                  <a:moveTo>
                    <a:pt x="0" y="33294"/>
                  </a:moveTo>
                  <a:lnTo>
                    <a:pt x="0" y="33294"/>
                  </a:lnTo>
                  <a:lnTo>
                    <a:pt x="43944" y="29531"/>
                  </a:lnTo>
                  <a:lnTo>
                    <a:pt x="81620" y="22449"/>
                  </a:lnTo>
                  <a:lnTo>
                    <a:pt x="128938" y="12246"/>
                  </a:lnTo>
                  <a:lnTo>
                    <a:pt x="174899" y="4419"/>
                  </a:lnTo>
                  <a:lnTo>
                    <a:pt x="213905" y="0"/>
                  </a:lnTo>
                  <a:lnTo>
                    <a:pt x="260350" y="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3049"/>
          <p:cNvSpPr/>
          <p:nvPr>
            <p:custDataLst>
              <p:tags r:id="rId2"/>
            </p:custDataLst>
          </p:nvPr>
        </p:nvSpPr>
        <p:spPr>
          <a:xfrm>
            <a:off x="2526775" y="1344853"/>
            <a:ext cx="248176" cy="110191"/>
          </a:xfrm>
          <a:custGeom>
            <a:avLst/>
            <a:gdLst/>
            <a:ahLst/>
            <a:cxnLst/>
            <a:rect l="0" t="0" r="0" b="0"/>
            <a:pathLst>
              <a:path w="248176" h="110191">
                <a:moveTo>
                  <a:pt x="70375" y="39447"/>
                </a:moveTo>
                <a:lnTo>
                  <a:pt x="70375" y="39447"/>
                </a:lnTo>
                <a:lnTo>
                  <a:pt x="73746" y="46189"/>
                </a:lnTo>
                <a:lnTo>
                  <a:pt x="73519" y="55144"/>
                </a:lnTo>
                <a:lnTo>
                  <a:pt x="65014" y="87950"/>
                </a:lnTo>
                <a:lnTo>
                  <a:pt x="58350" y="98869"/>
                </a:lnTo>
                <a:lnTo>
                  <a:pt x="46664" y="109578"/>
                </a:lnTo>
                <a:lnTo>
                  <a:pt x="41868" y="110190"/>
                </a:lnTo>
                <a:lnTo>
                  <a:pt x="30894" y="107107"/>
                </a:lnTo>
                <a:lnTo>
                  <a:pt x="12816" y="94067"/>
                </a:lnTo>
                <a:lnTo>
                  <a:pt x="4106" y="79010"/>
                </a:lnTo>
                <a:lnTo>
                  <a:pt x="796" y="70055"/>
                </a:lnTo>
                <a:lnTo>
                  <a:pt x="0" y="62675"/>
                </a:lnTo>
                <a:lnTo>
                  <a:pt x="2879" y="50711"/>
                </a:lnTo>
                <a:lnTo>
                  <a:pt x="10743" y="40690"/>
                </a:lnTo>
                <a:lnTo>
                  <a:pt x="23411" y="31533"/>
                </a:lnTo>
                <a:lnTo>
                  <a:pt x="69800" y="14156"/>
                </a:lnTo>
                <a:lnTo>
                  <a:pt x="101164" y="6334"/>
                </a:lnTo>
                <a:lnTo>
                  <a:pt x="136270" y="506"/>
                </a:lnTo>
                <a:lnTo>
                  <a:pt x="181622" y="0"/>
                </a:lnTo>
                <a:lnTo>
                  <a:pt x="223322" y="1787"/>
                </a:lnTo>
                <a:lnTo>
                  <a:pt x="248175" y="76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3050"/>
          <p:cNvSpPr/>
          <p:nvPr>
            <p:custDataLst>
              <p:tags r:id="rId3"/>
            </p:custDataLst>
          </p:nvPr>
        </p:nvSpPr>
        <p:spPr>
          <a:xfrm>
            <a:off x="1703419" y="438759"/>
            <a:ext cx="144057" cy="138903"/>
          </a:xfrm>
          <a:custGeom>
            <a:avLst/>
            <a:gdLst/>
            <a:ahLst/>
            <a:cxnLst/>
            <a:rect l="0" t="0" r="0" b="0"/>
            <a:pathLst>
              <a:path w="144057" h="138903">
                <a:moveTo>
                  <a:pt x="68231" y="37491"/>
                </a:moveTo>
                <a:lnTo>
                  <a:pt x="68231" y="37491"/>
                </a:lnTo>
                <a:lnTo>
                  <a:pt x="68231" y="31403"/>
                </a:lnTo>
                <a:lnTo>
                  <a:pt x="68231" y="34589"/>
                </a:lnTo>
                <a:lnTo>
                  <a:pt x="52534" y="76028"/>
                </a:lnTo>
                <a:lnTo>
                  <a:pt x="32910" y="123185"/>
                </a:lnTo>
                <a:lnTo>
                  <a:pt x="19744" y="137749"/>
                </a:lnTo>
                <a:lnTo>
                  <a:pt x="16151" y="138902"/>
                </a:lnTo>
                <a:lnTo>
                  <a:pt x="13050" y="138259"/>
                </a:lnTo>
                <a:lnTo>
                  <a:pt x="10277" y="136420"/>
                </a:lnTo>
                <a:lnTo>
                  <a:pt x="3003" y="116976"/>
                </a:lnTo>
                <a:lnTo>
                  <a:pt x="0" y="75848"/>
                </a:lnTo>
                <a:lnTo>
                  <a:pt x="3721" y="53560"/>
                </a:lnTo>
                <a:lnTo>
                  <a:pt x="7340" y="45103"/>
                </a:lnTo>
                <a:lnTo>
                  <a:pt x="13181" y="38993"/>
                </a:lnTo>
                <a:lnTo>
                  <a:pt x="16714" y="36375"/>
                </a:lnTo>
                <a:lnTo>
                  <a:pt x="21187" y="35336"/>
                </a:lnTo>
                <a:lnTo>
                  <a:pt x="31800" y="36063"/>
                </a:lnTo>
                <a:lnTo>
                  <a:pt x="53046" y="50552"/>
                </a:lnTo>
                <a:lnTo>
                  <a:pt x="95509" y="93790"/>
                </a:lnTo>
                <a:lnTo>
                  <a:pt x="116839" y="120634"/>
                </a:lnTo>
                <a:lnTo>
                  <a:pt x="122290" y="123833"/>
                </a:lnTo>
                <a:lnTo>
                  <a:pt x="127065" y="125254"/>
                </a:lnTo>
                <a:lnTo>
                  <a:pt x="129326" y="123516"/>
                </a:lnTo>
                <a:lnTo>
                  <a:pt x="133719" y="115941"/>
                </a:lnTo>
                <a:lnTo>
                  <a:pt x="141583" y="83692"/>
                </a:lnTo>
                <a:lnTo>
                  <a:pt x="144056" y="39673"/>
                </a:lnTo>
                <a:lnTo>
                  <a:pt x="140501" y="25761"/>
                </a:lnTo>
                <a:lnTo>
                  <a:pt x="134218" y="13933"/>
                </a:lnTo>
                <a:lnTo>
                  <a:pt x="126721" y="6324"/>
                </a:lnTo>
                <a:lnTo>
                  <a:pt x="118686" y="2473"/>
                </a:lnTo>
                <a:lnTo>
                  <a:pt x="98658" y="0"/>
                </a:lnTo>
                <a:lnTo>
                  <a:pt x="80539" y="2942"/>
                </a:lnTo>
                <a:lnTo>
                  <a:pt x="61765" y="15025"/>
                </a:lnTo>
                <a:lnTo>
                  <a:pt x="36481" y="501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671"/>
          <p:cNvGrpSpPr/>
          <p:nvPr/>
        </p:nvGrpSpPr>
        <p:grpSpPr>
          <a:xfrm>
            <a:off x="3677922" y="292177"/>
            <a:ext cx="976629" cy="831322"/>
            <a:chOff x="3677922" y="292177"/>
            <a:chExt cx="976629" cy="831322"/>
          </a:xfrm>
        </p:grpSpPr>
        <p:sp>
          <p:nvSpPr>
            <p:cNvPr id="21" name="SMARTInkShape-3051"/>
            <p:cNvSpPr/>
            <p:nvPr>
              <p:custDataLst>
                <p:tags r:id="rId81"/>
              </p:custDataLst>
            </p:nvPr>
          </p:nvSpPr>
          <p:spPr>
            <a:xfrm>
              <a:off x="4327042" y="473287"/>
              <a:ext cx="175109" cy="129964"/>
            </a:xfrm>
            <a:custGeom>
              <a:avLst/>
              <a:gdLst/>
              <a:ahLst/>
              <a:cxnLst/>
              <a:rect l="0" t="0" r="0" b="0"/>
              <a:pathLst>
                <a:path w="175109" h="129964">
                  <a:moveTo>
                    <a:pt x="3658" y="129963"/>
                  </a:moveTo>
                  <a:lnTo>
                    <a:pt x="3658" y="129963"/>
                  </a:lnTo>
                  <a:lnTo>
                    <a:pt x="287" y="129963"/>
                  </a:lnTo>
                  <a:lnTo>
                    <a:pt x="0" y="129257"/>
                  </a:lnTo>
                  <a:lnTo>
                    <a:pt x="9019" y="114062"/>
                  </a:lnTo>
                  <a:lnTo>
                    <a:pt x="27369" y="87095"/>
                  </a:lnTo>
                  <a:lnTo>
                    <a:pt x="43254" y="46628"/>
                  </a:lnTo>
                  <a:lnTo>
                    <a:pt x="50119" y="20212"/>
                  </a:lnTo>
                  <a:lnTo>
                    <a:pt x="49472" y="8042"/>
                  </a:lnTo>
                  <a:lnTo>
                    <a:pt x="48312" y="4233"/>
                  </a:lnTo>
                  <a:lnTo>
                    <a:pt x="46832" y="1693"/>
                  </a:lnTo>
                  <a:lnTo>
                    <a:pt x="45141" y="0"/>
                  </a:lnTo>
                  <a:lnTo>
                    <a:pt x="42602" y="987"/>
                  </a:lnTo>
                  <a:lnTo>
                    <a:pt x="36018" y="7729"/>
                  </a:lnTo>
                  <a:lnTo>
                    <a:pt x="32151" y="21544"/>
                  </a:lnTo>
                  <a:lnTo>
                    <a:pt x="30171" y="64285"/>
                  </a:lnTo>
                  <a:lnTo>
                    <a:pt x="34954" y="88317"/>
                  </a:lnTo>
                  <a:lnTo>
                    <a:pt x="41321" y="99930"/>
                  </a:lnTo>
                  <a:lnTo>
                    <a:pt x="52839" y="111030"/>
                  </a:lnTo>
                  <a:lnTo>
                    <a:pt x="57612" y="112402"/>
                  </a:lnTo>
                  <a:lnTo>
                    <a:pt x="68559" y="112045"/>
                  </a:lnTo>
                  <a:lnTo>
                    <a:pt x="80481" y="105772"/>
                  </a:lnTo>
                  <a:lnTo>
                    <a:pt x="92129" y="95222"/>
                  </a:lnTo>
                  <a:lnTo>
                    <a:pt x="119146" y="51198"/>
                  </a:lnTo>
                  <a:lnTo>
                    <a:pt x="129002" y="37023"/>
                  </a:lnTo>
                  <a:lnTo>
                    <a:pt x="129555" y="37664"/>
                  </a:lnTo>
                  <a:lnTo>
                    <a:pt x="133883" y="55963"/>
                  </a:lnTo>
                  <a:lnTo>
                    <a:pt x="139382" y="63678"/>
                  </a:lnTo>
                  <a:lnTo>
                    <a:pt x="142824" y="66723"/>
                  </a:lnTo>
                  <a:lnTo>
                    <a:pt x="175108" y="79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52"/>
            <p:cNvSpPr/>
            <p:nvPr>
              <p:custDataLst>
                <p:tags r:id="rId82"/>
              </p:custDataLst>
            </p:nvPr>
          </p:nvSpPr>
          <p:spPr>
            <a:xfrm>
              <a:off x="3954815" y="458344"/>
              <a:ext cx="71086" cy="163957"/>
            </a:xfrm>
            <a:custGeom>
              <a:avLst/>
              <a:gdLst/>
              <a:ahLst/>
              <a:cxnLst/>
              <a:rect l="0" t="0" r="0" b="0"/>
              <a:pathLst>
                <a:path w="71086" h="163957">
                  <a:moveTo>
                    <a:pt x="71085" y="11556"/>
                  </a:moveTo>
                  <a:lnTo>
                    <a:pt x="71085" y="11556"/>
                  </a:lnTo>
                  <a:lnTo>
                    <a:pt x="71085" y="8185"/>
                  </a:lnTo>
                  <a:lnTo>
                    <a:pt x="69203" y="4649"/>
                  </a:lnTo>
                  <a:lnTo>
                    <a:pt x="65618" y="0"/>
                  </a:lnTo>
                  <a:lnTo>
                    <a:pt x="58255" y="2566"/>
                  </a:lnTo>
                  <a:lnTo>
                    <a:pt x="47136" y="11166"/>
                  </a:lnTo>
                  <a:lnTo>
                    <a:pt x="19640" y="51556"/>
                  </a:lnTo>
                  <a:lnTo>
                    <a:pt x="8709" y="72373"/>
                  </a:lnTo>
                  <a:lnTo>
                    <a:pt x="0" y="106481"/>
                  </a:lnTo>
                  <a:lnTo>
                    <a:pt x="216" y="125947"/>
                  </a:lnTo>
                  <a:lnTo>
                    <a:pt x="6426" y="142124"/>
                  </a:lnTo>
                  <a:lnTo>
                    <a:pt x="11046" y="149401"/>
                  </a:lnTo>
                  <a:lnTo>
                    <a:pt x="16948" y="154253"/>
                  </a:lnTo>
                  <a:lnTo>
                    <a:pt x="45685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53"/>
            <p:cNvSpPr/>
            <p:nvPr>
              <p:custDataLst>
                <p:tags r:id="rId83"/>
              </p:custDataLst>
            </p:nvPr>
          </p:nvSpPr>
          <p:spPr>
            <a:xfrm>
              <a:off x="3771900" y="565150"/>
              <a:ext cx="120651" cy="9722"/>
            </a:xfrm>
            <a:custGeom>
              <a:avLst/>
              <a:gdLst/>
              <a:ahLst/>
              <a:cxnLst/>
              <a:rect l="0" t="0" r="0" b="0"/>
              <a:pathLst>
                <a:path w="12065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8334" y="5400"/>
                  </a:lnTo>
                  <a:lnTo>
                    <a:pt x="83701" y="160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54"/>
            <p:cNvSpPr/>
            <p:nvPr>
              <p:custDataLst>
                <p:tags r:id="rId84"/>
              </p:custDataLst>
            </p:nvPr>
          </p:nvSpPr>
          <p:spPr>
            <a:xfrm>
              <a:off x="3677922" y="883217"/>
              <a:ext cx="233679" cy="240282"/>
            </a:xfrm>
            <a:custGeom>
              <a:avLst/>
              <a:gdLst/>
              <a:ahLst/>
              <a:cxnLst/>
              <a:rect l="0" t="0" r="0" b="0"/>
              <a:pathLst>
                <a:path w="233679" h="240282">
                  <a:moveTo>
                    <a:pt x="11428" y="81983"/>
                  </a:moveTo>
                  <a:lnTo>
                    <a:pt x="11428" y="81983"/>
                  </a:lnTo>
                  <a:lnTo>
                    <a:pt x="8057" y="85354"/>
                  </a:lnTo>
                  <a:lnTo>
                    <a:pt x="6402" y="88891"/>
                  </a:lnTo>
                  <a:lnTo>
                    <a:pt x="5961" y="90821"/>
                  </a:lnTo>
                  <a:lnTo>
                    <a:pt x="8710" y="103652"/>
                  </a:lnTo>
                  <a:lnTo>
                    <a:pt x="11733" y="107718"/>
                  </a:lnTo>
                  <a:lnTo>
                    <a:pt x="20736" y="114117"/>
                  </a:lnTo>
                  <a:lnTo>
                    <a:pt x="41075" y="118315"/>
                  </a:lnTo>
                  <a:lnTo>
                    <a:pt x="68347" y="112817"/>
                  </a:lnTo>
                  <a:lnTo>
                    <a:pt x="105512" y="98880"/>
                  </a:lnTo>
                  <a:lnTo>
                    <a:pt x="125915" y="83613"/>
                  </a:lnTo>
                  <a:lnTo>
                    <a:pt x="152890" y="51809"/>
                  </a:lnTo>
                  <a:lnTo>
                    <a:pt x="158966" y="36352"/>
                  </a:lnTo>
                  <a:lnTo>
                    <a:pt x="160587" y="28279"/>
                  </a:lnTo>
                  <a:lnTo>
                    <a:pt x="160256" y="22191"/>
                  </a:lnTo>
                  <a:lnTo>
                    <a:pt x="158624" y="17428"/>
                  </a:lnTo>
                  <a:lnTo>
                    <a:pt x="156125" y="13546"/>
                  </a:lnTo>
                  <a:lnTo>
                    <a:pt x="139124" y="1341"/>
                  </a:lnTo>
                  <a:lnTo>
                    <a:pt x="131131" y="0"/>
                  </a:lnTo>
                  <a:lnTo>
                    <a:pt x="112842" y="2272"/>
                  </a:lnTo>
                  <a:lnTo>
                    <a:pt x="75970" y="14856"/>
                  </a:lnTo>
                  <a:lnTo>
                    <a:pt x="40508" y="38732"/>
                  </a:lnTo>
                  <a:lnTo>
                    <a:pt x="14400" y="74891"/>
                  </a:lnTo>
                  <a:lnTo>
                    <a:pt x="0" y="120255"/>
                  </a:lnTo>
                  <a:lnTo>
                    <a:pt x="1379" y="166073"/>
                  </a:lnTo>
                  <a:lnTo>
                    <a:pt x="14095" y="204187"/>
                  </a:lnTo>
                  <a:lnTo>
                    <a:pt x="29076" y="221198"/>
                  </a:lnTo>
                  <a:lnTo>
                    <a:pt x="48905" y="232756"/>
                  </a:lnTo>
                  <a:lnTo>
                    <a:pt x="74180" y="240245"/>
                  </a:lnTo>
                  <a:lnTo>
                    <a:pt x="107522" y="240281"/>
                  </a:lnTo>
                  <a:lnTo>
                    <a:pt x="144447" y="235593"/>
                  </a:lnTo>
                  <a:lnTo>
                    <a:pt x="179673" y="228806"/>
                  </a:lnTo>
                  <a:lnTo>
                    <a:pt x="233678" y="20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55"/>
            <p:cNvSpPr/>
            <p:nvPr>
              <p:custDataLst>
                <p:tags r:id="rId85"/>
              </p:custDataLst>
            </p:nvPr>
          </p:nvSpPr>
          <p:spPr>
            <a:xfrm>
              <a:off x="4532079" y="438150"/>
              <a:ext cx="30991" cy="165101"/>
            </a:xfrm>
            <a:custGeom>
              <a:avLst/>
              <a:gdLst/>
              <a:ahLst/>
              <a:cxnLst/>
              <a:rect l="0" t="0" r="0" b="0"/>
              <a:pathLst>
                <a:path w="30991" h="1651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21309" y="32507"/>
                  </a:lnTo>
                  <a:lnTo>
                    <a:pt x="29624" y="61451"/>
                  </a:lnTo>
                  <a:lnTo>
                    <a:pt x="30990" y="96524"/>
                  </a:lnTo>
                  <a:lnTo>
                    <a:pt x="19525" y="140657"/>
                  </a:lnTo>
                  <a:lnTo>
                    <a:pt x="12512" y="154237"/>
                  </a:lnTo>
                  <a:lnTo>
                    <a:pt x="182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56"/>
            <p:cNvSpPr/>
            <p:nvPr>
              <p:custDataLst>
                <p:tags r:id="rId86"/>
              </p:custDataLst>
            </p:nvPr>
          </p:nvSpPr>
          <p:spPr>
            <a:xfrm>
              <a:off x="4070350" y="501912"/>
              <a:ext cx="101601" cy="99019"/>
            </a:xfrm>
            <a:custGeom>
              <a:avLst/>
              <a:gdLst/>
              <a:ahLst/>
              <a:cxnLst/>
              <a:rect l="0" t="0" r="0" b="0"/>
              <a:pathLst>
                <a:path w="101601" h="9901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1411" y="1724"/>
                  </a:lnTo>
                  <a:lnTo>
                    <a:pt x="10845" y="326"/>
                  </a:lnTo>
                  <a:lnTo>
                    <a:pt x="21047" y="0"/>
                  </a:lnTo>
                  <a:lnTo>
                    <a:pt x="30756" y="3617"/>
                  </a:lnTo>
                  <a:lnTo>
                    <a:pt x="35321" y="6557"/>
                  </a:lnTo>
                  <a:lnTo>
                    <a:pt x="48487" y="24180"/>
                  </a:lnTo>
                  <a:lnTo>
                    <a:pt x="49964" y="32260"/>
                  </a:lnTo>
                  <a:lnTo>
                    <a:pt x="47841" y="50646"/>
                  </a:lnTo>
                  <a:lnTo>
                    <a:pt x="35342" y="77460"/>
                  </a:lnTo>
                  <a:lnTo>
                    <a:pt x="21603" y="93165"/>
                  </a:lnTo>
                  <a:lnTo>
                    <a:pt x="14775" y="97706"/>
                  </a:lnTo>
                  <a:lnTo>
                    <a:pt x="11967" y="98916"/>
                  </a:lnTo>
                  <a:lnTo>
                    <a:pt x="10094" y="99018"/>
                  </a:lnTo>
                  <a:lnTo>
                    <a:pt x="8846" y="98380"/>
                  </a:lnTo>
                  <a:lnTo>
                    <a:pt x="8014" y="97250"/>
                  </a:lnTo>
                  <a:lnTo>
                    <a:pt x="10214" y="85545"/>
                  </a:lnTo>
                  <a:lnTo>
                    <a:pt x="23054" y="58263"/>
                  </a:lnTo>
                  <a:lnTo>
                    <a:pt x="63264" y="12884"/>
                  </a:lnTo>
                  <a:lnTo>
                    <a:pt x="67899" y="8101"/>
                  </a:lnTo>
                  <a:lnTo>
                    <a:pt x="65901" y="10056"/>
                  </a:lnTo>
                  <a:lnTo>
                    <a:pt x="60840" y="21845"/>
                  </a:lnTo>
                  <a:lnTo>
                    <a:pt x="58243" y="42115"/>
                  </a:lnTo>
                  <a:lnTo>
                    <a:pt x="60845" y="62624"/>
                  </a:lnTo>
                  <a:lnTo>
                    <a:pt x="69455" y="78735"/>
                  </a:lnTo>
                  <a:lnTo>
                    <a:pt x="74526" y="82036"/>
                  </a:lnTo>
                  <a:lnTo>
                    <a:pt x="10160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57"/>
            <p:cNvSpPr/>
            <p:nvPr>
              <p:custDataLst>
                <p:tags r:id="rId87"/>
              </p:custDataLst>
            </p:nvPr>
          </p:nvSpPr>
          <p:spPr>
            <a:xfrm>
              <a:off x="4216400" y="5461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579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58"/>
            <p:cNvSpPr/>
            <p:nvPr>
              <p:custDataLst>
                <p:tags r:id="rId88"/>
              </p:custDataLst>
            </p:nvPr>
          </p:nvSpPr>
          <p:spPr>
            <a:xfrm>
              <a:off x="4433183" y="775994"/>
              <a:ext cx="119768" cy="70902"/>
            </a:xfrm>
            <a:custGeom>
              <a:avLst/>
              <a:gdLst/>
              <a:ahLst/>
              <a:cxnLst/>
              <a:rect l="0" t="0" r="0" b="0"/>
              <a:pathLst>
                <a:path w="119768" h="70902">
                  <a:moveTo>
                    <a:pt x="5467" y="5056"/>
                  </a:moveTo>
                  <a:lnTo>
                    <a:pt x="5467" y="5056"/>
                  </a:lnTo>
                  <a:lnTo>
                    <a:pt x="0" y="5056"/>
                  </a:lnTo>
                  <a:lnTo>
                    <a:pt x="2749" y="1685"/>
                  </a:lnTo>
                  <a:lnTo>
                    <a:pt x="8022" y="30"/>
                  </a:lnTo>
                  <a:lnTo>
                    <a:pt x="15775" y="0"/>
                  </a:lnTo>
                  <a:lnTo>
                    <a:pt x="37346" y="4251"/>
                  </a:lnTo>
                  <a:lnTo>
                    <a:pt x="40125" y="6636"/>
                  </a:lnTo>
                  <a:lnTo>
                    <a:pt x="45095" y="14930"/>
                  </a:lnTo>
                  <a:lnTo>
                    <a:pt x="45291" y="20106"/>
                  </a:lnTo>
                  <a:lnTo>
                    <a:pt x="41746" y="31500"/>
                  </a:lnTo>
                  <a:lnTo>
                    <a:pt x="27973" y="54651"/>
                  </a:lnTo>
                  <a:lnTo>
                    <a:pt x="17936" y="64828"/>
                  </a:lnTo>
                  <a:lnTo>
                    <a:pt x="17307" y="67482"/>
                  </a:lnTo>
                  <a:lnTo>
                    <a:pt x="17594" y="69956"/>
                  </a:lnTo>
                  <a:lnTo>
                    <a:pt x="19196" y="70901"/>
                  </a:lnTo>
                  <a:lnTo>
                    <a:pt x="64597" y="61848"/>
                  </a:lnTo>
                  <a:lnTo>
                    <a:pt x="119767" y="4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59"/>
            <p:cNvSpPr/>
            <p:nvPr>
              <p:custDataLst>
                <p:tags r:id="rId89"/>
              </p:custDataLst>
            </p:nvPr>
          </p:nvSpPr>
          <p:spPr>
            <a:xfrm>
              <a:off x="4269776" y="844550"/>
              <a:ext cx="149825" cy="59217"/>
            </a:xfrm>
            <a:custGeom>
              <a:avLst/>
              <a:gdLst/>
              <a:ahLst/>
              <a:cxnLst/>
              <a:rect l="0" t="0" r="0" b="0"/>
              <a:pathLst>
                <a:path w="149825" h="59217">
                  <a:moveTo>
                    <a:pt x="79974" y="19050"/>
                  </a:moveTo>
                  <a:lnTo>
                    <a:pt x="79974" y="19050"/>
                  </a:lnTo>
                  <a:lnTo>
                    <a:pt x="67109" y="33797"/>
                  </a:lnTo>
                  <a:lnTo>
                    <a:pt x="55963" y="52481"/>
                  </a:lnTo>
                  <a:lnTo>
                    <a:pt x="49076" y="58132"/>
                  </a:lnTo>
                  <a:lnTo>
                    <a:pt x="44559" y="59216"/>
                  </a:lnTo>
                  <a:lnTo>
                    <a:pt x="33895" y="58538"/>
                  </a:lnTo>
                  <a:lnTo>
                    <a:pt x="6119" y="48434"/>
                  </a:lnTo>
                  <a:lnTo>
                    <a:pt x="1288" y="44339"/>
                  </a:lnTo>
                  <a:lnTo>
                    <a:pt x="0" y="42259"/>
                  </a:lnTo>
                  <a:lnTo>
                    <a:pt x="552" y="40167"/>
                  </a:lnTo>
                  <a:lnTo>
                    <a:pt x="4929" y="35961"/>
                  </a:lnTo>
                  <a:lnTo>
                    <a:pt x="48392" y="14443"/>
                  </a:lnTo>
                  <a:lnTo>
                    <a:pt x="88186" y="7243"/>
                  </a:lnTo>
                  <a:lnTo>
                    <a:pt x="134668" y="729"/>
                  </a:lnTo>
                  <a:lnTo>
                    <a:pt x="149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60"/>
            <p:cNvSpPr/>
            <p:nvPr>
              <p:custDataLst>
                <p:tags r:id="rId90"/>
              </p:custDataLst>
            </p:nvPr>
          </p:nvSpPr>
          <p:spPr>
            <a:xfrm>
              <a:off x="4128383" y="791443"/>
              <a:ext cx="113418" cy="102146"/>
            </a:xfrm>
            <a:custGeom>
              <a:avLst/>
              <a:gdLst/>
              <a:ahLst/>
              <a:cxnLst/>
              <a:rect l="0" t="0" r="0" b="0"/>
              <a:pathLst>
                <a:path w="113418" h="102146">
                  <a:moveTo>
                    <a:pt x="5467" y="21357"/>
                  </a:moveTo>
                  <a:lnTo>
                    <a:pt x="5467" y="21357"/>
                  </a:lnTo>
                  <a:lnTo>
                    <a:pt x="0" y="21357"/>
                  </a:lnTo>
                  <a:lnTo>
                    <a:pt x="2749" y="17986"/>
                  </a:lnTo>
                  <a:lnTo>
                    <a:pt x="25208" y="6162"/>
                  </a:lnTo>
                  <a:lnTo>
                    <a:pt x="47926" y="0"/>
                  </a:lnTo>
                  <a:lnTo>
                    <a:pt x="61732" y="811"/>
                  </a:lnTo>
                  <a:lnTo>
                    <a:pt x="73042" y="5405"/>
                  </a:lnTo>
                  <a:lnTo>
                    <a:pt x="78034" y="8606"/>
                  </a:lnTo>
                  <a:lnTo>
                    <a:pt x="79950" y="13562"/>
                  </a:lnTo>
                  <a:lnTo>
                    <a:pt x="78317" y="26594"/>
                  </a:lnTo>
                  <a:lnTo>
                    <a:pt x="66093" y="49798"/>
                  </a:lnTo>
                  <a:lnTo>
                    <a:pt x="31813" y="82540"/>
                  </a:lnTo>
                  <a:lnTo>
                    <a:pt x="17742" y="94989"/>
                  </a:lnTo>
                  <a:lnTo>
                    <a:pt x="15766" y="97962"/>
                  </a:lnTo>
                  <a:lnTo>
                    <a:pt x="15156" y="99943"/>
                  </a:lnTo>
                  <a:lnTo>
                    <a:pt x="15454" y="101265"/>
                  </a:lnTo>
                  <a:lnTo>
                    <a:pt x="16358" y="102145"/>
                  </a:lnTo>
                  <a:lnTo>
                    <a:pt x="56732" y="94914"/>
                  </a:lnTo>
                  <a:lnTo>
                    <a:pt x="113417" y="8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61"/>
            <p:cNvSpPr/>
            <p:nvPr>
              <p:custDataLst>
                <p:tags r:id="rId91"/>
              </p:custDataLst>
            </p:nvPr>
          </p:nvSpPr>
          <p:spPr>
            <a:xfrm>
              <a:off x="4552950" y="292177"/>
              <a:ext cx="101601" cy="113291"/>
            </a:xfrm>
            <a:custGeom>
              <a:avLst/>
              <a:gdLst/>
              <a:ahLst/>
              <a:cxnLst/>
              <a:rect l="0" t="0" r="0" b="0"/>
              <a:pathLst>
                <a:path w="101601" h="113291">
                  <a:moveTo>
                    <a:pt x="0" y="6273"/>
                  </a:moveTo>
                  <a:lnTo>
                    <a:pt x="0" y="6273"/>
                  </a:lnTo>
                  <a:lnTo>
                    <a:pt x="0" y="2902"/>
                  </a:lnTo>
                  <a:lnTo>
                    <a:pt x="1411" y="1909"/>
                  </a:lnTo>
                  <a:lnTo>
                    <a:pt x="10845" y="511"/>
                  </a:lnTo>
                  <a:lnTo>
                    <a:pt x="38692" y="0"/>
                  </a:lnTo>
                  <a:lnTo>
                    <a:pt x="49182" y="3720"/>
                  </a:lnTo>
                  <a:lnTo>
                    <a:pt x="53954" y="6688"/>
                  </a:lnTo>
                  <a:lnTo>
                    <a:pt x="57136" y="11489"/>
                  </a:lnTo>
                  <a:lnTo>
                    <a:pt x="60671" y="24348"/>
                  </a:lnTo>
                  <a:lnTo>
                    <a:pt x="56598" y="39471"/>
                  </a:lnTo>
                  <a:lnTo>
                    <a:pt x="26676" y="87069"/>
                  </a:lnTo>
                  <a:lnTo>
                    <a:pt x="10882" y="109497"/>
                  </a:lnTo>
                  <a:lnTo>
                    <a:pt x="10782" y="111073"/>
                  </a:lnTo>
                  <a:lnTo>
                    <a:pt x="11421" y="112123"/>
                  </a:lnTo>
                  <a:lnTo>
                    <a:pt x="15894" y="113290"/>
                  </a:lnTo>
                  <a:lnTo>
                    <a:pt x="33872" y="112065"/>
                  </a:lnTo>
                  <a:lnTo>
                    <a:pt x="77874" y="105330"/>
                  </a:lnTo>
                  <a:lnTo>
                    <a:pt x="101600" y="10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62"/>
            <p:cNvSpPr/>
            <p:nvPr>
              <p:custDataLst>
                <p:tags r:id="rId92"/>
              </p:custDataLst>
            </p:nvPr>
          </p:nvSpPr>
          <p:spPr>
            <a:xfrm>
              <a:off x="3970050" y="692703"/>
              <a:ext cx="538451" cy="23888"/>
            </a:xfrm>
            <a:custGeom>
              <a:avLst/>
              <a:gdLst/>
              <a:ahLst/>
              <a:cxnLst/>
              <a:rect l="0" t="0" r="0" b="0"/>
              <a:pathLst>
                <a:path w="538451" h="23888">
                  <a:moveTo>
                    <a:pt x="24100" y="12147"/>
                  </a:moveTo>
                  <a:lnTo>
                    <a:pt x="24100" y="12147"/>
                  </a:lnTo>
                  <a:lnTo>
                    <a:pt x="17358" y="12147"/>
                  </a:lnTo>
                  <a:lnTo>
                    <a:pt x="12166" y="14028"/>
                  </a:lnTo>
                  <a:lnTo>
                    <a:pt x="7507" y="16511"/>
                  </a:lnTo>
                  <a:lnTo>
                    <a:pt x="3085" y="17614"/>
                  </a:lnTo>
                  <a:lnTo>
                    <a:pt x="1623" y="18614"/>
                  </a:lnTo>
                  <a:lnTo>
                    <a:pt x="649" y="19986"/>
                  </a:lnTo>
                  <a:lnTo>
                    <a:pt x="0" y="21606"/>
                  </a:lnTo>
                  <a:lnTo>
                    <a:pt x="272" y="22687"/>
                  </a:lnTo>
                  <a:lnTo>
                    <a:pt x="1159" y="23407"/>
                  </a:lnTo>
                  <a:lnTo>
                    <a:pt x="2456" y="23887"/>
                  </a:lnTo>
                  <a:lnTo>
                    <a:pt x="39864" y="22839"/>
                  </a:lnTo>
                  <a:lnTo>
                    <a:pt x="72734" y="19721"/>
                  </a:lnTo>
                  <a:lnTo>
                    <a:pt x="120269" y="15984"/>
                  </a:lnTo>
                  <a:lnTo>
                    <a:pt x="150302" y="13999"/>
                  </a:lnTo>
                  <a:lnTo>
                    <a:pt x="183729" y="11971"/>
                  </a:lnTo>
                  <a:lnTo>
                    <a:pt x="219419" y="9913"/>
                  </a:lnTo>
                  <a:lnTo>
                    <a:pt x="256618" y="7835"/>
                  </a:lnTo>
                  <a:lnTo>
                    <a:pt x="294823" y="5745"/>
                  </a:lnTo>
                  <a:lnTo>
                    <a:pt x="333699" y="3646"/>
                  </a:lnTo>
                  <a:lnTo>
                    <a:pt x="368788" y="2246"/>
                  </a:lnTo>
                  <a:lnTo>
                    <a:pt x="401353" y="1313"/>
                  </a:lnTo>
                  <a:lnTo>
                    <a:pt x="432236" y="691"/>
                  </a:lnTo>
                  <a:lnTo>
                    <a:pt x="477838" y="0"/>
                  </a:lnTo>
                  <a:lnTo>
                    <a:pt x="524752" y="2927"/>
                  </a:lnTo>
                  <a:lnTo>
                    <a:pt x="538450" y="5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3063"/>
          <p:cNvSpPr/>
          <p:nvPr>
            <p:custDataLst>
              <p:tags r:id="rId4"/>
            </p:custDataLst>
          </p:nvPr>
        </p:nvSpPr>
        <p:spPr>
          <a:xfrm>
            <a:off x="5065865" y="835871"/>
            <a:ext cx="350686" cy="392653"/>
          </a:xfrm>
          <a:custGeom>
            <a:avLst/>
            <a:gdLst/>
            <a:ahLst/>
            <a:cxnLst/>
            <a:rect l="0" t="0" r="0" b="0"/>
            <a:pathLst>
              <a:path w="350686" h="392653">
                <a:moveTo>
                  <a:pt x="122085" y="275379"/>
                </a:moveTo>
                <a:lnTo>
                  <a:pt x="122085" y="275379"/>
                </a:lnTo>
                <a:lnTo>
                  <a:pt x="122085" y="272008"/>
                </a:lnTo>
                <a:lnTo>
                  <a:pt x="123966" y="268471"/>
                </a:lnTo>
                <a:lnTo>
                  <a:pt x="125456" y="266541"/>
                </a:lnTo>
                <a:lnTo>
                  <a:pt x="125743" y="263842"/>
                </a:lnTo>
                <a:lnTo>
                  <a:pt x="124181" y="257081"/>
                </a:lnTo>
                <a:lnTo>
                  <a:pt x="119335" y="248712"/>
                </a:lnTo>
                <a:lnTo>
                  <a:pt x="110060" y="241764"/>
                </a:lnTo>
                <a:lnTo>
                  <a:pt x="91633" y="238608"/>
                </a:lnTo>
                <a:lnTo>
                  <a:pt x="76330" y="243514"/>
                </a:lnTo>
                <a:lnTo>
                  <a:pt x="49967" y="261939"/>
                </a:lnTo>
                <a:lnTo>
                  <a:pt x="12825" y="303141"/>
                </a:lnTo>
                <a:lnTo>
                  <a:pt x="2969" y="325347"/>
                </a:lnTo>
                <a:lnTo>
                  <a:pt x="0" y="346271"/>
                </a:lnTo>
                <a:lnTo>
                  <a:pt x="3384" y="364977"/>
                </a:lnTo>
                <a:lnTo>
                  <a:pt x="11474" y="378935"/>
                </a:lnTo>
                <a:lnTo>
                  <a:pt x="16594" y="384633"/>
                </a:lnTo>
                <a:lnTo>
                  <a:pt x="31691" y="390964"/>
                </a:lnTo>
                <a:lnTo>
                  <a:pt x="40656" y="392652"/>
                </a:lnTo>
                <a:lnTo>
                  <a:pt x="58142" y="388884"/>
                </a:lnTo>
                <a:lnTo>
                  <a:pt x="66757" y="384916"/>
                </a:lnTo>
                <a:lnTo>
                  <a:pt x="95735" y="355734"/>
                </a:lnTo>
                <a:lnTo>
                  <a:pt x="112491" y="324027"/>
                </a:lnTo>
                <a:lnTo>
                  <a:pt x="126288" y="284300"/>
                </a:lnTo>
                <a:lnTo>
                  <a:pt x="131941" y="260866"/>
                </a:lnTo>
                <a:lnTo>
                  <a:pt x="137122" y="236070"/>
                </a:lnTo>
                <a:lnTo>
                  <a:pt x="141282" y="209662"/>
                </a:lnTo>
                <a:lnTo>
                  <a:pt x="144760" y="182179"/>
                </a:lnTo>
                <a:lnTo>
                  <a:pt x="147785" y="153979"/>
                </a:lnTo>
                <a:lnTo>
                  <a:pt x="149802" y="128123"/>
                </a:lnTo>
                <a:lnTo>
                  <a:pt x="152042" y="80580"/>
                </a:lnTo>
                <a:lnTo>
                  <a:pt x="146561" y="34373"/>
                </a:lnTo>
                <a:lnTo>
                  <a:pt x="139372" y="9550"/>
                </a:lnTo>
                <a:lnTo>
                  <a:pt x="136432" y="5026"/>
                </a:lnTo>
                <a:lnTo>
                  <a:pt x="133061" y="2011"/>
                </a:lnTo>
                <a:lnTo>
                  <a:pt x="129402" y="0"/>
                </a:lnTo>
                <a:lnTo>
                  <a:pt x="126258" y="1482"/>
                </a:lnTo>
                <a:lnTo>
                  <a:pt x="120882" y="10654"/>
                </a:lnTo>
                <a:lnTo>
                  <a:pt x="110518" y="45169"/>
                </a:lnTo>
                <a:lnTo>
                  <a:pt x="106361" y="80871"/>
                </a:lnTo>
                <a:lnTo>
                  <a:pt x="105924" y="122609"/>
                </a:lnTo>
                <a:lnTo>
                  <a:pt x="110434" y="167029"/>
                </a:lnTo>
                <a:lnTo>
                  <a:pt x="117142" y="208879"/>
                </a:lnTo>
                <a:lnTo>
                  <a:pt x="124827" y="246529"/>
                </a:lnTo>
                <a:lnTo>
                  <a:pt x="136381" y="288703"/>
                </a:lnTo>
                <a:lnTo>
                  <a:pt x="144587" y="309979"/>
                </a:lnTo>
                <a:lnTo>
                  <a:pt x="149254" y="315451"/>
                </a:lnTo>
                <a:lnTo>
                  <a:pt x="152192" y="314088"/>
                </a:lnTo>
                <a:lnTo>
                  <a:pt x="159220" y="305048"/>
                </a:lnTo>
                <a:lnTo>
                  <a:pt x="171570" y="266109"/>
                </a:lnTo>
                <a:lnTo>
                  <a:pt x="191048" y="223297"/>
                </a:lnTo>
                <a:lnTo>
                  <a:pt x="205323" y="200572"/>
                </a:lnTo>
                <a:lnTo>
                  <a:pt x="208621" y="198697"/>
                </a:lnTo>
                <a:lnTo>
                  <a:pt x="212231" y="198152"/>
                </a:lnTo>
                <a:lnTo>
                  <a:pt x="216049" y="198494"/>
                </a:lnTo>
                <a:lnTo>
                  <a:pt x="224054" y="202638"/>
                </a:lnTo>
                <a:lnTo>
                  <a:pt x="228165" y="205718"/>
                </a:lnTo>
                <a:lnTo>
                  <a:pt x="234613" y="216667"/>
                </a:lnTo>
                <a:lnTo>
                  <a:pt x="237321" y="223537"/>
                </a:lnTo>
                <a:lnTo>
                  <a:pt x="237760" y="250062"/>
                </a:lnTo>
                <a:lnTo>
                  <a:pt x="233421" y="280264"/>
                </a:lnTo>
                <a:lnTo>
                  <a:pt x="225896" y="297306"/>
                </a:lnTo>
                <a:lnTo>
                  <a:pt x="211640" y="315037"/>
                </a:lnTo>
                <a:lnTo>
                  <a:pt x="207189" y="318751"/>
                </a:lnTo>
                <a:lnTo>
                  <a:pt x="203515" y="320521"/>
                </a:lnTo>
                <a:lnTo>
                  <a:pt x="200360" y="320996"/>
                </a:lnTo>
                <a:lnTo>
                  <a:pt x="197552" y="320607"/>
                </a:lnTo>
                <a:lnTo>
                  <a:pt x="196385" y="318937"/>
                </a:lnTo>
                <a:lnTo>
                  <a:pt x="196313" y="316412"/>
                </a:lnTo>
                <a:lnTo>
                  <a:pt x="198819" y="309138"/>
                </a:lnTo>
                <a:lnTo>
                  <a:pt x="213808" y="287221"/>
                </a:lnTo>
                <a:lnTo>
                  <a:pt x="248176" y="246077"/>
                </a:lnTo>
                <a:lnTo>
                  <a:pt x="286090" y="201453"/>
                </a:lnTo>
                <a:lnTo>
                  <a:pt x="298674" y="182326"/>
                </a:lnTo>
                <a:lnTo>
                  <a:pt x="292784" y="187522"/>
                </a:lnTo>
                <a:lnTo>
                  <a:pt x="273787" y="212764"/>
                </a:lnTo>
                <a:lnTo>
                  <a:pt x="264532" y="231087"/>
                </a:lnTo>
                <a:lnTo>
                  <a:pt x="263241" y="249109"/>
                </a:lnTo>
                <a:lnTo>
                  <a:pt x="273910" y="283674"/>
                </a:lnTo>
                <a:lnTo>
                  <a:pt x="279746" y="290081"/>
                </a:lnTo>
                <a:lnTo>
                  <a:pt x="295638" y="299082"/>
                </a:lnTo>
                <a:lnTo>
                  <a:pt x="350685" y="3134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673"/>
          <p:cNvGrpSpPr/>
          <p:nvPr/>
        </p:nvGrpSpPr>
        <p:grpSpPr>
          <a:xfrm>
            <a:off x="2006600" y="950022"/>
            <a:ext cx="247651" cy="212496"/>
            <a:chOff x="2006600" y="950022"/>
            <a:chExt cx="247651" cy="212496"/>
          </a:xfrm>
        </p:grpSpPr>
        <p:sp>
          <p:nvSpPr>
            <p:cNvPr id="35" name="SMARTInkShape-3064"/>
            <p:cNvSpPr/>
            <p:nvPr>
              <p:custDataLst>
                <p:tags r:id="rId79"/>
              </p:custDataLst>
            </p:nvPr>
          </p:nvSpPr>
          <p:spPr>
            <a:xfrm>
              <a:off x="2006600" y="950022"/>
              <a:ext cx="209551" cy="212496"/>
            </a:xfrm>
            <a:custGeom>
              <a:avLst/>
              <a:gdLst/>
              <a:ahLst/>
              <a:cxnLst/>
              <a:rect l="0" t="0" r="0" b="0"/>
              <a:pathLst>
                <a:path w="209551" h="212496">
                  <a:moveTo>
                    <a:pt x="0" y="46928"/>
                  </a:moveTo>
                  <a:lnTo>
                    <a:pt x="0" y="46928"/>
                  </a:lnTo>
                  <a:lnTo>
                    <a:pt x="0" y="43557"/>
                  </a:lnTo>
                  <a:lnTo>
                    <a:pt x="1881" y="40020"/>
                  </a:lnTo>
                  <a:lnTo>
                    <a:pt x="8838" y="32001"/>
                  </a:lnTo>
                  <a:lnTo>
                    <a:pt x="21669" y="25729"/>
                  </a:lnTo>
                  <a:lnTo>
                    <a:pt x="32914" y="25276"/>
                  </a:lnTo>
                  <a:lnTo>
                    <a:pt x="38876" y="26144"/>
                  </a:lnTo>
                  <a:lnTo>
                    <a:pt x="51145" y="32752"/>
                  </a:lnTo>
                  <a:lnTo>
                    <a:pt x="62948" y="43450"/>
                  </a:lnTo>
                  <a:lnTo>
                    <a:pt x="72897" y="57612"/>
                  </a:lnTo>
                  <a:lnTo>
                    <a:pt x="83061" y="91565"/>
                  </a:lnTo>
                  <a:lnTo>
                    <a:pt x="80428" y="129533"/>
                  </a:lnTo>
                  <a:lnTo>
                    <a:pt x="61827" y="174514"/>
                  </a:lnTo>
                  <a:lnTo>
                    <a:pt x="39651" y="205663"/>
                  </a:lnTo>
                  <a:lnTo>
                    <a:pt x="34900" y="209901"/>
                  </a:lnTo>
                  <a:lnTo>
                    <a:pt x="30323" y="212021"/>
                  </a:lnTo>
                  <a:lnTo>
                    <a:pt x="21473" y="212495"/>
                  </a:lnTo>
                  <a:lnTo>
                    <a:pt x="17843" y="210223"/>
                  </a:lnTo>
                  <a:lnTo>
                    <a:pt x="11928" y="202054"/>
                  </a:lnTo>
                  <a:lnTo>
                    <a:pt x="10711" y="189486"/>
                  </a:lnTo>
                  <a:lnTo>
                    <a:pt x="13227" y="175198"/>
                  </a:lnTo>
                  <a:lnTo>
                    <a:pt x="28222" y="146897"/>
                  </a:lnTo>
                  <a:lnTo>
                    <a:pt x="63297" y="101616"/>
                  </a:lnTo>
                  <a:lnTo>
                    <a:pt x="109343" y="57744"/>
                  </a:lnTo>
                  <a:lnTo>
                    <a:pt x="134288" y="18941"/>
                  </a:lnTo>
                  <a:lnTo>
                    <a:pt x="138096" y="8454"/>
                  </a:lnTo>
                  <a:lnTo>
                    <a:pt x="137925" y="5756"/>
                  </a:lnTo>
                  <a:lnTo>
                    <a:pt x="135854" y="878"/>
                  </a:lnTo>
                  <a:lnTo>
                    <a:pt x="134314" y="0"/>
                  </a:lnTo>
                  <a:lnTo>
                    <a:pt x="132581" y="120"/>
                  </a:lnTo>
                  <a:lnTo>
                    <a:pt x="130721" y="906"/>
                  </a:lnTo>
                  <a:lnTo>
                    <a:pt x="117989" y="12125"/>
                  </a:lnTo>
                  <a:lnTo>
                    <a:pt x="99794" y="45724"/>
                  </a:lnTo>
                  <a:lnTo>
                    <a:pt x="88992" y="79497"/>
                  </a:lnTo>
                  <a:lnTo>
                    <a:pt x="88470" y="101385"/>
                  </a:lnTo>
                  <a:lnTo>
                    <a:pt x="95515" y="126798"/>
                  </a:lnTo>
                  <a:lnTo>
                    <a:pt x="104540" y="139106"/>
                  </a:lnTo>
                  <a:lnTo>
                    <a:pt x="109910" y="144363"/>
                  </a:lnTo>
                  <a:lnTo>
                    <a:pt x="134323" y="155133"/>
                  </a:lnTo>
                  <a:lnTo>
                    <a:pt x="163899" y="159422"/>
                  </a:lnTo>
                  <a:lnTo>
                    <a:pt x="209550" y="148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65"/>
            <p:cNvSpPr/>
            <p:nvPr>
              <p:custDataLst>
                <p:tags r:id="rId80"/>
              </p:custDataLst>
            </p:nvPr>
          </p:nvSpPr>
          <p:spPr>
            <a:xfrm>
              <a:off x="2235200" y="10922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3066"/>
          <p:cNvSpPr/>
          <p:nvPr>
            <p:custDataLst>
              <p:tags r:id="rId5"/>
            </p:custDataLst>
          </p:nvPr>
        </p:nvSpPr>
        <p:spPr>
          <a:xfrm>
            <a:off x="1670933" y="1633473"/>
            <a:ext cx="265818" cy="226195"/>
          </a:xfrm>
          <a:custGeom>
            <a:avLst/>
            <a:gdLst/>
            <a:ahLst/>
            <a:cxnLst/>
            <a:rect l="0" t="0" r="0" b="0"/>
            <a:pathLst>
              <a:path w="265818" h="226195">
                <a:moveTo>
                  <a:pt x="5467" y="220727"/>
                </a:moveTo>
                <a:lnTo>
                  <a:pt x="5467" y="220727"/>
                </a:lnTo>
                <a:lnTo>
                  <a:pt x="0" y="226194"/>
                </a:lnTo>
                <a:lnTo>
                  <a:pt x="15069" y="209714"/>
                </a:lnTo>
                <a:lnTo>
                  <a:pt x="35250" y="173267"/>
                </a:lnTo>
                <a:lnTo>
                  <a:pt x="42630" y="134342"/>
                </a:lnTo>
                <a:lnTo>
                  <a:pt x="47444" y="98941"/>
                </a:lnTo>
                <a:lnTo>
                  <a:pt x="49890" y="62346"/>
                </a:lnTo>
                <a:lnTo>
                  <a:pt x="55288" y="17384"/>
                </a:lnTo>
                <a:lnTo>
                  <a:pt x="55977" y="5176"/>
                </a:lnTo>
                <a:lnTo>
                  <a:pt x="55368" y="3649"/>
                </a:lnTo>
                <a:lnTo>
                  <a:pt x="54256" y="3336"/>
                </a:lnTo>
                <a:lnTo>
                  <a:pt x="52810" y="3833"/>
                </a:lnTo>
                <a:lnTo>
                  <a:pt x="51203" y="10030"/>
                </a:lnTo>
                <a:lnTo>
                  <a:pt x="50086" y="48107"/>
                </a:lnTo>
                <a:lnTo>
                  <a:pt x="49950" y="94750"/>
                </a:lnTo>
                <a:lnTo>
                  <a:pt x="53295" y="141358"/>
                </a:lnTo>
                <a:lnTo>
                  <a:pt x="61455" y="178055"/>
                </a:lnTo>
                <a:lnTo>
                  <a:pt x="68215" y="190238"/>
                </a:lnTo>
                <a:lnTo>
                  <a:pt x="72699" y="193345"/>
                </a:lnTo>
                <a:lnTo>
                  <a:pt x="77805" y="194711"/>
                </a:lnTo>
                <a:lnTo>
                  <a:pt x="83326" y="194917"/>
                </a:lnTo>
                <a:lnTo>
                  <a:pt x="95104" y="191381"/>
                </a:lnTo>
                <a:lnTo>
                  <a:pt x="107395" y="183696"/>
                </a:lnTo>
                <a:lnTo>
                  <a:pt x="125509" y="162796"/>
                </a:lnTo>
                <a:lnTo>
                  <a:pt x="144629" y="124487"/>
                </a:lnTo>
                <a:lnTo>
                  <a:pt x="158623" y="79577"/>
                </a:lnTo>
                <a:lnTo>
                  <a:pt x="166771" y="40785"/>
                </a:lnTo>
                <a:lnTo>
                  <a:pt x="164693" y="12123"/>
                </a:lnTo>
                <a:lnTo>
                  <a:pt x="162547" y="6188"/>
                </a:lnTo>
                <a:lnTo>
                  <a:pt x="158791" y="0"/>
                </a:lnTo>
                <a:lnTo>
                  <a:pt x="157948" y="44077"/>
                </a:lnTo>
                <a:lnTo>
                  <a:pt x="164633" y="84739"/>
                </a:lnTo>
                <a:lnTo>
                  <a:pt x="182293" y="128066"/>
                </a:lnTo>
                <a:lnTo>
                  <a:pt x="212141" y="165442"/>
                </a:lnTo>
                <a:lnTo>
                  <a:pt x="265817" y="2143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3067"/>
          <p:cNvSpPr/>
          <p:nvPr>
            <p:custDataLst>
              <p:tags r:id="rId6"/>
            </p:custDataLst>
          </p:nvPr>
        </p:nvSpPr>
        <p:spPr>
          <a:xfrm>
            <a:off x="6515100" y="2392052"/>
            <a:ext cx="3905251" cy="59049"/>
          </a:xfrm>
          <a:custGeom>
            <a:avLst/>
            <a:gdLst/>
            <a:ahLst/>
            <a:cxnLst/>
            <a:rect l="0" t="0" r="0" b="0"/>
            <a:pathLst>
              <a:path w="3905251" h="59049">
                <a:moveTo>
                  <a:pt x="0" y="59048"/>
                </a:moveTo>
                <a:lnTo>
                  <a:pt x="0" y="59048"/>
                </a:lnTo>
                <a:lnTo>
                  <a:pt x="42681" y="59048"/>
                </a:lnTo>
                <a:lnTo>
                  <a:pt x="87409" y="59048"/>
                </a:lnTo>
                <a:lnTo>
                  <a:pt x="116128" y="59048"/>
                </a:lnTo>
                <a:lnTo>
                  <a:pt x="147268" y="59048"/>
                </a:lnTo>
                <a:lnTo>
                  <a:pt x="185668" y="59048"/>
                </a:lnTo>
                <a:lnTo>
                  <a:pt x="228906" y="59048"/>
                </a:lnTo>
                <a:lnTo>
                  <a:pt x="275370" y="59048"/>
                </a:lnTo>
                <a:lnTo>
                  <a:pt x="330336" y="59048"/>
                </a:lnTo>
                <a:lnTo>
                  <a:pt x="390968" y="59048"/>
                </a:lnTo>
                <a:lnTo>
                  <a:pt x="455379" y="59048"/>
                </a:lnTo>
                <a:lnTo>
                  <a:pt x="527952" y="58342"/>
                </a:lnTo>
                <a:lnTo>
                  <a:pt x="605968" y="57167"/>
                </a:lnTo>
                <a:lnTo>
                  <a:pt x="687612" y="55677"/>
                </a:lnTo>
                <a:lnTo>
                  <a:pt x="776613" y="52567"/>
                </a:lnTo>
                <a:lnTo>
                  <a:pt x="870520" y="48378"/>
                </a:lnTo>
                <a:lnTo>
                  <a:pt x="967697" y="43468"/>
                </a:lnTo>
                <a:lnTo>
                  <a:pt x="1075520" y="38078"/>
                </a:lnTo>
                <a:lnTo>
                  <a:pt x="1190441" y="32368"/>
                </a:lnTo>
                <a:lnTo>
                  <a:pt x="1310094" y="26445"/>
                </a:lnTo>
                <a:lnTo>
                  <a:pt x="1433607" y="21085"/>
                </a:lnTo>
                <a:lnTo>
                  <a:pt x="1559693" y="16100"/>
                </a:lnTo>
                <a:lnTo>
                  <a:pt x="1687495" y="11366"/>
                </a:lnTo>
                <a:lnTo>
                  <a:pt x="1815736" y="7504"/>
                </a:lnTo>
                <a:lnTo>
                  <a:pt x="1944268" y="4224"/>
                </a:lnTo>
                <a:lnTo>
                  <a:pt x="2072994" y="1332"/>
                </a:lnTo>
                <a:lnTo>
                  <a:pt x="2202558" y="110"/>
                </a:lnTo>
                <a:lnTo>
                  <a:pt x="2332677" y="0"/>
                </a:lnTo>
                <a:lnTo>
                  <a:pt x="2463168" y="633"/>
                </a:lnTo>
                <a:lnTo>
                  <a:pt x="2591084" y="1760"/>
                </a:lnTo>
                <a:lnTo>
                  <a:pt x="2717284" y="3217"/>
                </a:lnTo>
                <a:lnTo>
                  <a:pt x="2842339" y="4894"/>
                </a:lnTo>
                <a:lnTo>
                  <a:pt x="2962398" y="7423"/>
                </a:lnTo>
                <a:lnTo>
                  <a:pt x="3079126" y="10521"/>
                </a:lnTo>
                <a:lnTo>
                  <a:pt x="3193635" y="13996"/>
                </a:lnTo>
                <a:lnTo>
                  <a:pt x="3301722" y="17725"/>
                </a:lnTo>
                <a:lnTo>
                  <a:pt x="3405532" y="21621"/>
                </a:lnTo>
                <a:lnTo>
                  <a:pt x="3506488" y="25630"/>
                </a:lnTo>
                <a:lnTo>
                  <a:pt x="3595663" y="29714"/>
                </a:lnTo>
                <a:lnTo>
                  <a:pt x="3676987" y="33847"/>
                </a:lnTo>
                <a:lnTo>
                  <a:pt x="3753074" y="38014"/>
                </a:lnTo>
                <a:lnTo>
                  <a:pt x="3803799" y="40792"/>
                </a:lnTo>
                <a:lnTo>
                  <a:pt x="3905250" y="463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676"/>
          <p:cNvGrpSpPr/>
          <p:nvPr/>
        </p:nvGrpSpPr>
        <p:grpSpPr>
          <a:xfrm>
            <a:off x="6375400" y="1182010"/>
            <a:ext cx="5029201" cy="1681502"/>
            <a:chOff x="6375400" y="1182010"/>
            <a:chExt cx="5029201" cy="1681502"/>
          </a:xfrm>
        </p:grpSpPr>
        <p:sp>
          <p:nvSpPr>
            <p:cNvPr id="40" name="SMARTInkShape-3068"/>
            <p:cNvSpPr/>
            <p:nvPr>
              <p:custDataLst>
                <p:tags r:id="rId75"/>
              </p:custDataLst>
            </p:nvPr>
          </p:nvSpPr>
          <p:spPr>
            <a:xfrm>
              <a:off x="8244991" y="2561423"/>
              <a:ext cx="359260" cy="302089"/>
            </a:xfrm>
            <a:custGeom>
              <a:avLst/>
              <a:gdLst/>
              <a:ahLst/>
              <a:cxnLst/>
              <a:rect l="0" t="0" r="0" b="0"/>
              <a:pathLst>
                <a:path w="359260" h="302089">
                  <a:moveTo>
                    <a:pt x="3659" y="289727"/>
                  </a:moveTo>
                  <a:lnTo>
                    <a:pt x="3659" y="289727"/>
                  </a:lnTo>
                  <a:lnTo>
                    <a:pt x="3659" y="293098"/>
                  </a:lnTo>
                  <a:lnTo>
                    <a:pt x="1778" y="296634"/>
                  </a:lnTo>
                  <a:lnTo>
                    <a:pt x="288" y="298565"/>
                  </a:lnTo>
                  <a:lnTo>
                    <a:pt x="0" y="299852"/>
                  </a:lnTo>
                  <a:lnTo>
                    <a:pt x="514" y="300710"/>
                  </a:lnTo>
                  <a:lnTo>
                    <a:pt x="1563" y="301283"/>
                  </a:lnTo>
                  <a:lnTo>
                    <a:pt x="6408" y="302088"/>
                  </a:lnTo>
                  <a:lnTo>
                    <a:pt x="12172" y="296632"/>
                  </a:lnTo>
                  <a:lnTo>
                    <a:pt x="27369" y="272511"/>
                  </a:lnTo>
                  <a:lnTo>
                    <a:pt x="42419" y="227609"/>
                  </a:lnTo>
                  <a:lnTo>
                    <a:pt x="60397" y="192739"/>
                  </a:lnTo>
                  <a:lnTo>
                    <a:pt x="73090" y="159368"/>
                  </a:lnTo>
                  <a:lnTo>
                    <a:pt x="82322" y="114695"/>
                  </a:lnTo>
                  <a:lnTo>
                    <a:pt x="85057" y="74647"/>
                  </a:lnTo>
                  <a:lnTo>
                    <a:pt x="85352" y="27055"/>
                  </a:lnTo>
                  <a:lnTo>
                    <a:pt x="82770" y="18232"/>
                  </a:lnTo>
                  <a:lnTo>
                    <a:pt x="81800" y="16302"/>
                  </a:lnTo>
                  <a:lnTo>
                    <a:pt x="81153" y="15721"/>
                  </a:lnTo>
                  <a:lnTo>
                    <a:pt x="80722" y="16040"/>
                  </a:lnTo>
                  <a:lnTo>
                    <a:pt x="75665" y="38240"/>
                  </a:lnTo>
                  <a:lnTo>
                    <a:pt x="74854" y="72220"/>
                  </a:lnTo>
                  <a:lnTo>
                    <a:pt x="77164" y="104157"/>
                  </a:lnTo>
                  <a:lnTo>
                    <a:pt x="65490" y="143281"/>
                  </a:lnTo>
                  <a:lnTo>
                    <a:pt x="55463" y="164580"/>
                  </a:lnTo>
                  <a:lnTo>
                    <a:pt x="52306" y="181601"/>
                  </a:lnTo>
                  <a:lnTo>
                    <a:pt x="53729" y="195771"/>
                  </a:lnTo>
                  <a:lnTo>
                    <a:pt x="71248" y="242162"/>
                  </a:lnTo>
                  <a:lnTo>
                    <a:pt x="83933" y="269382"/>
                  </a:lnTo>
                  <a:lnTo>
                    <a:pt x="92433" y="277506"/>
                  </a:lnTo>
                  <a:lnTo>
                    <a:pt x="89916" y="274653"/>
                  </a:lnTo>
                  <a:lnTo>
                    <a:pt x="128334" y="236681"/>
                  </a:lnTo>
                  <a:lnTo>
                    <a:pt x="153488" y="200161"/>
                  </a:lnTo>
                  <a:lnTo>
                    <a:pt x="174347" y="162530"/>
                  </a:lnTo>
                  <a:lnTo>
                    <a:pt x="193227" y="123158"/>
                  </a:lnTo>
                  <a:lnTo>
                    <a:pt x="207367" y="77782"/>
                  </a:lnTo>
                  <a:lnTo>
                    <a:pt x="216337" y="39015"/>
                  </a:lnTo>
                  <a:lnTo>
                    <a:pt x="224508" y="5638"/>
                  </a:lnTo>
                  <a:lnTo>
                    <a:pt x="224270" y="2968"/>
                  </a:lnTo>
                  <a:lnTo>
                    <a:pt x="223405" y="1187"/>
                  </a:lnTo>
                  <a:lnTo>
                    <a:pt x="222123" y="0"/>
                  </a:lnTo>
                  <a:lnTo>
                    <a:pt x="221269" y="2032"/>
                  </a:lnTo>
                  <a:lnTo>
                    <a:pt x="219784" y="46672"/>
                  </a:lnTo>
                  <a:lnTo>
                    <a:pt x="222997" y="89378"/>
                  </a:lnTo>
                  <a:lnTo>
                    <a:pt x="238531" y="133311"/>
                  </a:lnTo>
                  <a:lnTo>
                    <a:pt x="271119" y="174237"/>
                  </a:lnTo>
                  <a:lnTo>
                    <a:pt x="303623" y="198417"/>
                  </a:lnTo>
                  <a:lnTo>
                    <a:pt x="359259" y="232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069"/>
            <p:cNvSpPr/>
            <p:nvPr>
              <p:custDataLst>
                <p:tags r:id="rId76"/>
              </p:custDataLst>
            </p:nvPr>
          </p:nvSpPr>
          <p:spPr>
            <a:xfrm>
              <a:off x="8337586" y="1911350"/>
              <a:ext cx="61884" cy="530913"/>
            </a:xfrm>
            <a:custGeom>
              <a:avLst/>
              <a:gdLst/>
              <a:ahLst/>
              <a:cxnLst/>
              <a:rect l="0" t="0" r="0" b="0"/>
              <a:pathLst>
                <a:path w="61884" h="530913">
                  <a:moveTo>
                    <a:pt x="25364" y="0"/>
                  </a:moveTo>
                  <a:lnTo>
                    <a:pt x="25364" y="0"/>
                  </a:lnTo>
                  <a:lnTo>
                    <a:pt x="29727" y="35487"/>
                  </a:lnTo>
                  <a:lnTo>
                    <a:pt x="30420" y="75818"/>
                  </a:lnTo>
                  <a:lnTo>
                    <a:pt x="27176" y="119047"/>
                  </a:lnTo>
                  <a:lnTo>
                    <a:pt x="25900" y="163136"/>
                  </a:lnTo>
                  <a:lnTo>
                    <a:pt x="25522" y="206773"/>
                  </a:lnTo>
                  <a:lnTo>
                    <a:pt x="25411" y="246827"/>
                  </a:lnTo>
                  <a:lnTo>
                    <a:pt x="25378" y="284800"/>
                  </a:lnTo>
                  <a:lnTo>
                    <a:pt x="27248" y="327713"/>
                  </a:lnTo>
                  <a:lnTo>
                    <a:pt x="31126" y="372206"/>
                  </a:lnTo>
                  <a:lnTo>
                    <a:pt x="36026" y="417529"/>
                  </a:lnTo>
                  <a:lnTo>
                    <a:pt x="37984" y="446101"/>
                  </a:lnTo>
                  <a:lnTo>
                    <a:pt x="38716" y="447684"/>
                  </a:lnTo>
                  <a:lnTo>
                    <a:pt x="39910" y="448739"/>
                  </a:lnTo>
                  <a:lnTo>
                    <a:pt x="43523" y="450433"/>
                  </a:lnTo>
                  <a:lnTo>
                    <a:pt x="44018" y="452546"/>
                  </a:lnTo>
                  <a:lnTo>
                    <a:pt x="44150" y="454097"/>
                  </a:lnTo>
                  <a:lnTo>
                    <a:pt x="44943" y="454426"/>
                  </a:lnTo>
                  <a:lnTo>
                    <a:pt x="49858" y="451460"/>
                  </a:lnTo>
                  <a:lnTo>
                    <a:pt x="49453" y="451257"/>
                  </a:lnTo>
                  <a:lnTo>
                    <a:pt x="47125" y="451031"/>
                  </a:lnTo>
                  <a:lnTo>
                    <a:pt x="46221" y="450265"/>
                  </a:lnTo>
                  <a:lnTo>
                    <a:pt x="42889" y="443966"/>
                  </a:lnTo>
                  <a:lnTo>
                    <a:pt x="41281" y="442027"/>
                  </a:lnTo>
                  <a:lnTo>
                    <a:pt x="37612" y="439873"/>
                  </a:lnTo>
                  <a:lnTo>
                    <a:pt x="29508" y="438490"/>
                  </a:lnTo>
                  <a:lnTo>
                    <a:pt x="23221" y="438251"/>
                  </a:lnTo>
                  <a:lnTo>
                    <a:pt x="19002" y="440076"/>
                  </a:lnTo>
                  <a:lnTo>
                    <a:pt x="16889" y="441551"/>
                  </a:lnTo>
                  <a:lnTo>
                    <a:pt x="10544" y="450368"/>
                  </a:lnTo>
                  <a:lnTo>
                    <a:pt x="7567" y="461918"/>
                  </a:lnTo>
                  <a:lnTo>
                    <a:pt x="7267" y="483532"/>
                  </a:lnTo>
                  <a:lnTo>
                    <a:pt x="11456" y="500515"/>
                  </a:lnTo>
                  <a:lnTo>
                    <a:pt x="15184" y="507731"/>
                  </a:lnTo>
                  <a:lnTo>
                    <a:pt x="17166" y="509231"/>
                  </a:lnTo>
                  <a:lnTo>
                    <a:pt x="19193" y="509526"/>
                  </a:lnTo>
                  <a:lnTo>
                    <a:pt x="21250" y="509018"/>
                  </a:lnTo>
                  <a:lnTo>
                    <a:pt x="25417" y="500926"/>
                  </a:lnTo>
                  <a:lnTo>
                    <a:pt x="33842" y="472736"/>
                  </a:lnTo>
                  <a:lnTo>
                    <a:pt x="33442" y="451690"/>
                  </a:lnTo>
                  <a:lnTo>
                    <a:pt x="28854" y="438791"/>
                  </a:lnTo>
                  <a:lnTo>
                    <a:pt x="26280" y="436460"/>
                  </a:lnTo>
                  <a:lnTo>
                    <a:pt x="19656" y="433871"/>
                  </a:lnTo>
                  <a:lnTo>
                    <a:pt x="12009" y="434602"/>
                  </a:lnTo>
                  <a:lnTo>
                    <a:pt x="7993" y="435785"/>
                  </a:lnTo>
                  <a:lnTo>
                    <a:pt x="5316" y="438690"/>
                  </a:lnTo>
                  <a:lnTo>
                    <a:pt x="2343" y="447562"/>
                  </a:lnTo>
                  <a:lnTo>
                    <a:pt x="669" y="464457"/>
                  </a:lnTo>
                  <a:lnTo>
                    <a:pt x="3544" y="479498"/>
                  </a:lnTo>
                  <a:lnTo>
                    <a:pt x="12235" y="492891"/>
                  </a:lnTo>
                  <a:lnTo>
                    <a:pt x="23748" y="502426"/>
                  </a:lnTo>
                  <a:lnTo>
                    <a:pt x="27108" y="503578"/>
                  </a:lnTo>
                  <a:lnTo>
                    <a:pt x="30054" y="503641"/>
                  </a:lnTo>
                  <a:lnTo>
                    <a:pt x="32724" y="502977"/>
                  </a:lnTo>
                  <a:lnTo>
                    <a:pt x="43223" y="491930"/>
                  </a:lnTo>
                  <a:lnTo>
                    <a:pt x="51900" y="475251"/>
                  </a:lnTo>
                  <a:lnTo>
                    <a:pt x="52916" y="464988"/>
                  </a:lnTo>
                  <a:lnTo>
                    <a:pt x="51014" y="456428"/>
                  </a:lnTo>
                  <a:lnTo>
                    <a:pt x="47818" y="450272"/>
                  </a:lnTo>
                  <a:lnTo>
                    <a:pt x="45272" y="449053"/>
                  </a:lnTo>
                  <a:lnTo>
                    <a:pt x="38680" y="449581"/>
                  </a:lnTo>
                  <a:lnTo>
                    <a:pt x="32929" y="454049"/>
                  </a:lnTo>
                  <a:lnTo>
                    <a:pt x="30408" y="457216"/>
                  </a:lnTo>
                  <a:lnTo>
                    <a:pt x="27606" y="466379"/>
                  </a:lnTo>
                  <a:lnTo>
                    <a:pt x="27065" y="476802"/>
                  </a:lnTo>
                  <a:lnTo>
                    <a:pt x="29178" y="486138"/>
                  </a:lnTo>
                  <a:lnTo>
                    <a:pt x="37704" y="499327"/>
                  </a:lnTo>
                  <a:lnTo>
                    <a:pt x="49168" y="508801"/>
                  </a:lnTo>
                  <a:lnTo>
                    <a:pt x="58131" y="512706"/>
                  </a:lnTo>
                  <a:lnTo>
                    <a:pt x="59908" y="512548"/>
                  </a:lnTo>
                  <a:lnTo>
                    <a:pt x="61094" y="511738"/>
                  </a:lnTo>
                  <a:lnTo>
                    <a:pt x="61883" y="510492"/>
                  </a:lnTo>
                  <a:lnTo>
                    <a:pt x="60880" y="505345"/>
                  </a:lnTo>
                  <a:lnTo>
                    <a:pt x="59625" y="501996"/>
                  </a:lnTo>
                  <a:lnTo>
                    <a:pt x="47744" y="490542"/>
                  </a:lnTo>
                  <a:lnTo>
                    <a:pt x="36721" y="486130"/>
                  </a:lnTo>
                  <a:lnTo>
                    <a:pt x="15769" y="483297"/>
                  </a:lnTo>
                  <a:lnTo>
                    <a:pt x="11912" y="484476"/>
                  </a:lnTo>
                  <a:lnTo>
                    <a:pt x="5744" y="489549"/>
                  </a:lnTo>
                  <a:lnTo>
                    <a:pt x="4523" y="492877"/>
                  </a:lnTo>
                  <a:lnTo>
                    <a:pt x="5047" y="500338"/>
                  </a:lnTo>
                  <a:lnTo>
                    <a:pt x="12680" y="512472"/>
                  </a:lnTo>
                  <a:lnTo>
                    <a:pt x="23880" y="525004"/>
                  </a:lnTo>
                  <a:lnTo>
                    <a:pt x="31995" y="529668"/>
                  </a:lnTo>
                  <a:lnTo>
                    <a:pt x="36135" y="530912"/>
                  </a:lnTo>
                  <a:lnTo>
                    <a:pt x="39600" y="530330"/>
                  </a:lnTo>
                  <a:lnTo>
                    <a:pt x="42616" y="528531"/>
                  </a:lnTo>
                  <a:lnTo>
                    <a:pt x="45332" y="525921"/>
                  </a:lnTo>
                  <a:lnTo>
                    <a:pt x="46437" y="522769"/>
                  </a:lnTo>
                  <a:lnTo>
                    <a:pt x="44819" y="496740"/>
                  </a:lnTo>
                  <a:lnTo>
                    <a:pt x="43272" y="491321"/>
                  </a:lnTo>
                  <a:lnTo>
                    <a:pt x="37792" y="483418"/>
                  </a:lnTo>
                  <a:lnTo>
                    <a:pt x="30652" y="479436"/>
                  </a:lnTo>
                  <a:lnTo>
                    <a:pt x="26773" y="478374"/>
                  </a:lnTo>
                  <a:lnTo>
                    <a:pt x="18699" y="479076"/>
                  </a:lnTo>
                  <a:lnTo>
                    <a:pt x="14571" y="480250"/>
                  </a:lnTo>
                  <a:lnTo>
                    <a:pt x="8102" y="485319"/>
                  </a:lnTo>
                  <a:lnTo>
                    <a:pt x="5388" y="488646"/>
                  </a:lnTo>
                  <a:lnTo>
                    <a:pt x="4992" y="492981"/>
                  </a:lnTo>
                  <a:lnTo>
                    <a:pt x="8313" y="503441"/>
                  </a:lnTo>
                  <a:lnTo>
                    <a:pt x="18116" y="517860"/>
                  </a:lnTo>
                  <a:lnTo>
                    <a:pt x="25906" y="522965"/>
                  </a:lnTo>
                  <a:lnTo>
                    <a:pt x="38224" y="525840"/>
                  </a:lnTo>
                  <a:lnTo>
                    <a:pt x="42405" y="526243"/>
                  </a:lnTo>
                  <a:lnTo>
                    <a:pt x="45897" y="525101"/>
                  </a:lnTo>
                  <a:lnTo>
                    <a:pt x="51658" y="520069"/>
                  </a:lnTo>
                  <a:lnTo>
                    <a:pt x="58868" y="502560"/>
                  </a:lnTo>
                  <a:lnTo>
                    <a:pt x="59540" y="489355"/>
                  </a:lnTo>
                  <a:lnTo>
                    <a:pt x="56781" y="477135"/>
                  </a:lnTo>
                  <a:lnTo>
                    <a:pt x="50851" y="467001"/>
                  </a:lnTo>
                  <a:lnTo>
                    <a:pt x="39579" y="456733"/>
                  </a:lnTo>
                  <a:lnTo>
                    <a:pt x="20560" y="452593"/>
                  </a:lnTo>
                  <a:lnTo>
                    <a:pt x="3793" y="454737"/>
                  </a:lnTo>
                  <a:lnTo>
                    <a:pt x="19" y="456105"/>
                  </a:lnTo>
                  <a:lnTo>
                    <a:pt x="0" y="456470"/>
                  </a:lnTo>
                  <a:lnTo>
                    <a:pt x="19014" y="469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70"/>
            <p:cNvSpPr/>
            <p:nvPr>
              <p:custDataLst>
                <p:tags r:id="rId77"/>
              </p:custDataLst>
            </p:nvPr>
          </p:nvSpPr>
          <p:spPr>
            <a:xfrm>
              <a:off x="8312150" y="1200150"/>
              <a:ext cx="25401" cy="546101"/>
            </a:xfrm>
            <a:custGeom>
              <a:avLst/>
              <a:gdLst/>
              <a:ahLst/>
              <a:cxnLst/>
              <a:rect l="0" t="0" r="0" b="0"/>
              <a:pathLst>
                <a:path w="25401" h="546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927" y="44964"/>
                  </a:lnTo>
                  <a:lnTo>
                    <a:pt x="18688" y="91433"/>
                  </a:lnTo>
                  <a:lnTo>
                    <a:pt x="18978" y="130741"/>
                  </a:lnTo>
                  <a:lnTo>
                    <a:pt x="18323" y="166208"/>
                  </a:lnTo>
                  <a:lnTo>
                    <a:pt x="14679" y="203528"/>
                  </a:lnTo>
                  <a:lnTo>
                    <a:pt x="13286" y="242103"/>
                  </a:lnTo>
                  <a:lnTo>
                    <a:pt x="12167" y="284498"/>
                  </a:lnTo>
                  <a:lnTo>
                    <a:pt x="8387" y="328340"/>
                  </a:lnTo>
                  <a:lnTo>
                    <a:pt x="6248" y="371904"/>
                  </a:lnTo>
                  <a:lnTo>
                    <a:pt x="2870" y="411936"/>
                  </a:lnTo>
                  <a:lnTo>
                    <a:pt x="6416" y="450609"/>
                  </a:lnTo>
                  <a:lnTo>
                    <a:pt x="15385" y="489584"/>
                  </a:lnTo>
                  <a:lnTo>
                    <a:pt x="25400" y="546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71"/>
            <p:cNvSpPr/>
            <p:nvPr>
              <p:custDataLst>
                <p:tags r:id="rId78"/>
              </p:custDataLst>
            </p:nvPr>
          </p:nvSpPr>
          <p:spPr>
            <a:xfrm>
              <a:off x="6375400" y="1182010"/>
              <a:ext cx="5029201" cy="1218291"/>
            </a:xfrm>
            <a:custGeom>
              <a:avLst/>
              <a:gdLst/>
              <a:ahLst/>
              <a:cxnLst/>
              <a:rect l="0" t="0" r="0" b="0"/>
              <a:pathLst>
                <a:path w="5029201" h="1218291">
                  <a:moveTo>
                    <a:pt x="0" y="1072240"/>
                  </a:moveTo>
                  <a:lnTo>
                    <a:pt x="0" y="1072240"/>
                  </a:lnTo>
                  <a:lnTo>
                    <a:pt x="5775" y="1077309"/>
                  </a:lnTo>
                  <a:lnTo>
                    <a:pt x="27136" y="1087167"/>
                  </a:lnTo>
                  <a:lnTo>
                    <a:pt x="48335" y="1090068"/>
                  </a:lnTo>
                  <a:lnTo>
                    <a:pt x="82604" y="1087557"/>
                  </a:lnTo>
                  <a:lnTo>
                    <a:pt x="127408" y="1078974"/>
                  </a:lnTo>
                  <a:lnTo>
                    <a:pt x="161753" y="1071470"/>
                  </a:lnTo>
                  <a:lnTo>
                    <a:pt x="199596" y="1064137"/>
                  </a:lnTo>
                  <a:lnTo>
                    <a:pt x="242284" y="1058526"/>
                  </a:lnTo>
                  <a:lnTo>
                    <a:pt x="283366" y="1053680"/>
                  </a:lnTo>
                  <a:lnTo>
                    <a:pt x="324201" y="1049174"/>
                  </a:lnTo>
                  <a:lnTo>
                    <a:pt x="368221" y="1044820"/>
                  </a:lnTo>
                  <a:lnTo>
                    <a:pt x="413655" y="1040533"/>
                  </a:lnTo>
                  <a:lnTo>
                    <a:pt x="458308" y="1036276"/>
                  </a:lnTo>
                  <a:lnTo>
                    <a:pt x="499320" y="1032032"/>
                  </a:lnTo>
                  <a:lnTo>
                    <a:pt x="536832" y="1025912"/>
                  </a:lnTo>
                  <a:lnTo>
                    <a:pt x="573732" y="1018489"/>
                  </a:lnTo>
                  <a:lnTo>
                    <a:pt x="613648" y="1010486"/>
                  </a:lnTo>
                  <a:lnTo>
                    <a:pt x="653027" y="1004107"/>
                  </a:lnTo>
                  <a:lnTo>
                    <a:pt x="690990" y="997509"/>
                  </a:lnTo>
                  <a:lnTo>
                    <a:pt x="726677" y="987520"/>
                  </a:lnTo>
                  <a:lnTo>
                    <a:pt x="761353" y="977907"/>
                  </a:lnTo>
                  <a:lnTo>
                    <a:pt x="794873" y="968225"/>
                  </a:lnTo>
                  <a:lnTo>
                    <a:pt x="841511" y="950875"/>
                  </a:lnTo>
                  <a:lnTo>
                    <a:pt x="886610" y="932328"/>
                  </a:lnTo>
                  <a:lnTo>
                    <a:pt x="931252" y="912721"/>
                  </a:lnTo>
                  <a:lnTo>
                    <a:pt x="975759" y="888646"/>
                  </a:lnTo>
                  <a:lnTo>
                    <a:pt x="1019521" y="860189"/>
                  </a:lnTo>
                  <a:lnTo>
                    <a:pt x="1059611" y="833570"/>
                  </a:lnTo>
                  <a:lnTo>
                    <a:pt x="1097596" y="807103"/>
                  </a:lnTo>
                  <a:lnTo>
                    <a:pt x="1140512" y="766912"/>
                  </a:lnTo>
                  <a:lnTo>
                    <a:pt x="1176374" y="725002"/>
                  </a:lnTo>
                  <a:lnTo>
                    <a:pt x="1210635" y="682753"/>
                  </a:lnTo>
                  <a:lnTo>
                    <a:pt x="1240817" y="638554"/>
                  </a:lnTo>
                  <a:lnTo>
                    <a:pt x="1264157" y="592639"/>
                  </a:lnTo>
                  <a:lnTo>
                    <a:pt x="1288444" y="549597"/>
                  </a:lnTo>
                  <a:lnTo>
                    <a:pt x="1309443" y="507124"/>
                  </a:lnTo>
                  <a:lnTo>
                    <a:pt x="1333765" y="468134"/>
                  </a:lnTo>
                  <a:lnTo>
                    <a:pt x="1365285" y="424706"/>
                  </a:lnTo>
                  <a:lnTo>
                    <a:pt x="1401368" y="382229"/>
                  </a:lnTo>
                  <a:lnTo>
                    <a:pt x="1434840" y="339876"/>
                  </a:lnTo>
                  <a:lnTo>
                    <a:pt x="1469960" y="297540"/>
                  </a:lnTo>
                  <a:lnTo>
                    <a:pt x="1503373" y="255207"/>
                  </a:lnTo>
                  <a:lnTo>
                    <a:pt x="1538547" y="208771"/>
                  </a:lnTo>
                  <a:lnTo>
                    <a:pt x="1574961" y="164146"/>
                  </a:lnTo>
                  <a:lnTo>
                    <a:pt x="1617278" y="120386"/>
                  </a:lnTo>
                  <a:lnTo>
                    <a:pt x="1661540" y="86061"/>
                  </a:lnTo>
                  <a:lnTo>
                    <a:pt x="1701907" y="59357"/>
                  </a:lnTo>
                  <a:lnTo>
                    <a:pt x="1742456" y="41621"/>
                  </a:lnTo>
                  <a:lnTo>
                    <a:pt x="1786318" y="24529"/>
                  </a:lnTo>
                  <a:lnTo>
                    <a:pt x="1823032" y="13683"/>
                  </a:lnTo>
                  <a:lnTo>
                    <a:pt x="1866622" y="3697"/>
                  </a:lnTo>
                  <a:lnTo>
                    <a:pt x="1911844" y="0"/>
                  </a:lnTo>
                  <a:lnTo>
                    <a:pt x="1957361" y="1151"/>
                  </a:lnTo>
                  <a:lnTo>
                    <a:pt x="2003537" y="4593"/>
                  </a:lnTo>
                  <a:lnTo>
                    <a:pt x="2050993" y="10342"/>
                  </a:lnTo>
                  <a:lnTo>
                    <a:pt x="2095071" y="18272"/>
                  </a:lnTo>
                  <a:lnTo>
                    <a:pt x="2137748" y="30004"/>
                  </a:lnTo>
                  <a:lnTo>
                    <a:pt x="2184514" y="50274"/>
                  </a:lnTo>
                  <a:lnTo>
                    <a:pt x="2230335" y="70479"/>
                  </a:lnTo>
                  <a:lnTo>
                    <a:pt x="2276573" y="94644"/>
                  </a:lnTo>
                  <a:lnTo>
                    <a:pt x="2318972" y="119800"/>
                  </a:lnTo>
                  <a:lnTo>
                    <a:pt x="2357135" y="147033"/>
                  </a:lnTo>
                  <a:lnTo>
                    <a:pt x="2403160" y="187723"/>
                  </a:lnTo>
                  <a:lnTo>
                    <a:pt x="2441311" y="233210"/>
                  </a:lnTo>
                  <a:lnTo>
                    <a:pt x="2474539" y="273805"/>
                  </a:lnTo>
                  <a:lnTo>
                    <a:pt x="2508281" y="311614"/>
                  </a:lnTo>
                  <a:lnTo>
                    <a:pt x="2538751" y="352845"/>
                  </a:lnTo>
                  <a:lnTo>
                    <a:pt x="2569517" y="395666"/>
                  </a:lnTo>
                  <a:lnTo>
                    <a:pt x="2590843" y="431742"/>
                  </a:lnTo>
                  <a:lnTo>
                    <a:pt x="2614723" y="468537"/>
                  </a:lnTo>
                  <a:lnTo>
                    <a:pt x="2648076" y="512932"/>
                  </a:lnTo>
                  <a:lnTo>
                    <a:pt x="2685212" y="555673"/>
                  </a:lnTo>
                  <a:lnTo>
                    <a:pt x="2722154" y="602451"/>
                  </a:lnTo>
                  <a:lnTo>
                    <a:pt x="2762692" y="646394"/>
                  </a:lnTo>
                  <a:lnTo>
                    <a:pt x="2801300" y="692416"/>
                  </a:lnTo>
                  <a:lnTo>
                    <a:pt x="2841172" y="737203"/>
                  </a:lnTo>
                  <a:lnTo>
                    <a:pt x="2884902" y="781902"/>
                  </a:lnTo>
                  <a:lnTo>
                    <a:pt x="2930724" y="827917"/>
                  </a:lnTo>
                  <a:lnTo>
                    <a:pt x="2966449" y="860305"/>
                  </a:lnTo>
                  <a:lnTo>
                    <a:pt x="3003846" y="892244"/>
                  </a:lnTo>
                  <a:lnTo>
                    <a:pt x="3048479" y="924050"/>
                  </a:lnTo>
                  <a:lnTo>
                    <a:pt x="3080903" y="945229"/>
                  </a:lnTo>
                  <a:lnTo>
                    <a:pt x="3114835" y="966402"/>
                  </a:lnTo>
                  <a:lnTo>
                    <a:pt x="3151081" y="987571"/>
                  </a:lnTo>
                  <a:lnTo>
                    <a:pt x="3188359" y="1006858"/>
                  </a:lnTo>
                  <a:lnTo>
                    <a:pt x="3228209" y="1024837"/>
                  </a:lnTo>
                  <a:lnTo>
                    <a:pt x="3274143" y="1042235"/>
                  </a:lnTo>
                  <a:lnTo>
                    <a:pt x="3298245" y="1050825"/>
                  </a:lnTo>
                  <a:lnTo>
                    <a:pt x="3322780" y="1059375"/>
                  </a:lnTo>
                  <a:lnTo>
                    <a:pt x="3347603" y="1067896"/>
                  </a:lnTo>
                  <a:lnTo>
                    <a:pt x="3374030" y="1075694"/>
                  </a:lnTo>
                  <a:lnTo>
                    <a:pt x="3401525" y="1083009"/>
                  </a:lnTo>
                  <a:lnTo>
                    <a:pt x="3429734" y="1090003"/>
                  </a:lnTo>
                  <a:lnTo>
                    <a:pt x="3461239" y="1096782"/>
                  </a:lnTo>
                  <a:lnTo>
                    <a:pt x="3494942" y="1103418"/>
                  </a:lnTo>
                  <a:lnTo>
                    <a:pt x="3530112" y="1109959"/>
                  </a:lnTo>
                  <a:lnTo>
                    <a:pt x="3566964" y="1115730"/>
                  </a:lnTo>
                  <a:lnTo>
                    <a:pt x="3604936" y="1120989"/>
                  </a:lnTo>
                  <a:lnTo>
                    <a:pt x="3643658" y="1125906"/>
                  </a:lnTo>
                  <a:lnTo>
                    <a:pt x="3684994" y="1130595"/>
                  </a:lnTo>
                  <a:lnTo>
                    <a:pt x="3728072" y="1135132"/>
                  </a:lnTo>
                  <a:lnTo>
                    <a:pt x="3772315" y="1139568"/>
                  </a:lnTo>
                  <a:lnTo>
                    <a:pt x="3816628" y="1143231"/>
                  </a:lnTo>
                  <a:lnTo>
                    <a:pt x="3860984" y="1146378"/>
                  </a:lnTo>
                  <a:lnTo>
                    <a:pt x="3905373" y="1149182"/>
                  </a:lnTo>
                  <a:lnTo>
                    <a:pt x="3951900" y="1151757"/>
                  </a:lnTo>
                  <a:lnTo>
                    <a:pt x="3999850" y="1154179"/>
                  </a:lnTo>
                  <a:lnTo>
                    <a:pt x="4048750" y="1156499"/>
                  </a:lnTo>
                  <a:lnTo>
                    <a:pt x="4096872" y="1158752"/>
                  </a:lnTo>
                  <a:lnTo>
                    <a:pt x="4144475" y="1160959"/>
                  </a:lnTo>
                  <a:lnTo>
                    <a:pt x="4191734" y="1163136"/>
                  </a:lnTo>
                  <a:lnTo>
                    <a:pt x="4238761" y="1165293"/>
                  </a:lnTo>
                  <a:lnTo>
                    <a:pt x="4285635" y="1167437"/>
                  </a:lnTo>
                  <a:lnTo>
                    <a:pt x="4332407" y="1169571"/>
                  </a:lnTo>
                  <a:lnTo>
                    <a:pt x="4380520" y="1171699"/>
                  </a:lnTo>
                  <a:lnTo>
                    <a:pt x="4429530" y="1173824"/>
                  </a:lnTo>
                  <a:lnTo>
                    <a:pt x="4479136" y="1175946"/>
                  </a:lnTo>
                  <a:lnTo>
                    <a:pt x="4526319" y="1178066"/>
                  </a:lnTo>
                  <a:lnTo>
                    <a:pt x="4571885" y="1180185"/>
                  </a:lnTo>
                  <a:lnTo>
                    <a:pt x="4616373" y="1182303"/>
                  </a:lnTo>
                  <a:lnTo>
                    <a:pt x="4660143" y="1184421"/>
                  </a:lnTo>
                  <a:lnTo>
                    <a:pt x="4703434" y="1186539"/>
                  </a:lnTo>
                  <a:lnTo>
                    <a:pt x="4746406" y="1188656"/>
                  </a:lnTo>
                  <a:lnTo>
                    <a:pt x="4787049" y="1191478"/>
                  </a:lnTo>
                  <a:lnTo>
                    <a:pt x="4826137" y="1194771"/>
                  </a:lnTo>
                  <a:lnTo>
                    <a:pt x="4864191" y="1198377"/>
                  </a:lnTo>
                  <a:lnTo>
                    <a:pt x="4899438" y="1202193"/>
                  </a:lnTo>
                  <a:lnTo>
                    <a:pt x="4932814" y="1206147"/>
                  </a:lnTo>
                  <a:lnTo>
                    <a:pt x="4964943" y="1210195"/>
                  </a:lnTo>
                  <a:lnTo>
                    <a:pt x="5029200" y="1218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77"/>
          <p:cNvGrpSpPr/>
          <p:nvPr/>
        </p:nvGrpSpPr>
        <p:grpSpPr>
          <a:xfrm>
            <a:off x="6038850" y="920750"/>
            <a:ext cx="425451" cy="501651"/>
            <a:chOff x="6038850" y="920750"/>
            <a:chExt cx="425451" cy="501651"/>
          </a:xfrm>
        </p:grpSpPr>
        <p:sp>
          <p:nvSpPr>
            <p:cNvPr id="45" name="SMARTInkShape-3072"/>
            <p:cNvSpPr/>
            <p:nvPr>
              <p:custDataLst>
                <p:tags r:id="rId72"/>
              </p:custDataLst>
            </p:nvPr>
          </p:nvSpPr>
          <p:spPr>
            <a:xfrm>
              <a:off x="6146800" y="920750"/>
              <a:ext cx="222251" cy="501651"/>
            </a:xfrm>
            <a:custGeom>
              <a:avLst/>
              <a:gdLst/>
              <a:ahLst/>
              <a:cxnLst/>
              <a:rect l="0" t="0" r="0" b="0"/>
              <a:pathLst>
                <a:path w="222251" h="501651">
                  <a:moveTo>
                    <a:pt x="222250" y="0"/>
                  </a:moveTo>
                  <a:lnTo>
                    <a:pt x="222250" y="0"/>
                  </a:lnTo>
                  <a:lnTo>
                    <a:pt x="191128" y="39720"/>
                  </a:lnTo>
                  <a:lnTo>
                    <a:pt x="165850" y="82094"/>
                  </a:lnTo>
                  <a:lnTo>
                    <a:pt x="150783" y="108352"/>
                  </a:lnTo>
                  <a:lnTo>
                    <a:pt x="134389" y="137146"/>
                  </a:lnTo>
                  <a:lnTo>
                    <a:pt x="117108" y="167630"/>
                  </a:lnTo>
                  <a:lnTo>
                    <a:pt x="101356" y="199948"/>
                  </a:lnTo>
                  <a:lnTo>
                    <a:pt x="86621" y="233487"/>
                  </a:lnTo>
                  <a:lnTo>
                    <a:pt x="72563" y="267842"/>
                  </a:lnTo>
                  <a:lnTo>
                    <a:pt x="58959" y="300622"/>
                  </a:lnTo>
                  <a:lnTo>
                    <a:pt x="45656" y="332354"/>
                  </a:lnTo>
                  <a:lnTo>
                    <a:pt x="32554" y="363386"/>
                  </a:lnTo>
                  <a:lnTo>
                    <a:pt x="23114" y="389718"/>
                  </a:lnTo>
                  <a:lnTo>
                    <a:pt x="10743" y="434028"/>
                  </a:lnTo>
                  <a:lnTo>
                    <a:pt x="3183" y="477224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73"/>
            <p:cNvSpPr/>
            <p:nvPr>
              <p:custDataLst>
                <p:tags r:id="rId73"/>
              </p:custDataLst>
            </p:nvPr>
          </p:nvSpPr>
          <p:spPr>
            <a:xfrm>
              <a:off x="6083300" y="1225550"/>
              <a:ext cx="317501" cy="50801"/>
            </a:xfrm>
            <a:custGeom>
              <a:avLst/>
              <a:gdLst/>
              <a:ahLst/>
              <a:cxnLst/>
              <a:rect l="0" t="0" r="0" b="0"/>
              <a:pathLst>
                <a:path w="3175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36628" y="41156"/>
                  </a:lnTo>
                  <a:lnTo>
                    <a:pt x="70607" y="35695"/>
                  </a:lnTo>
                  <a:lnTo>
                    <a:pt x="116753" y="28565"/>
                  </a:lnTo>
                  <a:lnTo>
                    <a:pt x="144863" y="24687"/>
                  </a:lnTo>
                  <a:lnTo>
                    <a:pt x="174892" y="20692"/>
                  </a:lnTo>
                  <a:lnTo>
                    <a:pt x="204083" y="16617"/>
                  </a:lnTo>
                  <a:lnTo>
                    <a:pt x="232717" y="12489"/>
                  </a:lnTo>
                  <a:lnTo>
                    <a:pt x="279819" y="5551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74"/>
            <p:cNvSpPr/>
            <p:nvPr>
              <p:custDataLst>
                <p:tags r:id="rId74"/>
              </p:custDataLst>
            </p:nvPr>
          </p:nvSpPr>
          <p:spPr>
            <a:xfrm>
              <a:off x="6038850" y="1094482"/>
              <a:ext cx="425451" cy="28589"/>
            </a:xfrm>
            <a:custGeom>
              <a:avLst/>
              <a:gdLst/>
              <a:ahLst/>
              <a:cxnLst/>
              <a:rect l="0" t="0" r="0" b="0"/>
              <a:pathLst>
                <a:path w="425451" h="28589">
                  <a:moveTo>
                    <a:pt x="0" y="23118"/>
                  </a:moveTo>
                  <a:lnTo>
                    <a:pt x="0" y="23118"/>
                  </a:lnTo>
                  <a:lnTo>
                    <a:pt x="0" y="26489"/>
                  </a:lnTo>
                  <a:lnTo>
                    <a:pt x="705" y="27482"/>
                  </a:lnTo>
                  <a:lnTo>
                    <a:pt x="1881" y="28144"/>
                  </a:lnTo>
                  <a:lnTo>
                    <a:pt x="3371" y="28585"/>
                  </a:lnTo>
                  <a:lnTo>
                    <a:pt x="38296" y="28588"/>
                  </a:lnTo>
                  <a:lnTo>
                    <a:pt x="69231" y="26019"/>
                  </a:lnTo>
                  <a:lnTo>
                    <a:pt x="113554" y="20645"/>
                  </a:lnTo>
                  <a:lnTo>
                    <a:pt x="139203" y="17236"/>
                  </a:lnTo>
                  <a:lnTo>
                    <a:pt x="166885" y="13552"/>
                  </a:lnTo>
                  <a:lnTo>
                    <a:pt x="195924" y="9685"/>
                  </a:lnTo>
                  <a:lnTo>
                    <a:pt x="225866" y="5696"/>
                  </a:lnTo>
                  <a:lnTo>
                    <a:pt x="255000" y="3037"/>
                  </a:lnTo>
                  <a:lnTo>
                    <a:pt x="283594" y="1264"/>
                  </a:lnTo>
                  <a:lnTo>
                    <a:pt x="311829" y="82"/>
                  </a:lnTo>
                  <a:lnTo>
                    <a:pt x="337003" y="0"/>
                  </a:lnTo>
                  <a:lnTo>
                    <a:pt x="381907" y="1789"/>
                  </a:lnTo>
                  <a:lnTo>
                    <a:pt x="425450" y="4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78"/>
          <p:cNvGrpSpPr/>
          <p:nvPr/>
        </p:nvGrpSpPr>
        <p:grpSpPr>
          <a:xfrm>
            <a:off x="6724650" y="971550"/>
            <a:ext cx="476251" cy="448236"/>
            <a:chOff x="6724650" y="971550"/>
            <a:chExt cx="476251" cy="448236"/>
          </a:xfrm>
        </p:grpSpPr>
        <p:sp>
          <p:nvSpPr>
            <p:cNvPr id="49" name="SMARTInkShape-3075"/>
            <p:cNvSpPr/>
            <p:nvPr>
              <p:custDataLst>
                <p:tags r:id="rId69"/>
              </p:custDataLst>
            </p:nvPr>
          </p:nvSpPr>
          <p:spPr>
            <a:xfrm>
              <a:off x="7007029" y="1259766"/>
              <a:ext cx="193872" cy="160020"/>
            </a:xfrm>
            <a:custGeom>
              <a:avLst/>
              <a:gdLst/>
              <a:ahLst/>
              <a:cxnLst/>
              <a:rect l="0" t="0" r="0" b="0"/>
              <a:pathLst>
                <a:path w="193872" h="160020">
                  <a:moveTo>
                    <a:pt x="3371" y="41984"/>
                  </a:moveTo>
                  <a:lnTo>
                    <a:pt x="3371" y="41984"/>
                  </a:lnTo>
                  <a:lnTo>
                    <a:pt x="0" y="38613"/>
                  </a:lnTo>
                  <a:lnTo>
                    <a:pt x="418" y="36209"/>
                  </a:lnTo>
                  <a:lnTo>
                    <a:pt x="4645" y="29775"/>
                  </a:lnTo>
                  <a:lnTo>
                    <a:pt x="24632" y="14146"/>
                  </a:lnTo>
                  <a:lnTo>
                    <a:pt x="46281" y="3083"/>
                  </a:lnTo>
                  <a:lnTo>
                    <a:pt x="59837" y="0"/>
                  </a:lnTo>
                  <a:lnTo>
                    <a:pt x="65709" y="589"/>
                  </a:lnTo>
                  <a:lnTo>
                    <a:pt x="75998" y="5007"/>
                  </a:lnTo>
                  <a:lnTo>
                    <a:pt x="77188" y="10277"/>
                  </a:lnTo>
                  <a:lnTo>
                    <a:pt x="72868" y="25540"/>
                  </a:lnTo>
                  <a:lnTo>
                    <a:pt x="51792" y="64080"/>
                  </a:lnTo>
                  <a:lnTo>
                    <a:pt x="29948" y="104505"/>
                  </a:lnTo>
                  <a:lnTo>
                    <a:pt x="11495" y="143835"/>
                  </a:lnTo>
                  <a:lnTo>
                    <a:pt x="11609" y="149396"/>
                  </a:lnTo>
                  <a:lnTo>
                    <a:pt x="13096" y="153808"/>
                  </a:lnTo>
                  <a:lnTo>
                    <a:pt x="17616" y="156750"/>
                  </a:lnTo>
                  <a:lnTo>
                    <a:pt x="32045" y="160019"/>
                  </a:lnTo>
                  <a:lnTo>
                    <a:pt x="66743" y="155117"/>
                  </a:lnTo>
                  <a:lnTo>
                    <a:pt x="97859" y="148475"/>
                  </a:lnTo>
                  <a:lnTo>
                    <a:pt x="131443" y="141524"/>
                  </a:lnTo>
                  <a:lnTo>
                    <a:pt x="173179" y="134350"/>
                  </a:lnTo>
                  <a:lnTo>
                    <a:pt x="193871" y="130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76"/>
            <p:cNvSpPr/>
            <p:nvPr>
              <p:custDataLst>
                <p:tags r:id="rId70"/>
              </p:custDataLst>
            </p:nvPr>
          </p:nvSpPr>
          <p:spPr>
            <a:xfrm>
              <a:off x="6940550" y="971550"/>
              <a:ext cx="152401" cy="444501"/>
            </a:xfrm>
            <a:custGeom>
              <a:avLst/>
              <a:gdLst/>
              <a:ahLst/>
              <a:cxnLst/>
              <a:rect l="0" t="0" r="0" b="0"/>
              <a:pathLst>
                <a:path w="152401" h="444501">
                  <a:moveTo>
                    <a:pt x="152400" y="0"/>
                  </a:moveTo>
                  <a:lnTo>
                    <a:pt x="152400" y="0"/>
                  </a:lnTo>
                  <a:lnTo>
                    <a:pt x="127914" y="37037"/>
                  </a:lnTo>
                  <a:lnTo>
                    <a:pt x="109767" y="70789"/>
                  </a:lnTo>
                  <a:lnTo>
                    <a:pt x="89943" y="114012"/>
                  </a:lnTo>
                  <a:lnTo>
                    <a:pt x="80423" y="139508"/>
                  </a:lnTo>
                  <a:lnTo>
                    <a:pt x="71255" y="167088"/>
                  </a:lnTo>
                  <a:lnTo>
                    <a:pt x="62319" y="196059"/>
                  </a:lnTo>
                  <a:lnTo>
                    <a:pt x="52835" y="224545"/>
                  </a:lnTo>
                  <a:lnTo>
                    <a:pt x="42984" y="252708"/>
                  </a:lnTo>
                  <a:lnTo>
                    <a:pt x="32889" y="280655"/>
                  </a:lnTo>
                  <a:lnTo>
                    <a:pt x="24748" y="306342"/>
                  </a:lnTo>
                  <a:lnTo>
                    <a:pt x="11940" y="353698"/>
                  </a:lnTo>
                  <a:lnTo>
                    <a:pt x="5306" y="392620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77"/>
            <p:cNvSpPr/>
            <p:nvPr>
              <p:custDataLst>
                <p:tags r:id="rId71"/>
              </p:custDataLst>
            </p:nvPr>
          </p:nvSpPr>
          <p:spPr>
            <a:xfrm>
              <a:off x="6724650" y="982723"/>
              <a:ext cx="215901" cy="233786"/>
            </a:xfrm>
            <a:custGeom>
              <a:avLst/>
              <a:gdLst/>
              <a:ahLst/>
              <a:cxnLst/>
              <a:rect l="0" t="0" r="0" b="0"/>
              <a:pathLst>
                <a:path w="215901" h="233786">
                  <a:moveTo>
                    <a:pt x="0" y="230127"/>
                  </a:moveTo>
                  <a:lnTo>
                    <a:pt x="0" y="230127"/>
                  </a:lnTo>
                  <a:lnTo>
                    <a:pt x="0" y="233498"/>
                  </a:lnTo>
                  <a:lnTo>
                    <a:pt x="1411" y="233785"/>
                  </a:lnTo>
                  <a:lnTo>
                    <a:pt x="6741" y="232223"/>
                  </a:lnTo>
                  <a:lnTo>
                    <a:pt x="11933" y="227296"/>
                  </a:lnTo>
                  <a:lnTo>
                    <a:pt x="24385" y="205892"/>
                  </a:lnTo>
                  <a:lnTo>
                    <a:pt x="32939" y="172538"/>
                  </a:lnTo>
                  <a:lnTo>
                    <a:pt x="39569" y="139856"/>
                  </a:lnTo>
                  <a:lnTo>
                    <a:pt x="47220" y="103929"/>
                  </a:lnTo>
                  <a:lnTo>
                    <a:pt x="58049" y="58052"/>
                  </a:lnTo>
                  <a:lnTo>
                    <a:pt x="62782" y="13814"/>
                  </a:lnTo>
                  <a:lnTo>
                    <a:pt x="63288" y="1797"/>
                  </a:lnTo>
                  <a:lnTo>
                    <a:pt x="62653" y="296"/>
                  </a:lnTo>
                  <a:lnTo>
                    <a:pt x="61524" y="0"/>
                  </a:lnTo>
                  <a:lnTo>
                    <a:pt x="60066" y="509"/>
                  </a:lnTo>
                  <a:lnTo>
                    <a:pt x="54643" y="14709"/>
                  </a:lnTo>
                  <a:lnTo>
                    <a:pt x="45196" y="57017"/>
                  </a:lnTo>
                  <a:lnTo>
                    <a:pt x="41254" y="94393"/>
                  </a:lnTo>
                  <a:lnTo>
                    <a:pt x="40207" y="132406"/>
                  </a:lnTo>
                  <a:lnTo>
                    <a:pt x="43584" y="179457"/>
                  </a:lnTo>
                  <a:lnTo>
                    <a:pt x="47123" y="202198"/>
                  </a:lnTo>
                  <a:lnTo>
                    <a:pt x="51171" y="210097"/>
                  </a:lnTo>
                  <a:lnTo>
                    <a:pt x="63194" y="220754"/>
                  </a:lnTo>
                  <a:lnTo>
                    <a:pt x="76064" y="224080"/>
                  </a:lnTo>
                  <a:lnTo>
                    <a:pt x="82459" y="223979"/>
                  </a:lnTo>
                  <a:lnTo>
                    <a:pt x="98973" y="212578"/>
                  </a:lnTo>
                  <a:lnTo>
                    <a:pt x="126222" y="178596"/>
                  </a:lnTo>
                  <a:lnTo>
                    <a:pt x="143587" y="145135"/>
                  </a:lnTo>
                  <a:lnTo>
                    <a:pt x="160713" y="99690"/>
                  </a:lnTo>
                  <a:lnTo>
                    <a:pt x="175850" y="60207"/>
                  </a:lnTo>
                  <a:lnTo>
                    <a:pt x="188746" y="21501"/>
                  </a:lnTo>
                  <a:lnTo>
                    <a:pt x="190154" y="5472"/>
                  </a:lnTo>
                  <a:lnTo>
                    <a:pt x="189564" y="6274"/>
                  </a:lnTo>
                  <a:lnTo>
                    <a:pt x="187026" y="12809"/>
                  </a:lnTo>
                  <a:lnTo>
                    <a:pt x="184719" y="54529"/>
                  </a:lnTo>
                  <a:lnTo>
                    <a:pt x="185730" y="95234"/>
                  </a:lnTo>
                  <a:lnTo>
                    <a:pt x="195044" y="133009"/>
                  </a:lnTo>
                  <a:lnTo>
                    <a:pt x="215900" y="172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078"/>
          <p:cNvSpPr/>
          <p:nvPr>
            <p:custDataLst>
              <p:tags r:id="rId7"/>
            </p:custDataLst>
          </p:nvPr>
        </p:nvSpPr>
        <p:spPr>
          <a:xfrm>
            <a:off x="1073702" y="3088142"/>
            <a:ext cx="9873699" cy="601209"/>
          </a:xfrm>
          <a:custGeom>
            <a:avLst/>
            <a:gdLst/>
            <a:ahLst/>
            <a:cxnLst/>
            <a:rect l="0" t="0" r="0" b="0"/>
            <a:pathLst>
              <a:path w="9873699" h="601209">
                <a:moveTo>
                  <a:pt x="18498" y="182108"/>
                </a:moveTo>
                <a:lnTo>
                  <a:pt x="18498" y="182108"/>
                </a:lnTo>
                <a:lnTo>
                  <a:pt x="1748" y="168310"/>
                </a:lnTo>
                <a:lnTo>
                  <a:pt x="275" y="165149"/>
                </a:lnTo>
                <a:lnTo>
                  <a:pt x="0" y="162335"/>
                </a:lnTo>
                <a:lnTo>
                  <a:pt x="10982" y="155446"/>
                </a:lnTo>
                <a:lnTo>
                  <a:pt x="34208" y="148386"/>
                </a:lnTo>
                <a:lnTo>
                  <a:pt x="72752" y="142897"/>
                </a:lnTo>
                <a:lnTo>
                  <a:pt x="104762" y="140445"/>
                </a:lnTo>
                <a:lnTo>
                  <a:pt x="144446" y="138105"/>
                </a:lnTo>
                <a:lnTo>
                  <a:pt x="189247" y="135839"/>
                </a:lnTo>
                <a:lnTo>
                  <a:pt x="243808" y="132212"/>
                </a:lnTo>
                <a:lnTo>
                  <a:pt x="304877" y="127677"/>
                </a:lnTo>
                <a:lnTo>
                  <a:pt x="370284" y="122537"/>
                </a:lnTo>
                <a:lnTo>
                  <a:pt x="445639" y="116994"/>
                </a:lnTo>
                <a:lnTo>
                  <a:pt x="527625" y="111182"/>
                </a:lnTo>
                <a:lnTo>
                  <a:pt x="614033" y="105191"/>
                </a:lnTo>
                <a:lnTo>
                  <a:pt x="715382" y="96963"/>
                </a:lnTo>
                <a:lnTo>
                  <a:pt x="826693" y="87245"/>
                </a:lnTo>
                <a:lnTo>
                  <a:pt x="944645" y="76532"/>
                </a:lnTo>
                <a:lnTo>
                  <a:pt x="1074079" y="65863"/>
                </a:lnTo>
                <a:lnTo>
                  <a:pt x="1211169" y="55222"/>
                </a:lnTo>
                <a:lnTo>
                  <a:pt x="1353362" y="44601"/>
                </a:lnTo>
                <a:lnTo>
                  <a:pt x="1505307" y="35403"/>
                </a:lnTo>
                <a:lnTo>
                  <a:pt x="1663754" y="27155"/>
                </a:lnTo>
                <a:lnTo>
                  <a:pt x="1826536" y="19539"/>
                </a:lnTo>
                <a:lnTo>
                  <a:pt x="2001379" y="13051"/>
                </a:lnTo>
                <a:lnTo>
                  <a:pt x="2184263" y="7315"/>
                </a:lnTo>
                <a:lnTo>
                  <a:pt x="2372508" y="2079"/>
                </a:lnTo>
                <a:lnTo>
                  <a:pt x="2565738" y="0"/>
                </a:lnTo>
                <a:lnTo>
                  <a:pt x="2762291" y="25"/>
                </a:lnTo>
                <a:lnTo>
                  <a:pt x="2961060" y="1453"/>
                </a:lnTo>
                <a:lnTo>
                  <a:pt x="3164833" y="4521"/>
                </a:lnTo>
                <a:lnTo>
                  <a:pt x="3371944" y="8684"/>
                </a:lnTo>
                <a:lnTo>
                  <a:pt x="3581279" y="13575"/>
                </a:lnTo>
                <a:lnTo>
                  <a:pt x="3798446" y="21069"/>
                </a:lnTo>
                <a:lnTo>
                  <a:pt x="4020836" y="30299"/>
                </a:lnTo>
                <a:lnTo>
                  <a:pt x="4246706" y="40685"/>
                </a:lnTo>
                <a:lnTo>
                  <a:pt x="4472782" y="53254"/>
                </a:lnTo>
                <a:lnTo>
                  <a:pt x="4698993" y="67277"/>
                </a:lnTo>
                <a:lnTo>
                  <a:pt x="4925295" y="82271"/>
                </a:lnTo>
                <a:lnTo>
                  <a:pt x="5149541" y="99322"/>
                </a:lnTo>
                <a:lnTo>
                  <a:pt x="5372415" y="117745"/>
                </a:lnTo>
                <a:lnTo>
                  <a:pt x="5594375" y="137083"/>
                </a:lnTo>
                <a:lnTo>
                  <a:pt x="5817139" y="158441"/>
                </a:lnTo>
                <a:lnTo>
                  <a:pt x="6040437" y="181147"/>
                </a:lnTo>
                <a:lnTo>
                  <a:pt x="6264090" y="204750"/>
                </a:lnTo>
                <a:lnTo>
                  <a:pt x="6483748" y="228247"/>
                </a:lnTo>
                <a:lnTo>
                  <a:pt x="6700742" y="251673"/>
                </a:lnTo>
                <a:lnTo>
                  <a:pt x="6915961" y="275052"/>
                </a:lnTo>
                <a:lnTo>
                  <a:pt x="7125056" y="298398"/>
                </a:lnTo>
                <a:lnTo>
                  <a:pt x="7330070" y="321723"/>
                </a:lnTo>
                <a:lnTo>
                  <a:pt x="7532363" y="345034"/>
                </a:lnTo>
                <a:lnTo>
                  <a:pt x="7733546" y="367631"/>
                </a:lnTo>
                <a:lnTo>
                  <a:pt x="7933992" y="389752"/>
                </a:lnTo>
                <a:lnTo>
                  <a:pt x="8133944" y="411553"/>
                </a:lnTo>
                <a:lnTo>
                  <a:pt x="8323690" y="432438"/>
                </a:lnTo>
                <a:lnTo>
                  <a:pt x="8506631" y="452712"/>
                </a:lnTo>
                <a:lnTo>
                  <a:pt x="8685037" y="472577"/>
                </a:lnTo>
                <a:lnTo>
                  <a:pt x="8848423" y="490054"/>
                </a:lnTo>
                <a:lnTo>
                  <a:pt x="9001799" y="505939"/>
                </a:lnTo>
                <a:lnTo>
                  <a:pt x="9148498" y="520761"/>
                </a:lnTo>
                <a:lnTo>
                  <a:pt x="9278754" y="533466"/>
                </a:lnTo>
                <a:lnTo>
                  <a:pt x="9398045" y="544758"/>
                </a:lnTo>
                <a:lnTo>
                  <a:pt x="9510030" y="555108"/>
                </a:lnTo>
                <a:lnTo>
                  <a:pt x="9600208" y="564830"/>
                </a:lnTo>
                <a:lnTo>
                  <a:pt x="9675849" y="574134"/>
                </a:lnTo>
                <a:lnTo>
                  <a:pt x="9741798" y="583158"/>
                </a:lnTo>
                <a:lnTo>
                  <a:pt x="9785764" y="589175"/>
                </a:lnTo>
                <a:lnTo>
                  <a:pt x="9873698" y="6012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Shape-3079"/>
          <p:cNvSpPr/>
          <p:nvPr>
            <p:custDataLst>
              <p:tags r:id="rId8"/>
            </p:custDataLst>
          </p:nvPr>
        </p:nvSpPr>
        <p:spPr>
          <a:xfrm>
            <a:off x="1121001" y="3519301"/>
            <a:ext cx="403000" cy="286731"/>
          </a:xfrm>
          <a:custGeom>
            <a:avLst/>
            <a:gdLst/>
            <a:ahLst/>
            <a:cxnLst/>
            <a:rect l="0" t="0" r="0" b="0"/>
            <a:pathLst>
              <a:path w="403000" h="286731">
                <a:moveTo>
                  <a:pt x="66449" y="23999"/>
                </a:moveTo>
                <a:lnTo>
                  <a:pt x="66449" y="23999"/>
                </a:lnTo>
                <a:lnTo>
                  <a:pt x="54515" y="18973"/>
                </a:lnTo>
                <a:lnTo>
                  <a:pt x="45434" y="17910"/>
                </a:lnTo>
                <a:lnTo>
                  <a:pt x="43972" y="17118"/>
                </a:lnTo>
                <a:lnTo>
                  <a:pt x="42998" y="15884"/>
                </a:lnTo>
                <a:lnTo>
                  <a:pt x="42348" y="14355"/>
                </a:lnTo>
                <a:lnTo>
                  <a:pt x="43326" y="14042"/>
                </a:lnTo>
                <a:lnTo>
                  <a:pt x="85888" y="17239"/>
                </a:lnTo>
                <a:lnTo>
                  <a:pt x="119774" y="17467"/>
                </a:lnTo>
                <a:lnTo>
                  <a:pt x="162115" y="13805"/>
                </a:lnTo>
                <a:lnTo>
                  <a:pt x="209156" y="8179"/>
                </a:lnTo>
                <a:lnTo>
                  <a:pt x="233554" y="5692"/>
                </a:lnTo>
                <a:lnTo>
                  <a:pt x="280418" y="1751"/>
                </a:lnTo>
                <a:lnTo>
                  <a:pt x="320061" y="0"/>
                </a:lnTo>
                <a:lnTo>
                  <a:pt x="360629" y="2385"/>
                </a:lnTo>
                <a:lnTo>
                  <a:pt x="373585" y="5691"/>
                </a:lnTo>
                <a:lnTo>
                  <a:pt x="377040" y="7560"/>
                </a:lnTo>
                <a:lnTo>
                  <a:pt x="377932" y="10217"/>
                </a:lnTo>
                <a:lnTo>
                  <a:pt x="377115" y="13400"/>
                </a:lnTo>
                <a:lnTo>
                  <a:pt x="362295" y="35389"/>
                </a:lnTo>
                <a:lnTo>
                  <a:pt x="323070" y="67615"/>
                </a:lnTo>
                <a:lnTo>
                  <a:pt x="281323" y="96973"/>
                </a:lnTo>
                <a:lnTo>
                  <a:pt x="247321" y="117580"/>
                </a:lnTo>
                <a:lnTo>
                  <a:pt x="209160" y="138498"/>
                </a:lnTo>
                <a:lnTo>
                  <a:pt x="168682" y="159554"/>
                </a:lnTo>
                <a:lnTo>
                  <a:pt x="127173" y="180672"/>
                </a:lnTo>
                <a:lnTo>
                  <a:pt x="88969" y="203698"/>
                </a:lnTo>
                <a:lnTo>
                  <a:pt x="54586" y="227337"/>
                </a:lnTo>
                <a:lnTo>
                  <a:pt x="7426" y="263732"/>
                </a:lnTo>
                <a:lnTo>
                  <a:pt x="1700" y="268488"/>
                </a:lnTo>
                <a:lnTo>
                  <a:pt x="0" y="272364"/>
                </a:lnTo>
                <a:lnTo>
                  <a:pt x="983" y="275653"/>
                </a:lnTo>
                <a:lnTo>
                  <a:pt x="3755" y="278551"/>
                </a:lnTo>
                <a:lnTo>
                  <a:pt x="31253" y="286002"/>
                </a:lnTo>
                <a:lnTo>
                  <a:pt x="66329" y="286730"/>
                </a:lnTo>
                <a:lnTo>
                  <a:pt x="110845" y="284702"/>
                </a:lnTo>
                <a:lnTo>
                  <a:pt x="135558" y="283173"/>
                </a:lnTo>
                <a:lnTo>
                  <a:pt x="161205" y="281448"/>
                </a:lnTo>
                <a:lnTo>
                  <a:pt x="187475" y="280298"/>
                </a:lnTo>
                <a:lnTo>
                  <a:pt x="214161" y="279532"/>
                </a:lnTo>
                <a:lnTo>
                  <a:pt x="241124" y="279021"/>
                </a:lnTo>
                <a:lnTo>
                  <a:pt x="288015" y="274690"/>
                </a:lnTo>
                <a:lnTo>
                  <a:pt x="327906" y="269473"/>
                </a:lnTo>
                <a:lnTo>
                  <a:pt x="371342" y="266535"/>
                </a:lnTo>
                <a:lnTo>
                  <a:pt x="402999" y="2652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681"/>
          <p:cNvGrpSpPr/>
          <p:nvPr/>
        </p:nvGrpSpPr>
        <p:grpSpPr>
          <a:xfrm>
            <a:off x="1797419" y="3420613"/>
            <a:ext cx="2253481" cy="427488"/>
            <a:chOff x="1797419" y="3420613"/>
            <a:chExt cx="2253481" cy="427488"/>
          </a:xfrm>
        </p:grpSpPr>
        <p:sp>
          <p:nvSpPr>
            <p:cNvPr id="55" name="SMARTInkShape-3080"/>
            <p:cNvSpPr/>
            <p:nvPr>
              <p:custDataLst>
                <p:tags r:id="rId57"/>
              </p:custDataLst>
            </p:nvPr>
          </p:nvSpPr>
          <p:spPr>
            <a:xfrm>
              <a:off x="3429468" y="3471317"/>
              <a:ext cx="107483" cy="300584"/>
            </a:xfrm>
            <a:custGeom>
              <a:avLst/>
              <a:gdLst/>
              <a:ahLst/>
              <a:cxnLst/>
              <a:rect l="0" t="0" r="0" b="0"/>
              <a:pathLst>
                <a:path w="107483" h="300584">
                  <a:moveTo>
                    <a:pt x="69382" y="27533"/>
                  </a:moveTo>
                  <a:lnTo>
                    <a:pt x="69382" y="27533"/>
                  </a:lnTo>
                  <a:lnTo>
                    <a:pt x="69382" y="1050"/>
                  </a:lnTo>
                  <a:lnTo>
                    <a:pt x="67971" y="0"/>
                  </a:lnTo>
                  <a:lnTo>
                    <a:pt x="65619" y="6"/>
                  </a:lnTo>
                  <a:lnTo>
                    <a:pt x="62640" y="715"/>
                  </a:lnTo>
                  <a:lnTo>
                    <a:pt x="55567" y="7147"/>
                  </a:lnTo>
                  <a:lnTo>
                    <a:pt x="32786" y="42007"/>
                  </a:lnTo>
                  <a:lnTo>
                    <a:pt x="19251" y="75829"/>
                  </a:lnTo>
                  <a:lnTo>
                    <a:pt x="7590" y="116026"/>
                  </a:lnTo>
                  <a:lnTo>
                    <a:pt x="56" y="157410"/>
                  </a:lnTo>
                  <a:lnTo>
                    <a:pt x="0" y="195558"/>
                  </a:lnTo>
                  <a:lnTo>
                    <a:pt x="6796" y="229916"/>
                  </a:lnTo>
                  <a:lnTo>
                    <a:pt x="21575" y="259298"/>
                  </a:lnTo>
                  <a:lnTo>
                    <a:pt x="49729" y="289526"/>
                  </a:lnTo>
                  <a:lnTo>
                    <a:pt x="71936" y="297315"/>
                  </a:lnTo>
                  <a:lnTo>
                    <a:pt x="107482" y="30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81"/>
            <p:cNvSpPr/>
            <p:nvPr>
              <p:custDataLst>
                <p:tags r:id="rId58"/>
              </p:custDataLst>
            </p:nvPr>
          </p:nvSpPr>
          <p:spPr>
            <a:xfrm>
              <a:off x="2603500" y="3600450"/>
              <a:ext cx="127001" cy="179352"/>
            </a:xfrm>
            <a:custGeom>
              <a:avLst/>
              <a:gdLst/>
              <a:ahLst/>
              <a:cxnLst/>
              <a:rect l="0" t="0" r="0" b="0"/>
              <a:pathLst>
                <a:path w="127001" h="179352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882" y="38866"/>
                  </a:lnTo>
                  <a:lnTo>
                    <a:pt x="3371" y="36494"/>
                  </a:lnTo>
                  <a:lnTo>
                    <a:pt x="5069" y="34913"/>
                  </a:lnTo>
                  <a:lnTo>
                    <a:pt x="8838" y="33155"/>
                  </a:lnTo>
                  <a:lnTo>
                    <a:pt x="16628" y="36137"/>
                  </a:lnTo>
                  <a:lnTo>
                    <a:pt x="63078" y="66324"/>
                  </a:lnTo>
                  <a:lnTo>
                    <a:pt x="78835" y="83100"/>
                  </a:lnTo>
                  <a:lnTo>
                    <a:pt x="90541" y="104666"/>
                  </a:lnTo>
                  <a:lnTo>
                    <a:pt x="94804" y="128363"/>
                  </a:lnTo>
                  <a:lnTo>
                    <a:pt x="94952" y="140608"/>
                  </a:lnTo>
                  <a:lnTo>
                    <a:pt x="87592" y="159859"/>
                  </a:lnTo>
                  <a:lnTo>
                    <a:pt x="75618" y="173354"/>
                  </a:lnTo>
                  <a:lnTo>
                    <a:pt x="63241" y="179351"/>
                  </a:lnTo>
                  <a:lnTo>
                    <a:pt x="57683" y="178834"/>
                  </a:lnTo>
                  <a:lnTo>
                    <a:pt x="47744" y="172615"/>
                  </a:lnTo>
                  <a:lnTo>
                    <a:pt x="45235" y="165877"/>
                  </a:lnTo>
                  <a:lnTo>
                    <a:pt x="44328" y="147100"/>
                  </a:lnTo>
                  <a:lnTo>
                    <a:pt x="50041" y="113356"/>
                  </a:lnTo>
                  <a:lnTo>
                    <a:pt x="61046" y="74369"/>
                  </a:lnTo>
                  <a:lnTo>
                    <a:pt x="77696" y="42931"/>
                  </a:lnTo>
                  <a:lnTo>
                    <a:pt x="96856" y="2237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82"/>
            <p:cNvSpPr/>
            <p:nvPr>
              <p:custDataLst>
                <p:tags r:id="rId59"/>
              </p:custDataLst>
            </p:nvPr>
          </p:nvSpPr>
          <p:spPr>
            <a:xfrm>
              <a:off x="2498039" y="3644900"/>
              <a:ext cx="73757" cy="120461"/>
            </a:xfrm>
            <a:custGeom>
              <a:avLst/>
              <a:gdLst/>
              <a:ahLst/>
              <a:cxnLst/>
              <a:rect l="0" t="0" r="0" b="0"/>
              <a:pathLst>
                <a:path w="73757" h="120461">
                  <a:moveTo>
                    <a:pt x="48311" y="0"/>
                  </a:moveTo>
                  <a:lnTo>
                    <a:pt x="48311" y="0"/>
                  </a:lnTo>
                  <a:lnTo>
                    <a:pt x="38172" y="705"/>
                  </a:lnTo>
                  <a:lnTo>
                    <a:pt x="30634" y="3371"/>
                  </a:lnTo>
                  <a:lnTo>
                    <a:pt x="18457" y="12209"/>
                  </a:lnTo>
                  <a:lnTo>
                    <a:pt x="5912" y="37249"/>
                  </a:lnTo>
                  <a:lnTo>
                    <a:pt x="0" y="71479"/>
                  </a:lnTo>
                  <a:lnTo>
                    <a:pt x="1620" y="98320"/>
                  </a:lnTo>
                  <a:lnTo>
                    <a:pt x="8509" y="110961"/>
                  </a:lnTo>
                  <a:lnTo>
                    <a:pt x="13310" y="116307"/>
                  </a:lnTo>
                  <a:lnTo>
                    <a:pt x="19332" y="119166"/>
                  </a:lnTo>
                  <a:lnTo>
                    <a:pt x="33550" y="120460"/>
                  </a:lnTo>
                  <a:lnTo>
                    <a:pt x="40587" y="117701"/>
                  </a:lnTo>
                  <a:lnTo>
                    <a:pt x="54050" y="107110"/>
                  </a:lnTo>
                  <a:lnTo>
                    <a:pt x="70159" y="75167"/>
                  </a:lnTo>
                  <a:lnTo>
                    <a:pt x="73756" y="41165"/>
                  </a:lnTo>
                  <a:lnTo>
                    <a:pt x="70353" y="18860"/>
                  </a:lnTo>
                  <a:lnTo>
                    <a:pt x="66809" y="11910"/>
                  </a:lnTo>
                  <a:lnTo>
                    <a:pt x="64877" y="10057"/>
                  </a:lnTo>
                  <a:lnTo>
                    <a:pt x="63588" y="9527"/>
                  </a:lnTo>
                  <a:lnTo>
                    <a:pt x="62729" y="9879"/>
                  </a:lnTo>
                  <a:lnTo>
                    <a:pt x="6101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83"/>
            <p:cNvSpPr/>
            <p:nvPr>
              <p:custDataLst>
                <p:tags r:id="rId60"/>
              </p:custDataLst>
            </p:nvPr>
          </p:nvSpPr>
          <p:spPr>
            <a:xfrm>
              <a:off x="2235200" y="3507765"/>
              <a:ext cx="184439" cy="298173"/>
            </a:xfrm>
            <a:custGeom>
              <a:avLst/>
              <a:gdLst/>
              <a:ahLst/>
              <a:cxnLst/>
              <a:rect l="0" t="0" r="0" b="0"/>
              <a:pathLst>
                <a:path w="184439" h="298173">
                  <a:moveTo>
                    <a:pt x="0" y="105385"/>
                  </a:moveTo>
                  <a:lnTo>
                    <a:pt x="0" y="105385"/>
                  </a:lnTo>
                  <a:lnTo>
                    <a:pt x="5069" y="143667"/>
                  </a:lnTo>
                  <a:lnTo>
                    <a:pt x="10831" y="182736"/>
                  </a:lnTo>
                  <a:lnTo>
                    <a:pt x="17007" y="228336"/>
                  </a:lnTo>
                  <a:lnTo>
                    <a:pt x="21894" y="267169"/>
                  </a:lnTo>
                  <a:lnTo>
                    <a:pt x="19564" y="297199"/>
                  </a:lnTo>
                  <a:lnTo>
                    <a:pt x="18687" y="298172"/>
                  </a:lnTo>
                  <a:lnTo>
                    <a:pt x="17397" y="298115"/>
                  </a:lnTo>
                  <a:lnTo>
                    <a:pt x="15831" y="297372"/>
                  </a:lnTo>
                  <a:lnTo>
                    <a:pt x="8249" y="261528"/>
                  </a:lnTo>
                  <a:lnTo>
                    <a:pt x="4137" y="222760"/>
                  </a:lnTo>
                  <a:lnTo>
                    <a:pt x="2758" y="198451"/>
                  </a:lnTo>
                  <a:lnTo>
                    <a:pt x="1838" y="171663"/>
                  </a:lnTo>
                  <a:lnTo>
                    <a:pt x="1226" y="143220"/>
                  </a:lnTo>
                  <a:lnTo>
                    <a:pt x="4308" y="98447"/>
                  </a:lnTo>
                  <a:lnTo>
                    <a:pt x="11087" y="65612"/>
                  </a:lnTo>
                  <a:lnTo>
                    <a:pt x="21155" y="46316"/>
                  </a:lnTo>
                  <a:lnTo>
                    <a:pt x="26803" y="41311"/>
                  </a:lnTo>
                  <a:lnTo>
                    <a:pt x="32685" y="38680"/>
                  </a:lnTo>
                  <a:lnTo>
                    <a:pt x="38724" y="37631"/>
                  </a:lnTo>
                  <a:lnTo>
                    <a:pt x="44160" y="41872"/>
                  </a:lnTo>
                  <a:lnTo>
                    <a:pt x="59965" y="73552"/>
                  </a:lnTo>
                  <a:lnTo>
                    <a:pt x="74158" y="107700"/>
                  </a:lnTo>
                  <a:lnTo>
                    <a:pt x="87992" y="144514"/>
                  </a:lnTo>
                  <a:lnTo>
                    <a:pt x="101902" y="180631"/>
                  </a:lnTo>
                  <a:lnTo>
                    <a:pt x="124189" y="225204"/>
                  </a:lnTo>
                  <a:lnTo>
                    <a:pt x="135393" y="242363"/>
                  </a:lnTo>
                  <a:lnTo>
                    <a:pt x="140356" y="246798"/>
                  </a:lnTo>
                  <a:lnTo>
                    <a:pt x="145076" y="249049"/>
                  </a:lnTo>
                  <a:lnTo>
                    <a:pt x="149634" y="249845"/>
                  </a:lnTo>
                  <a:lnTo>
                    <a:pt x="154790" y="246847"/>
                  </a:lnTo>
                  <a:lnTo>
                    <a:pt x="166162" y="234109"/>
                  </a:lnTo>
                  <a:lnTo>
                    <a:pt x="181094" y="190249"/>
                  </a:lnTo>
                  <a:lnTo>
                    <a:pt x="184438" y="143102"/>
                  </a:lnTo>
                  <a:lnTo>
                    <a:pt x="184342" y="115713"/>
                  </a:lnTo>
                  <a:lnTo>
                    <a:pt x="184235" y="68348"/>
                  </a:lnTo>
                  <a:lnTo>
                    <a:pt x="183482" y="31068"/>
                  </a:lnTo>
                  <a:lnTo>
                    <a:pt x="180796" y="9796"/>
                  </a:lnTo>
                  <a:lnTo>
                    <a:pt x="178386" y="4264"/>
                  </a:lnTo>
                  <a:lnTo>
                    <a:pt x="175369" y="1282"/>
                  </a:lnTo>
                  <a:lnTo>
                    <a:pt x="171946" y="0"/>
                  </a:lnTo>
                  <a:lnTo>
                    <a:pt x="169664" y="1262"/>
                  </a:lnTo>
                  <a:lnTo>
                    <a:pt x="168142" y="4219"/>
                  </a:lnTo>
                  <a:lnTo>
                    <a:pt x="165100" y="16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84"/>
            <p:cNvSpPr/>
            <p:nvPr>
              <p:custDataLst>
                <p:tags r:id="rId61"/>
              </p:custDataLst>
            </p:nvPr>
          </p:nvSpPr>
          <p:spPr>
            <a:xfrm>
              <a:off x="1797419" y="3657600"/>
              <a:ext cx="259982" cy="109219"/>
            </a:xfrm>
            <a:custGeom>
              <a:avLst/>
              <a:gdLst/>
              <a:ahLst/>
              <a:cxnLst/>
              <a:rect l="0" t="0" r="0" b="0"/>
              <a:pathLst>
                <a:path w="259982" h="109219">
                  <a:moveTo>
                    <a:pt x="25031" y="107950"/>
                  </a:moveTo>
                  <a:lnTo>
                    <a:pt x="25031" y="107950"/>
                  </a:lnTo>
                  <a:lnTo>
                    <a:pt x="16192" y="107950"/>
                  </a:lnTo>
                  <a:lnTo>
                    <a:pt x="12166" y="106068"/>
                  </a:lnTo>
                  <a:lnTo>
                    <a:pt x="3832" y="99112"/>
                  </a:lnTo>
                  <a:lnTo>
                    <a:pt x="1498" y="89440"/>
                  </a:lnTo>
                  <a:lnTo>
                    <a:pt x="0" y="56865"/>
                  </a:lnTo>
                  <a:lnTo>
                    <a:pt x="3558" y="40795"/>
                  </a:lnTo>
                  <a:lnTo>
                    <a:pt x="6482" y="33547"/>
                  </a:lnTo>
                  <a:lnTo>
                    <a:pt x="17257" y="21730"/>
                  </a:lnTo>
                  <a:lnTo>
                    <a:pt x="30748" y="13185"/>
                  </a:lnTo>
                  <a:lnTo>
                    <a:pt x="43800" y="9388"/>
                  </a:lnTo>
                  <a:lnTo>
                    <a:pt x="58537" y="13345"/>
                  </a:lnTo>
                  <a:lnTo>
                    <a:pt x="66419" y="17363"/>
                  </a:lnTo>
                  <a:lnTo>
                    <a:pt x="107735" y="62023"/>
                  </a:lnTo>
                  <a:lnTo>
                    <a:pt x="145571" y="99158"/>
                  </a:lnTo>
                  <a:lnTo>
                    <a:pt x="161389" y="107100"/>
                  </a:lnTo>
                  <a:lnTo>
                    <a:pt x="177827" y="109218"/>
                  </a:lnTo>
                  <a:lnTo>
                    <a:pt x="186162" y="108795"/>
                  </a:lnTo>
                  <a:lnTo>
                    <a:pt x="202948" y="100800"/>
                  </a:lnTo>
                  <a:lnTo>
                    <a:pt x="211376" y="94716"/>
                  </a:lnTo>
                  <a:lnTo>
                    <a:pt x="239405" y="51583"/>
                  </a:lnTo>
                  <a:lnTo>
                    <a:pt x="255498" y="17454"/>
                  </a:lnTo>
                  <a:lnTo>
                    <a:pt x="259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85"/>
            <p:cNvSpPr/>
            <p:nvPr>
              <p:custDataLst>
                <p:tags r:id="rId62"/>
              </p:custDataLst>
            </p:nvPr>
          </p:nvSpPr>
          <p:spPr>
            <a:xfrm>
              <a:off x="3588957" y="3558810"/>
              <a:ext cx="109526" cy="180506"/>
            </a:xfrm>
            <a:custGeom>
              <a:avLst/>
              <a:gdLst/>
              <a:ahLst/>
              <a:cxnLst/>
              <a:rect l="0" t="0" r="0" b="0"/>
              <a:pathLst>
                <a:path w="109526" h="180506">
                  <a:moveTo>
                    <a:pt x="74993" y="35290"/>
                  </a:moveTo>
                  <a:lnTo>
                    <a:pt x="74993" y="35290"/>
                  </a:lnTo>
                  <a:lnTo>
                    <a:pt x="74287" y="25151"/>
                  </a:lnTo>
                  <a:lnTo>
                    <a:pt x="71622" y="17613"/>
                  </a:lnTo>
                  <a:lnTo>
                    <a:pt x="69923" y="15039"/>
                  </a:lnTo>
                  <a:lnTo>
                    <a:pt x="66155" y="12178"/>
                  </a:lnTo>
                  <a:lnTo>
                    <a:pt x="58365" y="14670"/>
                  </a:lnTo>
                  <a:lnTo>
                    <a:pt x="53324" y="17310"/>
                  </a:lnTo>
                  <a:lnTo>
                    <a:pt x="36117" y="37881"/>
                  </a:lnTo>
                  <a:lnTo>
                    <a:pt x="14242" y="73060"/>
                  </a:lnTo>
                  <a:lnTo>
                    <a:pt x="0" y="114763"/>
                  </a:lnTo>
                  <a:lnTo>
                    <a:pt x="1446" y="139991"/>
                  </a:lnTo>
                  <a:lnTo>
                    <a:pt x="9850" y="160846"/>
                  </a:lnTo>
                  <a:lnTo>
                    <a:pt x="22992" y="174818"/>
                  </a:lnTo>
                  <a:lnTo>
                    <a:pt x="31153" y="178403"/>
                  </a:lnTo>
                  <a:lnTo>
                    <a:pt x="49629" y="180505"/>
                  </a:lnTo>
                  <a:lnTo>
                    <a:pt x="69600" y="171561"/>
                  </a:lnTo>
                  <a:lnTo>
                    <a:pt x="79864" y="164238"/>
                  </a:lnTo>
                  <a:lnTo>
                    <a:pt x="95032" y="141048"/>
                  </a:lnTo>
                  <a:lnTo>
                    <a:pt x="105066" y="110516"/>
                  </a:lnTo>
                  <a:lnTo>
                    <a:pt x="109525" y="73428"/>
                  </a:lnTo>
                  <a:lnTo>
                    <a:pt x="101923" y="26364"/>
                  </a:lnTo>
                  <a:lnTo>
                    <a:pt x="95768" y="15933"/>
                  </a:lnTo>
                  <a:lnTo>
                    <a:pt x="79523" y="2463"/>
                  </a:lnTo>
                  <a:lnTo>
                    <a:pt x="71663" y="0"/>
                  </a:lnTo>
                  <a:lnTo>
                    <a:pt x="43243" y="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86"/>
            <p:cNvSpPr/>
            <p:nvPr>
              <p:custDataLst>
                <p:tags r:id="rId63"/>
              </p:custDataLst>
            </p:nvPr>
          </p:nvSpPr>
          <p:spPr>
            <a:xfrm>
              <a:off x="3771900" y="37401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705"/>
                  </a:lnTo>
                  <a:lnTo>
                    <a:pt x="33074" y="1881"/>
                  </a:lnTo>
                  <a:lnTo>
                    <a:pt x="15901" y="473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87"/>
            <p:cNvSpPr/>
            <p:nvPr>
              <p:custDataLst>
                <p:tags r:id="rId64"/>
              </p:custDataLst>
            </p:nvPr>
          </p:nvSpPr>
          <p:spPr>
            <a:xfrm>
              <a:off x="3937000" y="3444391"/>
              <a:ext cx="113900" cy="403710"/>
            </a:xfrm>
            <a:custGeom>
              <a:avLst/>
              <a:gdLst/>
              <a:ahLst/>
              <a:cxnLst/>
              <a:rect l="0" t="0" r="0" b="0"/>
              <a:pathLst>
                <a:path w="113900" h="403710">
                  <a:moveTo>
                    <a:pt x="63500" y="3659"/>
                  </a:moveTo>
                  <a:lnTo>
                    <a:pt x="63500" y="3659"/>
                  </a:lnTo>
                  <a:lnTo>
                    <a:pt x="63500" y="288"/>
                  </a:lnTo>
                  <a:lnTo>
                    <a:pt x="64205" y="0"/>
                  </a:lnTo>
                  <a:lnTo>
                    <a:pt x="66871" y="1563"/>
                  </a:lnTo>
                  <a:lnTo>
                    <a:pt x="82451" y="16522"/>
                  </a:lnTo>
                  <a:lnTo>
                    <a:pt x="101570" y="62425"/>
                  </a:lnTo>
                  <a:lnTo>
                    <a:pt x="106519" y="85170"/>
                  </a:lnTo>
                  <a:lnTo>
                    <a:pt x="110524" y="110916"/>
                  </a:lnTo>
                  <a:lnTo>
                    <a:pt x="113899" y="138664"/>
                  </a:lnTo>
                  <a:lnTo>
                    <a:pt x="113327" y="167040"/>
                  </a:lnTo>
                  <a:lnTo>
                    <a:pt x="110124" y="195835"/>
                  </a:lnTo>
                  <a:lnTo>
                    <a:pt x="105166" y="224910"/>
                  </a:lnTo>
                  <a:lnTo>
                    <a:pt x="97627" y="252759"/>
                  </a:lnTo>
                  <a:lnTo>
                    <a:pt x="88368" y="279793"/>
                  </a:lnTo>
                  <a:lnTo>
                    <a:pt x="77962" y="306282"/>
                  </a:lnTo>
                  <a:lnTo>
                    <a:pt x="49466" y="348884"/>
                  </a:lnTo>
                  <a:lnTo>
                    <a:pt x="0" y="40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88"/>
            <p:cNvSpPr/>
            <p:nvPr>
              <p:custDataLst>
                <p:tags r:id="rId65"/>
              </p:custDataLst>
            </p:nvPr>
          </p:nvSpPr>
          <p:spPr>
            <a:xfrm>
              <a:off x="3886200" y="3550533"/>
              <a:ext cx="30245" cy="176918"/>
            </a:xfrm>
            <a:custGeom>
              <a:avLst/>
              <a:gdLst/>
              <a:ahLst/>
              <a:cxnLst/>
              <a:rect l="0" t="0" r="0" b="0"/>
              <a:pathLst>
                <a:path w="30245" h="1769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7" y="3272"/>
                  </a:lnTo>
                  <a:lnTo>
                    <a:pt x="18298" y="6120"/>
                  </a:lnTo>
                  <a:lnTo>
                    <a:pt x="26666" y="30355"/>
                  </a:lnTo>
                  <a:lnTo>
                    <a:pt x="30244" y="74460"/>
                  </a:lnTo>
                  <a:lnTo>
                    <a:pt x="27933" y="117631"/>
                  </a:lnTo>
                  <a:lnTo>
                    <a:pt x="25733" y="163526"/>
                  </a:lnTo>
                  <a:lnTo>
                    <a:pt x="254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89"/>
            <p:cNvSpPr/>
            <p:nvPr>
              <p:custDataLst>
                <p:tags r:id="rId66"/>
              </p:custDataLst>
            </p:nvPr>
          </p:nvSpPr>
          <p:spPr>
            <a:xfrm>
              <a:off x="1835150" y="3803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90"/>
            <p:cNvSpPr/>
            <p:nvPr>
              <p:custDataLst>
                <p:tags r:id="rId67"/>
              </p:custDataLst>
            </p:nvPr>
          </p:nvSpPr>
          <p:spPr>
            <a:xfrm>
              <a:off x="3001873" y="3420613"/>
              <a:ext cx="237888" cy="344938"/>
            </a:xfrm>
            <a:custGeom>
              <a:avLst/>
              <a:gdLst/>
              <a:ahLst/>
              <a:cxnLst/>
              <a:rect l="0" t="0" r="0" b="0"/>
              <a:pathLst>
                <a:path w="237888" h="344938">
                  <a:moveTo>
                    <a:pt x="90577" y="268737"/>
                  </a:moveTo>
                  <a:lnTo>
                    <a:pt x="90577" y="268737"/>
                  </a:lnTo>
                  <a:lnTo>
                    <a:pt x="99415" y="251060"/>
                  </a:lnTo>
                  <a:lnTo>
                    <a:pt x="99997" y="247780"/>
                  </a:lnTo>
                  <a:lnTo>
                    <a:pt x="99679" y="244888"/>
                  </a:lnTo>
                  <a:lnTo>
                    <a:pt x="98762" y="242254"/>
                  </a:lnTo>
                  <a:lnTo>
                    <a:pt x="90729" y="231806"/>
                  </a:lnTo>
                  <a:lnTo>
                    <a:pt x="76040" y="223144"/>
                  </a:lnTo>
                  <a:lnTo>
                    <a:pt x="58283" y="216109"/>
                  </a:lnTo>
                  <a:lnTo>
                    <a:pt x="51409" y="217424"/>
                  </a:lnTo>
                  <a:lnTo>
                    <a:pt x="36245" y="226411"/>
                  </a:lnTo>
                  <a:lnTo>
                    <a:pt x="11841" y="250708"/>
                  </a:lnTo>
                  <a:lnTo>
                    <a:pt x="2667" y="272013"/>
                  </a:lnTo>
                  <a:lnTo>
                    <a:pt x="0" y="294182"/>
                  </a:lnTo>
                  <a:lnTo>
                    <a:pt x="3519" y="313442"/>
                  </a:lnTo>
                  <a:lnTo>
                    <a:pt x="7843" y="320412"/>
                  </a:lnTo>
                  <a:lnTo>
                    <a:pt x="20175" y="330039"/>
                  </a:lnTo>
                  <a:lnTo>
                    <a:pt x="33182" y="332906"/>
                  </a:lnTo>
                  <a:lnTo>
                    <a:pt x="39614" y="332683"/>
                  </a:lnTo>
                  <a:lnTo>
                    <a:pt x="54286" y="324910"/>
                  </a:lnTo>
                  <a:lnTo>
                    <a:pt x="68803" y="311341"/>
                  </a:lnTo>
                  <a:lnTo>
                    <a:pt x="96086" y="267467"/>
                  </a:lnTo>
                  <a:lnTo>
                    <a:pt x="98483" y="265774"/>
                  </a:lnTo>
                  <a:lnTo>
                    <a:pt x="100081" y="266056"/>
                  </a:lnTo>
                  <a:lnTo>
                    <a:pt x="101146" y="267655"/>
                  </a:lnTo>
                  <a:lnTo>
                    <a:pt x="101856" y="270132"/>
                  </a:lnTo>
                  <a:lnTo>
                    <a:pt x="101056" y="306634"/>
                  </a:lnTo>
                  <a:lnTo>
                    <a:pt x="106053" y="315684"/>
                  </a:lnTo>
                  <a:lnTo>
                    <a:pt x="109361" y="319085"/>
                  </a:lnTo>
                  <a:lnTo>
                    <a:pt x="113683" y="319941"/>
                  </a:lnTo>
                  <a:lnTo>
                    <a:pt x="124129" y="317129"/>
                  </a:lnTo>
                  <a:lnTo>
                    <a:pt x="145282" y="300871"/>
                  </a:lnTo>
                  <a:lnTo>
                    <a:pt x="172795" y="268066"/>
                  </a:lnTo>
                  <a:lnTo>
                    <a:pt x="192970" y="233632"/>
                  </a:lnTo>
                  <a:lnTo>
                    <a:pt x="212285" y="191046"/>
                  </a:lnTo>
                  <a:lnTo>
                    <a:pt x="220399" y="166848"/>
                  </a:lnTo>
                  <a:lnTo>
                    <a:pt x="227925" y="141545"/>
                  </a:lnTo>
                  <a:lnTo>
                    <a:pt x="232943" y="116914"/>
                  </a:lnTo>
                  <a:lnTo>
                    <a:pt x="236287" y="92733"/>
                  </a:lnTo>
                  <a:lnTo>
                    <a:pt x="237887" y="50108"/>
                  </a:lnTo>
                  <a:lnTo>
                    <a:pt x="231543" y="21755"/>
                  </a:lnTo>
                  <a:lnTo>
                    <a:pt x="219786" y="5391"/>
                  </a:lnTo>
                  <a:lnTo>
                    <a:pt x="212699" y="40"/>
                  </a:lnTo>
                  <a:lnTo>
                    <a:pt x="205859" y="0"/>
                  </a:lnTo>
                  <a:lnTo>
                    <a:pt x="199182" y="3501"/>
                  </a:lnTo>
                  <a:lnTo>
                    <a:pt x="192613" y="9363"/>
                  </a:lnTo>
                  <a:lnTo>
                    <a:pt x="173256" y="44581"/>
                  </a:lnTo>
                  <a:lnTo>
                    <a:pt x="164247" y="82329"/>
                  </a:lnTo>
                  <a:lnTo>
                    <a:pt x="159302" y="128033"/>
                  </a:lnTo>
                  <a:lnTo>
                    <a:pt x="158972" y="153062"/>
                  </a:lnTo>
                  <a:lnTo>
                    <a:pt x="159457" y="178920"/>
                  </a:lnTo>
                  <a:lnTo>
                    <a:pt x="167522" y="224585"/>
                  </a:lnTo>
                  <a:lnTo>
                    <a:pt x="179808" y="264636"/>
                  </a:lnTo>
                  <a:lnTo>
                    <a:pt x="199330" y="311423"/>
                  </a:lnTo>
                  <a:lnTo>
                    <a:pt x="230277" y="344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91"/>
            <p:cNvSpPr/>
            <p:nvPr>
              <p:custDataLst>
                <p:tags r:id="rId68"/>
              </p:custDataLst>
            </p:nvPr>
          </p:nvSpPr>
          <p:spPr>
            <a:xfrm>
              <a:off x="2794000" y="3630894"/>
              <a:ext cx="148336" cy="130392"/>
            </a:xfrm>
            <a:custGeom>
              <a:avLst/>
              <a:gdLst/>
              <a:ahLst/>
              <a:cxnLst/>
              <a:rect l="0" t="0" r="0" b="0"/>
              <a:pathLst>
                <a:path w="148336" h="130392">
                  <a:moveTo>
                    <a:pt x="0" y="14006"/>
                  </a:moveTo>
                  <a:lnTo>
                    <a:pt x="0" y="14006"/>
                  </a:lnTo>
                  <a:lnTo>
                    <a:pt x="3763" y="56382"/>
                  </a:lnTo>
                  <a:lnTo>
                    <a:pt x="10935" y="97009"/>
                  </a:lnTo>
                  <a:lnTo>
                    <a:pt x="12545" y="130375"/>
                  </a:lnTo>
                  <a:lnTo>
                    <a:pt x="12597" y="130391"/>
                  </a:lnTo>
                  <a:lnTo>
                    <a:pt x="19601" y="86155"/>
                  </a:lnTo>
                  <a:lnTo>
                    <a:pt x="24939" y="65827"/>
                  </a:lnTo>
                  <a:lnTo>
                    <a:pt x="34367" y="52089"/>
                  </a:lnTo>
                  <a:lnTo>
                    <a:pt x="39139" y="48567"/>
                  </a:lnTo>
                  <a:lnTo>
                    <a:pt x="43732" y="46925"/>
                  </a:lnTo>
                  <a:lnTo>
                    <a:pt x="48205" y="46535"/>
                  </a:lnTo>
                  <a:lnTo>
                    <a:pt x="51892" y="48392"/>
                  </a:lnTo>
                  <a:lnTo>
                    <a:pt x="57870" y="56100"/>
                  </a:lnTo>
                  <a:lnTo>
                    <a:pt x="61832" y="72339"/>
                  </a:lnTo>
                  <a:lnTo>
                    <a:pt x="63353" y="93779"/>
                  </a:lnTo>
                  <a:lnTo>
                    <a:pt x="64882" y="84457"/>
                  </a:lnTo>
                  <a:lnTo>
                    <a:pt x="84544" y="42212"/>
                  </a:lnTo>
                  <a:lnTo>
                    <a:pt x="105562" y="13348"/>
                  </a:lnTo>
                  <a:lnTo>
                    <a:pt x="119589" y="3130"/>
                  </a:lnTo>
                  <a:lnTo>
                    <a:pt x="126292" y="405"/>
                  </a:lnTo>
                  <a:lnTo>
                    <a:pt x="131467" y="0"/>
                  </a:lnTo>
                  <a:lnTo>
                    <a:pt x="135622" y="1141"/>
                  </a:lnTo>
                  <a:lnTo>
                    <a:pt x="139098" y="3312"/>
                  </a:lnTo>
                  <a:lnTo>
                    <a:pt x="144842" y="15133"/>
                  </a:lnTo>
                  <a:lnTo>
                    <a:pt x="148335" y="32145"/>
                  </a:lnTo>
                  <a:lnTo>
                    <a:pt x="146710" y="71813"/>
                  </a:lnTo>
                  <a:lnTo>
                    <a:pt x="146050" y="10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682"/>
          <p:cNvGrpSpPr/>
          <p:nvPr/>
        </p:nvGrpSpPr>
        <p:grpSpPr>
          <a:xfrm>
            <a:off x="5473700" y="3702455"/>
            <a:ext cx="2647951" cy="1060994"/>
            <a:chOff x="5473700" y="3702455"/>
            <a:chExt cx="2647951" cy="1060994"/>
          </a:xfrm>
        </p:grpSpPr>
        <p:sp>
          <p:nvSpPr>
            <p:cNvPr id="68" name="SMARTInkShape-3092"/>
            <p:cNvSpPr/>
            <p:nvPr>
              <p:custDataLst>
                <p:tags r:id="rId53"/>
              </p:custDataLst>
            </p:nvPr>
          </p:nvSpPr>
          <p:spPr>
            <a:xfrm>
              <a:off x="5501791" y="4467111"/>
              <a:ext cx="2619860" cy="35040"/>
            </a:xfrm>
            <a:custGeom>
              <a:avLst/>
              <a:gdLst/>
              <a:ahLst/>
              <a:cxnLst/>
              <a:rect l="0" t="0" r="0" b="0"/>
              <a:pathLst>
                <a:path w="2619860" h="35040">
                  <a:moveTo>
                    <a:pt x="3659" y="35039"/>
                  </a:moveTo>
                  <a:lnTo>
                    <a:pt x="3659" y="35039"/>
                  </a:lnTo>
                  <a:lnTo>
                    <a:pt x="288" y="31668"/>
                  </a:lnTo>
                  <a:lnTo>
                    <a:pt x="0" y="30675"/>
                  </a:lnTo>
                  <a:lnTo>
                    <a:pt x="514" y="30013"/>
                  </a:lnTo>
                  <a:lnTo>
                    <a:pt x="1563" y="29572"/>
                  </a:lnTo>
                  <a:lnTo>
                    <a:pt x="46845" y="34234"/>
                  </a:lnTo>
                  <a:lnTo>
                    <a:pt x="87999" y="34681"/>
                  </a:lnTo>
                  <a:lnTo>
                    <a:pt x="112802" y="34800"/>
                  </a:lnTo>
                  <a:lnTo>
                    <a:pt x="143449" y="34174"/>
                  </a:lnTo>
                  <a:lnTo>
                    <a:pt x="177991" y="33052"/>
                  </a:lnTo>
                  <a:lnTo>
                    <a:pt x="215130" y="31597"/>
                  </a:lnTo>
                  <a:lnTo>
                    <a:pt x="258940" y="29922"/>
                  </a:lnTo>
                  <a:lnTo>
                    <a:pt x="307196" y="28100"/>
                  </a:lnTo>
                  <a:lnTo>
                    <a:pt x="358417" y="26179"/>
                  </a:lnTo>
                  <a:lnTo>
                    <a:pt x="417964" y="24194"/>
                  </a:lnTo>
                  <a:lnTo>
                    <a:pt x="483063" y="22164"/>
                  </a:lnTo>
                  <a:lnTo>
                    <a:pt x="551862" y="20106"/>
                  </a:lnTo>
                  <a:lnTo>
                    <a:pt x="626655" y="18733"/>
                  </a:lnTo>
                  <a:lnTo>
                    <a:pt x="705446" y="17819"/>
                  </a:lnTo>
                  <a:lnTo>
                    <a:pt x="786900" y="17209"/>
                  </a:lnTo>
                  <a:lnTo>
                    <a:pt x="872953" y="15391"/>
                  </a:lnTo>
                  <a:lnTo>
                    <a:pt x="962072" y="12768"/>
                  </a:lnTo>
                  <a:lnTo>
                    <a:pt x="1053234" y="9608"/>
                  </a:lnTo>
                  <a:lnTo>
                    <a:pt x="1144348" y="7502"/>
                  </a:lnTo>
                  <a:lnTo>
                    <a:pt x="1235429" y="6097"/>
                  </a:lnTo>
                  <a:lnTo>
                    <a:pt x="1326488" y="5161"/>
                  </a:lnTo>
                  <a:lnTo>
                    <a:pt x="1418945" y="3832"/>
                  </a:lnTo>
                  <a:lnTo>
                    <a:pt x="1512333" y="2240"/>
                  </a:lnTo>
                  <a:lnTo>
                    <a:pt x="1606342" y="473"/>
                  </a:lnTo>
                  <a:lnTo>
                    <a:pt x="1696531" y="0"/>
                  </a:lnTo>
                  <a:lnTo>
                    <a:pt x="1784174" y="391"/>
                  </a:lnTo>
                  <a:lnTo>
                    <a:pt x="1870119" y="1357"/>
                  </a:lnTo>
                  <a:lnTo>
                    <a:pt x="1951404" y="2706"/>
                  </a:lnTo>
                  <a:lnTo>
                    <a:pt x="2029583" y="4311"/>
                  </a:lnTo>
                  <a:lnTo>
                    <a:pt x="2105692" y="6087"/>
                  </a:lnTo>
                  <a:lnTo>
                    <a:pt x="2175481" y="7271"/>
                  </a:lnTo>
                  <a:lnTo>
                    <a:pt x="2241057" y="8061"/>
                  </a:lnTo>
                  <a:lnTo>
                    <a:pt x="2303824" y="8587"/>
                  </a:lnTo>
                  <a:lnTo>
                    <a:pt x="2359075" y="9643"/>
                  </a:lnTo>
                  <a:lnTo>
                    <a:pt x="2409314" y="11053"/>
                  </a:lnTo>
                  <a:lnTo>
                    <a:pt x="2456212" y="12698"/>
                  </a:lnTo>
                  <a:lnTo>
                    <a:pt x="2495239" y="13795"/>
                  </a:lnTo>
                  <a:lnTo>
                    <a:pt x="2529018" y="14526"/>
                  </a:lnTo>
                  <a:lnTo>
                    <a:pt x="2559298" y="15014"/>
                  </a:lnTo>
                  <a:lnTo>
                    <a:pt x="2619859" y="15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93"/>
            <p:cNvSpPr/>
            <p:nvPr>
              <p:custDataLst>
                <p:tags r:id="rId54"/>
              </p:custDataLst>
            </p:nvPr>
          </p:nvSpPr>
          <p:spPr>
            <a:xfrm>
              <a:off x="5473700" y="3702455"/>
              <a:ext cx="2578101" cy="685396"/>
            </a:xfrm>
            <a:custGeom>
              <a:avLst/>
              <a:gdLst/>
              <a:ahLst/>
              <a:cxnLst/>
              <a:rect l="0" t="0" r="0" b="0"/>
              <a:pathLst>
                <a:path w="2578101" h="685396">
                  <a:moveTo>
                    <a:pt x="0" y="685395"/>
                  </a:moveTo>
                  <a:lnTo>
                    <a:pt x="0" y="685395"/>
                  </a:lnTo>
                  <a:lnTo>
                    <a:pt x="16620" y="681031"/>
                  </a:lnTo>
                  <a:lnTo>
                    <a:pt x="59086" y="675935"/>
                  </a:lnTo>
                  <a:lnTo>
                    <a:pt x="99578" y="668265"/>
                  </a:lnTo>
                  <a:lnTo>
                    <a:pt x="140198" y="662054"/>
                  </a:lnTo>
                  <a:lnTo>
                    <a:pt x="171437" y="657852"/>
                  </a:lnTo>
                  <a:lnTo>
                    <a:pt x="206016" y="651752"/>
                  </a:lnTo>
                  <a:lnTo>
                    <a:pt x="242551" y="644337"/>
                  </a:lnTo>
                  <a:lnTo>
                    <a:pt x="279956" y="636337"/>
                  </a:lnTo>
                  <a:lnTo>
                    <a:pt x="315866" y="628078"/>
                  </a:lnTo>
                  <a:lnTo>
                    <a:pt x="350641" y="619704"/>
                  </a:lnTo>
                  <a:lnTo>
                    <a:pt x="384911" y="611278"/>
                  </a:lnTo>
                  <a:lnTo>
                    <a:pt x="418957" y="602830"/>
                  </a:lnTo>
                  <a:lnTo>
                    <a:pt x="452198" y="593666"/>
                  </a:lnTo>
                  <a:lnTo>
                    <a:pt x="497973" y="577313"/>
                  </a:lnTo>
                  <a:lnTo>
                    <a:pt x="537955" y="562511"/>
                  </a:lnTo>
                  <a:lnTo>
                    <a:pt x="581545" y="540785"/>
                  </a:lnTo>
                  <a:lnTo>
                    <a:pt x="621820" y="513298"/>
                  </a:lnTo>
                  <a:lnTo>
                    <a:pt x="666763" y="475788"/>
                  </a:lnTo>
                  <a:lnTo>
                    <a:pt x="710550" y="433375"/>
                  </a:lnTo>
                  <a:lnTo>
                    <a:pt x="746235" y="393164"/>
                  </a:lnTo>
                  <a:lnTo>
                    <a:pt x="775620" y="349106"/>
                  </a:lnTo>
                  <a:lnTo>
                    <a:pt x="794022" y="327285"/>
                  </a:lnTo>
                  <a:lnTo>
                    <a:pt x="805866" y="315274"/>
                  </a:lnTo>
                  <a:lnTo>
                    <a:pt x="838799" y="273135"/>
                  </a:lnTo>
                  <a:lnTo>
                    <a:pt x="856721" y="252329"/>
                  </a:lnTo>
                  <a:lnTo>
                    <a:pt x="883556" y="210929"/>
                  </a:lnTo>
                  <a:lnTo>
                    <a:pt x="907612" y="181393"/>
                  </a:lnTo>
                  <a:lnTo>
                    <a:pt x="941899" y="149081"/>
                  </a:lnTo>
                  <a:lnTo>
                    <a:pt x="980338" y="107374"/>
                  </a:lnTo>
                  <a:lnTo>
                    <a:pt x="1020554" y="79431"/>
                  </a:lnTo>
                  <a:lnTo>
                    <a:pt x="1065980" y="48034"/>
                  </a:lnTo>
                  <a:lnTo>
                    <a:pt x="1112744" y="25241"/>
                  </a:lnTo>
                  <a:lnTo>
                    <a:pt x="1160000" y="8930"/>
                  </a:lnTo>
                  <a:lnTo>
                    <a:pt x="1198700" y="1648"/>
                  </a:lnTo>
                  <a:lnTo>
                    <a:pt x="1237100" y="0"/>
                  </a:lnTo>
                  <a:lnTo>
                    <a:pt x="1277246" y="4744"/>
                  </a:lnTo>
                  <a:lnTo>
                    <a:pt x="1317103" y="14532"/>
                  </a:lnTo>
                  <a:lnTo>
                    <a:pt x="1358970" y="26892"/>
                  </a:lnTo>
                  <a:lnTo>
                    <a:pt x="1401242" y="45706"/>
                  </a:lnTo>
                  <a:lnTo>
                    <a:pt x="1446964" y="65822"/>
                  </a:lnTo>
                  <a:lnTo>
                    <a:pt x="1465897" y="78798"/>
                  </a:lnTo>
                  <a:lnTo>
                    <a:pt x="1505327" y="123565"/>
                  </a:lnTo>
                  <a:lnTo>
                    <a:pt x="1527053" y="146301"/>
                  </a:lnTo>
                  <a:lnTo>
                    <a:pt x="1557797" y="190133"/>
                  </a:lnTo>
                  <a:lnTo>
                    <a:pt x="1589036" y="232562"/>
                  </a:lnTo>
                  <a:lnTo>
                    <a:pt x="1631434" y="277540"/>
                  </a:lnTo>
                  <a:lnTo>
                    <a:pt x="1651553" y="301063"/>
                  </a:lnTo>
                  <a:lnTo>
                    <a:pt x="1691567" y="330331"/>
                  </a:lnTo>
                  <a:lnTo>
                    <a:pt x="1733597" y="359734"/>
                  </a:lnTo>
                  <a:lnTo>
                    <a:pt x="1775889" y="382473"/>
                  </a:lnTo>
                  <a:lnTo>
                    <a:pt x="1821589" y="403847"/>
                  </a:lnTo>
                  <a:lnTo>
                    <a:pt x="1868389" y="430067"/>
                  </a:lnTo>
                  <a:lnTo>
                    <a:pt x="1902854" y="443701"/>
                  </a:lnTo>
                  <a:lnTo>
                    <a:pt x="1944346" y="456678"/>
                  </a:lnTo>
                  <a:lnTo>
                    <a:pt x="1987919" y="467579"/>
                  </a:lnTo>
                  <a:lnTo>
                    <a:pt x="2018759" y="473582"/>
                  </a:lnTo>
                  <a:lnTo>
                    <a:pt x="2053631" y="480954"/>
                  </a:lnTo>
                  <a:lnTo>
                    <a:pt x="2090297" y="488934"/>
                  </a:lnTo>
                  <a:lnTo>
                    <a:pt x="2128465" y="497184"/>
                  </a:lnTo>
                  <a:lnTo>
                    <a:pt x="2168947" y="505555"/>
                  </a:lnTo>
                  <a:lnTo>
                    <a:pt x="2212340" y="512098"/>
                  </a:lnTo>
                  <a:lnTo>
                    <a:pt x="2256790" y="517357"/>
                  </a:lnTo>
                  <a:lnTo>
                    <a:pt x="2300064" y="522046"/>
                  </a:lnTo>
                  <a:lnTo>
                    <a:pt x="2344697" y="526483"/>
                  </a:lnTo>
                  <a:lnTo>
                    <a:pt x="2388992" y="530806"/>
                  </a:lnTo>
                  <a:lnTo>
                    <a:pt x="2429846" y="535079"/>
                  </a:lnTo>
                  <a:lnTo>
                    <a:pt x="2465408" y="539331"/>
                  </a:lnTo>
                  <a:lnTo>
                    <a:pt x="2507550" y="545690"/>
                  </a:lnTo>
                  <a:lnTo>
                    <a:pt x="2554594" y="556278"/>
                  </a:lnTo>
                  <a:lnTo>
                    <a:pt x="2578100" y="564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94"/>
            <p:cNvSpPr/>
            <p:nvPr>
              <p:custDataLst>
                <p:tags r:id="rId55"/>
              </p:custDataLst>
            </p:nvPr>
          </p:nvSpPr>
          <p:spPr>
            <a:xfrm>
              <a:off x="6692951" y="3721100"/>
              <a:ext cx="44400" cy="768351"/>
            </a:xfrm>
            <a:custGeom>
              <a:avLst/>
              <a:gdLst/>
              <a:ahLst/>
              <a:cxnLst/>
              <a:rect l="0" t="0" r="0" b="0"/>
              <a:pathLst>
                <a:path w="44400" h="768351">
                  <a:moveTo>
                    <a:pt x="6299" y="0"/>
                  </a:moveTo>
                  <a:lnTo>
                    <a:pt x="6299" y="0"/>
                  </a:lnTo>
                  <a:lnTo>
                    <a:pt x="5594" y="10844"/>
                  </a:lnTo>
                  <a:lnTo>
                    <a:pt x="210" y="57325"/>
                  </a:lnTo>
                  <a:lnTo>
                    <a:pt x="3343" y="98637"/>
                  </a:lnTo>
                  <a:lnTo>
                    <a:pt x="5909" y="141749"/>
                  </a:lnTo>
                  <a:lnTo>
                    <a:pt x="6221" y="182438"/>
                  </a:lnTo>
                  <a:lnTo>
                    <a:pt x="5578" y="224446"/>
                  </a:lnTo>
                  <a:lnTo>
                    <a:pt x="1270" y="266716"/>
                  </a:lnTo>
                  <a:lnTo>
                    <a:pt x="209" y="309037"/>
                  </a:lnTo>
                  <a:lnTo>
                    <a:pt x="0" y="351368"/>
                  </a:lnTo>
                  <a:lnTo>
                    <a:pt x="1840" y="393700"/>
                  </a:lnTo>
                  <a:lnTo>
                    <a:pt x="5418" y="436033"/>
                  </a:lnTo>
                  <a:lnTo>
                    <a:pt x="10489" y="477661"/>
                  </a:lnTo>
                  <a:lnTo>
                    <a:pt x="12365" y="522445"/>
                  </a:lnTo>
                  <a:lnTo>
                    <a:pt x="17637" y="565101"/>
                  </a:lnTo>
                  <a:lnTo>
                    <a:pt x="18820" y="607476"/>
                  </a:lnTo>
                  <a:lnTo>
                    <a:pt x="18975" y="649816"/>
                  </a:lnTo>
                  <a:lnTo>
                    <a:pt x="19700" y="673544"/>
                  </a:lnTo>
                  <a:lnTo>
                    <a:pt x="29661" y="719828"/>
                  </a:lnTo>
                  <a:lnTo>
                    <a:pt x="32225" y="740011"/>
                  </a:lnTo>
                  <a:lnTo>
                    <a:pt x="37444" y="749097"/>
                  </a:lnTo>
                  <a:lnTo>
                    <a:pt x="37968" y="754647"/>
                  </a:lnTo>
                  <a:lnTo>
                    <a:pt x="41396" y="758724"/>
                  </a:lnTo>
                  <a:lnTo>
                    <a:pt x="41691" y="759816"/>
                  </a:lnTo>
                  <a:lnTo>
                    <a:pt x="41183" y="760544"/>
                  </a:lnTo>
                  <a:lnTo>
                    <a:pt x="40138" y="761030"/>
                  </a:lnTo>
                  <a:lnTo>
                    <a:pt x="40147" y="762059"/>
                  </a:lnTo>
                  <a:lnTo>
                    <a:pt x="44399" y="768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95"/>
            <p:cNvSpPr/>
            <p:nvPr>
              <p:custDataLst>
                <p:tags r:id="rId56"/>
              </p:custDataLst>
            </p:nvPr>
          </p:nvSpPr>
          <p:spPr>
            <a:xfrm>
              <a:off x="6676427" y="4619782"/>
              <a:ext cx="132923" cy="143667"/>
            </a:xfrm>
            <a:custGeom>
              <a:avLst/>
              <a:gdLst/>
              <a:ahLst/>
              <a:cxnLst/>
              <a:rect l="0" t="0" r="0" b="0"/>
              <a:pathLst>
                <a:path w="132923" h="143667">
                  <a:moveTo>
                    <a:pt x="86323" y="15718"/>
                  </a:moveTo>
                  <a:lnTo>
                    <a:pt x="86323" y="15718"/>
                  </a:lnTo>
                  <a:lnTo>
                    <a:pt x="86323" y="12347"/>
                  </a:lnTo>
                  <a:lnTo>
                    <a:pt x="85617" y="11354"/>
                  </a:lnTo>
                  <a:lnTo>
                    <a:pt x="84442" y="10692"/>
                  </a:lnTo>
                  <a:lnTo>
                    <a:pt x="82952" y="10251"/>
                  </a:lnTo>
                  <a:lnTo>
                    <a:pt x="68025" y="607"/>
                  </a:lnTo>
                  <a:lnTo>
                    <a:pt x="64952" y="0"/>
                  </a:lnTo>
                  <a:lnTo>
                    <a:pt x="62198" y="300"/>
                  </a:lnTo>
                  <a:lnTo>
                    <a:pt x="45965" y="9223"/>
                  </a:lnTo>
                  <a:lnTo>
                    <a:pt x="23083" y="25985"/>
                  </a:lnTo>
                  <a:lnTo>
                    <a:pt x="9416" y="47845"/>
                  </a:lnTo>
                  <a:lnTo>
                    <a:pt x="0" y="84597"/>
                  </a:lnTo>
                  <a:lnTo>
                    <a:pt x="68" y="108798"/>
                  </a:lnTo>
                  <a:lnTo>
                    <a:pt x="3537" y="121998"/>
                  </a:lnTo>
                  <a:lnTo>
                    <a:pt x="9783" y="132568"/>
                  </a:lnTo>
                  <a:lnTo>
                    <a:pt x="19144" y="140089"/>
                  </a:lnTo>
                  <a:lnTo>
                    <a:pt x="24604" y="143082"/>
                  </a:lnTo>
                  <a:lnTo>
                    <a:pt x="31066" y="143666"/>
                  </a:lnTo>
                  <a:lnTo>
                    <a:pt x="53644" y="137746"/>
                  </a:lnTo>
                  <a:lnTo>
                    <a:pt x="94946" y="115687"/>
                  </a:lnTo>
                  <a:lnTo>
                    <a:pt x="116865" y="101156"/>
                  </a:lnTo>
                  <a:lnTo>
                    <a:pt x="124592" y="90379"/>
                  </a:lnTo>
                  <a:lnTo>
                    <a:pt x="132922" y="62843"/>
                  </a:lnTo>
                  <a:lnTo>
                    <a:pt x="132508" y="41910"/>
                  </a:lnTo>
                  <a:lnTo>
                    <a:pt x="127916" y="25674"/>
                  </a:lnTo>
                  <a:lnTo>
                    <a:pt x="123929" y="22355"/>
                  </a:lnTo>
                  <a:lnTo>
                    <a:pt x="99023" y="15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83"/>
          <p:cNvGrpSpPr/>
          <p:nvPr/>
        </p:nvGrpSpPr>
        <p:grpSpPr>
          <a:xfrm>
            <a:off x="8279433" y="3814063"/>
            <a:ext cx="869512" cy="610721"/>
            <a:chOff x="8279433" y="3814063"/>
            <a:chExt cx="869512" cy="610721"/>
          </a:xfrm>
        </p:grpSpPr>
        <p:sp>
          <p:nvSpPr>
            <p:cNvPr id="73" name="SMARTInkShape-3096"/>
            <p:cNvSpPr/>
            <p:nvPr>
              <p:custDataLst>
                <p:tags r:id="rId47"/>
              </p:custDataLst>
            </p:nvPr>
          </p:nvSpPr>
          <p:spPr>
            <a:xfrm>
              <a:off x="9093200" y="3892550"/>
              <a:ext cx="55745" cy="368301"/>
            </a:xfrm>
            <a:custGeom>
              <a:avLst/>
              <a:gdLst/>
              <a:ahLst/>
              <a:cxnLst/>
              <a:rect l="0" t="0" r="0" b="0"/>
              <a:pathLst>
                <a:path w="55745" h="3683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0033" y="44876"/>
                  </a:lnTo>
                  <a:lnTo>
                    <a:pt x="53987" y="84150"/>
                  </a:lnTo>
                  <a:lnTo>
                    <a:pt x="55042" y="110428"/>
                  </a:lnTo>
                  <a:lnTo>
                    <a:pt x="55744" y="139235"/>
                  </a:lnTo>
                  <a:lnTo>
                    <a:pt x="54096" y="169023"/>
                  </a:lnTo>
                  <a:lnTo>
                    <a:pt x="50881" y="199466"/>
                  </a:lnTo>
                  <a:lnTo>
                    <a:pt x="46620" y="230344"/>
                  </a:lnTo>
                  <a:lnTo>
                    <a:pt x="39547" y="259396"/>
                  </a:lnTo>
                  <a:lnTo>
                    <a:pt x="30597" y="287231"/>
                  </a:lnTo>
                  <a:lnTo>
                    <a:pt x="13598" y="332269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97"/>
            <p:cNvSpPr/>
            <p:nvPr>
              <p:custDataLst>
                <p:tags r:id="rId48"/>
              </p:custDataLst>
            </p:nvPr>
          </p:nvSpPr>
          <p:spPr>
            <a:xfrm>
              <a:off x="8902961" y="3998545"/>
              <a:ext cx="145790" cy="125620"/>
            </a:xfrm>
            <a:custGeom>
              <a:avLst/>
              <a:gdLst/>
              <a:ahLst/>
              <a:cxnLst/>
              <a:rect l="0" t="0" r="0" b="0"/>
              <a:pathLst>
                <a:path w="145790" h="125620">
                  <a:moveTo>
                    <a:pt x="6089" y="14655"/>
                  </a:moveTo>
                  <a:lnTo>
                    <a:pt x="6089" y="14655"/>
                  </a:lnTo>
                  <a:lnTo>
                    <a:pt x="2718" y="11284"/>
                  </a:lnTo>
                  <a:lnTo>
                    <a:pt x="1063" y="7748"/>
                  </a:lnTo>
                  <a:lnTo>
                    <a:pt x="0" y="3099"/>
                  </a:lnTo>
                  <a:lnTo>
                    <a:pt x="9930" y="5665"/>
                  </a:lnTo>
                  <a:lnTo>
                    <a:pt x="26277" y="17635"/>
                  </a:lnTo>
                  <a:lnTo>
                    <a:pt x="41155" y="41331"/>
                  </a:lnTo>
                  <a:lnTo>
                    <a:pt x="44486" y="60613"/>
                  </a:lnTo>
                  <a:lnTo>
                    <a:pt x="42910" y="80236"/>
                  </a:lnTo>
                  <a:lnTo>
                    <a:pt x="34089" y="105739"/>
                  </a:lnTo>
                  <a:lnTo>
                    <a:pt x="26529" y="117696"/>
                  </a:lnTo>
                  <a:lnTo>
                    <a:pt x="18467" y="123951"/>
                  </a:lnTo>
                  <a:lnTo>
                    <a:pt x="14340" y="125619"/>
                  </a:lnTo>
                  <a:lnTo>
                    <a:pt x="12295" y="124614"/>
                  </a:lnTo>
                  <a:lnTo>
                    <a:pt x="11637" y="121828"/>
                  </a:lnTo>
                  <a:lnTo>
                    <a:pt x="13493" y="111676"/>
                  </a:lnTo>
                  <a:lnTo>
                    <a:pt x="33439" y="66411"/>
                  </a:lnTo>
                  <a:lnTo>
                    <a:pt x="60933" y="26420"/>
                  </a:lnTo>
                  <a:lnTo>
                    <a:pt x="79198" y="81"/>
                  </a:lnTo>
                  <a:lnTo>
                    <a:pt x="80228" y="0"/>
                  </a:lnTo>
                  <a:lnTo>
                    <a:pt x="80915" y="1357"/>
                  </a:lnTo>
                  <a:lnTo>
                    <a:pt x="81373" y="3673"/>
                  </a:lnTo>
                  <a:lnTo>
                    <a:pt x="70235" y="42232"/>
                  </a:lnTo>
                  <a:lnTo>
                    <a:pt x="67759" y="60778"/>
                  </a:lnTo>
                  <a:lnTo>
                    <a:pt x="71363" y="76076"/>
                  </a:lnTo>
                  <a:lnTo>
                    <a:pt x="84695" y="96589"/>
                  </a:lnTo>
                  <a:lnTo>
                    <a:pt x="97939" y="103987"/>
                  </a:lnTo>
                  <a:lnTo>
                    <a:pt x="105422" y="105960"/>
                  </a:lnTo>
                  <a:lnTo>
                    <a:pt x="121263" y="102507"/>
                  </a:lnTo>
                  <a:lnTo>
                    <a:pt x="145789" y="90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98"/>
            <p:cNvSpPr/>
            <p:nvPr>
              <p:custDataLst>
                <p:tags r:id="rId49"/>
              </p:custDataLst>
            </p:nvPr>
          </p:nvSpPr>
          <p:spPr>
            <a:xfrm>
              <a:off x="8716754" y="3912822"/>
              <a:ext cx="147847" cy="257811"/>
            </a:xfrm>
            <a:custGeom>
              <a:avLst/>
              <a:gdLst/>
              <a:ahLst/>
              <a:cxnLst/>
              <a:rect l="0" t="0" r="0" b="0"/>
              <a:pathLst>
                <a:path w="147847" h="257811">
                  <a:moveTo>
                    <a:pt x="147846" y="17828"/>
                  </a:moveTo>
                  <a:lnTo>
                    <a:pt x="147846" y="17828"/>
                  </a:lnTo>
                  <a:lnTo>
                    <a:pt x="147846" y="14457"/>
                  </a:lnTo>
                  <a:lnTo>
                    <a:pt x="145965" y="10921"/>
                  </a:lnTo>
                  <a:lnTo>
                    <a:pt x="143482" y="6997"/>
                  </a:lnTo>
                  <a:lnTo>
                    <a:pt x="142378" y="2901"/>
                  </a:lnTo>
                  <a:lnTo>
                    <a:pt x="140673" y="1527"/>
                  </a:lnTo>
                  <a:lnTo>
                    <a:pt x="135015" y="0"/>
                  </a:lnTo>
                  <a:lnTo>
                    <a:pt x="127797" y="1202"/>
                  </a:lnTo>
                  <a:lnTo>
                    <a:pt x="123896" y="2511"/>
                  </a:lnTo>
                  <a:lnTo>
                    <a:pt x="91583" y="32076"/>
                  </a:lnTo>
                  <a:lnTo>
                    <a:pt x="58033" y="75044"/>
                  </a:lnTo>
                  <a:lnTo>
                    <a:pt x="36197" y="109580"/>
                  </a:lnTo>
                  <a:lnTo>
                    <a:pt x="18497" y="146095"/>
                  </a:lnTo>
                  <a:lnTo>
                    <a:pt x="5691" y="180669"/>
                  </a:lnTo>
                  <a:lnTo>
                    <a:pt x="0" y="207794"/>
                  </a:lnTo>
                  <a:lnTo>
                    <a:pt x="1232" y="229728"/>
                  </a:lnTo>
                  <a:lnTo>
                    <a:pt x="3537" y="239528"/>
                  </a:lnTo>
                  <a:lnTo>
                    <a:pt x="8602" y="246767"/>
                  </a:lnTo>
                  <a:lnTo>
                    <a:pt x="23636" y="256691"/>
                  </a:lnTo>
                  <a:lnTo>
                    <a:pt x="47720" y="257810"/>
                  </a:lnTo>
                  <a:lnTo>
                    <a:pt x="90696" y="252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99"/>
            <p:cNvSpPr/>
            <p:nvPr>
              <p:custDataLst>
                <p:tags r:id="rId50"/>
              </p:custDataLst>
            </p:nvPr>
          </p:nvSpPr>
          <p:spPr>
            <a:xfrm>
              <a:off x="8460791" y="4286272"/>
              <a:ext cx="219660" cy="138512"/>
            </a:xfrm>
            <a:custGeom>
              <a:avLst/>
              <a:gdLst/>
              <a:ahLst/>
              <a:cxnLst/>
              <a:rect l="0" t="0" r="0" b="0"/>
              <a:pathLst>
                <a:path w="219660" h="138512">
                  <a:moveTo>
                    <a:pt x="16459" y="6328"/>
                  </a:moveTo>
                  <a:lnTo>
                    <a:pt x="16459" y="6328"/>
                  </a:lnTo>
                  <a:lnTo>
                    <a:pt x="863" y="6328"/>
                  </a:lnTo>
                  <a:lnTo>
                    <a:pt x="40527" y="5622"/>
                  </a:lnTo>
                  <a:lnTo>
                    <a:pt x="82413" y="1302"/>
                  </a:lnTo>
                  <a:lnTo>
                    <a:pt x="127873" y="240"/>
                  </a:lnTo>
                  <a:lnTo>
                    <a:pt x="162189" y="0"/>
                  </a:lnTo>
                  <a:lnTo>
                    <a:pt x="164413" y="698"/>
                  </a:lnTo>
                  <a:lnTo>
                    <a:pt x="165894" y="1870"/>
                  </a:lnTo>
                  <a:lnTo>
                    <a:pt x="166882" y="3356"/>
                  </a:lnTo>
                  <a:lnTo>
                    <a:pt x="166130" y="5052"/>
                  </a:lnTo>
                  <a:lnTo>
                    <a:pt x="147637" y="18276"/>
                  </a:lnTo>
                  <a:lnTo>
                    <a:pt x="102679" y="45802"/>
                  </a:lnTo>
                  <a:lnTo>
                    <a:pt x="64195" y="70099"/>
                  </a:lnTo>
                  <a:lnTo>
                    <a:pt x="28265" y="95281"/>
                  </a:lnTo>
                  <a:lnTo>
                    <a:pt x="237" y="124101"/>
                  </a:lnTo>
                  <a:lnTo>
                    <a:pt x="0" y="125060"/>
                  </a:lnTo>
                  <a:lnTo>
                    <a:pt x="547" y="125699"/>
                  </a:lnTo>
                  <a:lnTo>
                    <a:pt x="38102" y="135741"/>
                  </a:lnTo>
                  <a:lnTo>
                    <a:pt x="77748" y="138511"/>
                  </a:lnTo>
                  <a:lnTo>
                    <a:pt x="120775" y="135962"/>
                  </a:lnTo>
                  <a:lnTo>
                    <a:pt x="158061" y="130737"/>
                  </a:lnTo>
                  <a:lnTo>
                    <a:pt x="202331" y="127473"/>
                  </a:lnTo>
                  <a:lnTo>
                    <a:pt x="219659" y="126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00"/>
            <p:cNvSpPr/>
            <p:nvPr>
              <p:custDataLst>
                <p:tags r:id="rId51"/>
              </p:custDataLst>
            </p:nvPr>
          </p:nvSpPr>
          <p:spPr>
            <a:xfrm>
              <a:off x="8279433" y="4095750"/>
              <a:ext cx="248618" cy="31751"/>
            </a:xfrm>
            <a:custGeom>
              <a:avLst/>
              <a:gdLst/>
              <a:ahLst/>
              <a:cxnLst/>
              <a:rect l="0" t="0" r="0" b="0"/>
              <a:pathLst>
                <a:path w="248618" h="31751">
                  <a:moveTo>
                    <a:pt x="7317" y="31750"/>
                  </a:moveTo>
                  <a:lnTo>
                    <a:pt x="7317" y="31750"/>
                  </a:lnTo>
                  <a:lnTo>
                    <a:pt x="0" y="31750"/>
                  </a:lnTo>
                  <a:lnTo>
                    <a:pt x="36070" y="25975"/>
                  </a:lnTo>
                  <a:lnTo>
                    <a:pt x="71367" y="19541"/>
                  </a:lnTo>
                  <a:lnTo>
                    <a:pt x="109161" y="13858"/>
                  </a:lnTo>
                  <a:lnTo>
                    <a:pt x="146420" y="8982"/>
                  </a:lnTo>
                  <a:lnTo>
                    <a:pt x="181795" y="4462"/>
                  </a:lnTo>
                  <a:lnTo>
                    <a:pt x="223329" y="1322"/>
                  </a:lnTo>
                  <a:lnTo>
                    <a:pt x="2486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01"/>
            <p:cNvSpPr/>
            <p:nvPr>
              <p:custDataLst>
                <p:tags r:id="rId52"/>
              </p:custDataLst>
            </p:nvPr>
          </p:nvSpPr>
          <p:spPr>
            <a:xfrm>
              <a:off x="8382000" y="3814063"/>
              <a:ext cx="146051" cy="453138"/>
            </a:xfrm>
            <a:custGeom>
              <a:avLst/>
              <a:gdLst/>
              <a:ahLst/>
              <a:cxnLst/>
              <a:rect l="0" t="0" r="0" b="0"/>
              <a:pathLst>
                <a:path w="146051" h="453138">
                  <a:moveTo>
                    <a:pt x="146050" y="34037"/>
                  </a:moveTo>
                  <a:lnTo>
                    <a:pt x="146050" y="34037"/>
                  </a:lnTo>
                  <a:lnTo>
                    <a:pt x="135911" y="15875"/>
                  </a:lnTo>
                  <a:lnTo>
                    <a:pt x="128374" y="8797"/>
                  </a:lnTo>
                  <a:lnTo>
                    <a:pt x="109455" y="845"/>
                  </a:lnTo>
                  <a:lnTo>
                    <a:pt x="95918" y="0"/>
                  </a:lnTo>
                  <a:lnTo>
                    <a:pt x="89346" y="762"/>
                  </a:lnTo>
                  <a:lnTo>
                    <a:pt x="74516" y="11016"/>
                  </a:lnTo>
                  <a:lnTo>
                    <a:pt x="42001" y="53087"/>
                  </a:lnTo>
                  <a:lnTo>
                    <a:pt x="27133" y="89776"/>
                  </a:lnTo>
                  <a:lnTo>
                    <a:pt x="14881" y="134304"/>
                  </a:lnTo>
                  <a:lnTo>
                    <a:pt x="10626" y="158032"/>
                  </a:lnTo>
                  <a:lnTo>
                    <a:pt x="7084" y="182317"/>
                  </a:lnTo>
                  <a:lnTo>
                    <a:pt x="4723" y="207679"/>
                  </a:lnTo>
                  <a:lnTo>
                    <a:pt x="3149" y="233759"/>
                  </a:lnTo>
                  <a:lnTo>
                    <a:pt x="2098" y="260319"/>
                  </a:lnTo>
                  <a:lnTo>
                    <a:pt x="1399" y="285080"/>
                  </a:lnTo>
                  <a:lnTo>
                    <a:pt x="621" y="331408"/>
                  </a:lnTo>
                  <a:lnTo>
                    <a:pt x="277" y="371754"/>
                  </a:lnTo>
                  <a:lnTo>
                    <a:pt x="81" y="418675"/>
                  </a:lnTo>
                  <a:lnTo>
                    <a:pt x="0" y="4531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85"/>
          <p:cNvGrpSpPr/>
          <p:nvPr/>
        </p:nvGrpSpPr>
        <p:grpSpPr>
          <a:xfrm>
            <a:off x="2019300" y="5073650"/>
            <a:ext cx="1001013" cy="520526"/>
            <a:chOff x="2019300" y="5073650"/>
            <a:chExt cx="1001013" cy="520526"/>
          </a:xfrm>
        </p:grpSpPr>
        <p:sp>
          <p:nvSpPr>
            <p:cNvPr id="80" name="SMARTInkShape-3102"/>
            <p:cNvSpPr/>
            <p:nvPr>
              <p:custDataLst>
                <p:tags r:id="rId40"/>
              </p:custDataLst>
            </p:nvPr>
          </p:nvSpPr>
          <p:spPr>
            <a:xfrm>
              <a:off x="2946400" y="5099050"/>
              <a:ext cx="73913" cy="419101"/>
            </a:xfrm>
            <a:custGeom>
              <a:avLst/>
              <a:gdLst/>
              <a:ahLst/>
              <a:cxnLst/>
              <a:rect l="0" t="0" r="0" b="0"/>
              <a:pathLst>
                <a:path w="73913" h="419101">
                  <a:moveTo>
                    <a:pt x="50800" y="0"/>
                  </a:moveTo>
                  <a:lnTo>
                    <a:pt x="50800" y="0"/>
                  </a:lnTo>
                  <a:lnTo>
                    <a:pt x="57542" y="6742"/>
                  </a:lnTo>
                  <a:lnTo>
                    <a:pt x="68477" y="44645"/>
                  </a:lnTo>
                  <a:lnTo>
                    <a:pt x="72767" y="88516"/>
                  </a:lnTo>
                  <a:lnTo>
                    <a:pt x="73912" y="114044"/>
                  </a:lnTo>
                  <a:lnTo>
                    <a:pt x="73263" y="142351"/>
                  </a:lnTo>
                  <a:lnTo>
                    <a:pt x="71420" y="172512"/>
                  </a:lnTo>
                  <a:lnTo>
                    <a:pt x="68780" y="203908"/>
                  </a:lnTo>
                  <a:lnTo>
                    <a:pt x="64198" y="234717"/>
                  </a:lnTo>
                  <a:lnTo>
                    <a:pt x="58321" y="265133"/>
                  </a:lnTo>
                  <a:lnTo>
                    <a:pt x="51581" y="295289"/>
                  </a:lnTo>
                  <a:lnTo>
                    <a:pt x="42854" y="322448"/>
                  </a:lnTo>
                  <a:lnTo>
                    <a:pt x="32802" y="347610"/>
                  </a:lnTo>
                  <a:lnTo>
                    <a:pt x="14579" y="38732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03"/>
            <p:cNvSpPr/>
            <p:nvPr>
              <p:custDataLst>
                <p:tags r:id="rId41"/>
              </p:custDataLst>
            </p:nvPr>
          </p:nvSpPr>
          <p:spPr>
            <a:xfrm>
              <a:off x="2615444" y="5187950"/>
              <a:ext cx="216657" cy="222251"/>
            </a:xfrm>
            <a:custGeom>
              <a:avLst/>
              <a:gdLst/>
              <a:ahLst/>
              <a:cxnLst/>
              <a:rect l="0" t="0" r="0" b="0"/>
              <a:pathLst>
                <a:path w="216657" h="222251">
                  <a:moveTo>
                    <a:pt x="216656" y="0"/>
                  </a:moveTo>
                  <a:lnTo>
                    <a:pt x="216656" y="0"/>
                  </a:lnTo>
                  <a:lnTo>
                    <a:pt x="189520" y="33878"/>
                  </a:lnTo>
                  <a:lnTo>
                    <a:pt x="168321" y="72754"/>
                  </a:lnTo>
                  <a:lnTo>
                    <a:pt x="140794" y="116650"/>
                  </a:lnTo>
                  <a:lnTo>
                    <a:pt x="95524" y="159815"/>
                  </a:lnTo>
                  <a:lnTo>
                    <a:pt x="62624" y="180468"/>
                  </a:lnTo>
                  <a:lnTo>
                    <a:pt x="41188" y="186041"/>
                  </a:lnTo>
                  <a:lnTo>
                    <a:pt x="31944" y="185411"/>
                  </a:lnTo>
                  <a:lnTo>
                    <a:pt x="16028" y="179066"/>
                  </a:lnTo>
                  <a:lnTo>
                    <a:pt x="5662" y="165427"/>
                  </a:lnTo>
                  <a:lnTo>
                    <a:pt x="114" y="148312"/>
                  </a:lnTo>
                  <a:lnTo>
                    <a:pt x="0" y="131298"/>
                  </a:lnTo>
                  <a:lnTo>
                    <a:pt x="4183" y="119973"/>
                  </a:lnTo>
                  <a:lnTo>
                    <a:pt x="7274" y="115965"/>
                  </a:lnTo>
                  <a:lnTo>
                    <a:pt x="20116" y="111512"/>
                  </a:lnTo>
                  <a:lnTo>
                    <a:pt x="47179" y="110887"/>
                  </a:lnTo>
                  <a:lnTo>
                    <a:pt x="69366" y="115605"/>
                  </a:lnTo>
                  <a:lnTo>
                    <a:pt x="110769" y="134834"/>
                  </a:lnTo>
                  <a:lnTo>
                    <a:pt x="151473" y="170698"/>
                  </a:lnTo>
                  <a:lnTo>
                    <a:pt x="193386" y="217478"/>
                  </a:lnTo>
                  <a:lnTo>
                    <a:pt x="19760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04"/>
            <p:cNvSpPr/>
            <p:nvPr>
              <p:custDataLst>
                <p:tags r:id="rId42"/>
              </p:custDataLst>
            </p:nvPr>
          </p:nvSpPr>
          <p:spPr>
            <a:xfrm>
              <a:off x="2146300" y="5480072"/>
              <a:ext cx="177801" cy="114104"/>
            </a:xfrm>
            <a:custGeom>
              <a:avLst/>
              <a:gdLst/>
              <a:ahLst/>
              <a:cxnLst/>
              <a:rect l="0" t="0" r="0" b="0"/>
              <a:pathLst>
                <a:path w="177801" h="114104">
                  <a:moveTo>
                    <a:pt x="0" y="6328"/>
                  </a:moveTo>
                  <a:lnTo>
                    <a:pt x="0" y="6328"/>
                  </a:lnTo>
                  <a:lnTo>
                    <a:pt x="39821" y="6328"/>
                  </a:lnTo>
                  <a:lnTo>
                    <a:pt x="87169" y="4447"/>
                  </a:lnTo>
                  <a:lnTo>
                    <a:pt x="133152" y="153"/>
                  </a:lnTo>
                  <a:lnTo>
                    <a:pt x="137054" y="30"/>
                  </a:lnTo>
                  <a:lnTo>
                    <a:pt x="135467" y="0"/>
                  </a:lnTo>
                  <a:lnTo>
                    <a:pt x="132409" y="1869"/>
                  </a:lnTo>
                  <a:lnTo>
                    <a:pt x="128699" y="4346"/>
                  </a:lnTo>
                  <a:lnTo>
                    <a:pt x="122643" y="6447"/>
                  </a:lnTo>
                  <a:lnTo>
                    <a:pt x="112167" y="15089"/>
                  </a:lnTo>
                  <a:lnTo>
                    <a:pt x="72739" y="60334"/>
                  </a:lnTo>
                  <a:lnTo>
                    <a:pt x="27798" y="96063"/>
                  </a:lnTo>
                  <a:lnTo>
                    <a:pt x="12845" y="107808"/>
                  </a:lnTo>
                  <a:lnTo>
                    <a:pt x="16114" y="107893"/>
                  </a:lnTo>
                  <a:lnTo>
                    <a:pt x="19627" y="109794"/>
                  </a:lnTo>
                  <a:lnTo>
                    <a:pt x="24260" y="113392"/>
                  </a:lnTo>
                  <a:lnTo>
                    <a:pt x="30244" y="114103"/>
                  </a:lnTo>
                  <a:lnTo>
                    <a:pt x="74739" y="113568"/>
                  </a:lnTo>
                  <a:lnTo>
                    <a:pt x="121877" y="108810"/>
                  </a:lnTo>
                  <a:lnTo>
                    <a:pt x="156194" y="106163"/>
                  </a:lnTo>
                  <a:lnTo>
                    <a:pt x="165375" y="104321"/>
                  </a:lnTo>
                  <a:lnTo>
                    <a:pt x="177800" y="107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05"/>
            <p:cNvSpPr/>
            <p:nvPr>
              <p:custDataLst>
                <p:tags r:id="rId43"/>
              </p:custDataLst>
            </p:nvPr>
          </p:nvSpPr>
          <p:spPr>
            <a:xfrm>
              <a:off x="2435272" y="5105400"/>
              <a:ext cx="104729" cy="349251"/>
            </a:xfrm>
            <a:custGeom>
              <a:avLst/>
              <a:gdLst/>
              <a:ahLst/>
              <a:cxnLst/>
              <a:rect l="0" t="0" r="0" b="0"/>
              <a:pathLst>
                <a:path w="104729" h="349251">
                  <a:moveTo>
                    <a:pt x="104728" y="0"/>
                  </a:moveTo>
                  <a:lnTo>
                    <a:pt x="104728" y="0"/>
                  </a:lnTo>
                  <a:lnTo>
                    <a:pt x="94589" y="706"/>
                  </a:lnTo>
                  <a:lnTo>
                    <a:pt x="87051" y="3371"/>
                  </a:lnTo>
                  <a:lnTo>
                    <a:pt x="68132" y="18951"/>
                  </a:lnTo>
                  <a:lnTo>
                    <a:pt x="48024" y="51554"/>
                  </a:lnTo>
                  <a:lnTo>
                    <a:pt x="35076" y="84062"/>
                  </a:lnTo>
                  <a:lnTo>
                    <a:pt x="22266" y="124144"/>
                  </a:lnTo>
                  <a:lnTo>
                    <a:pt x="15887" y="147674"/>
                  </a:lnTo>
                  <a:lnTo>
                    <a:pt x="9517" y="172532"/>
                  </a:lnTo>
                  <a:lnTo>
                    <a:pt x="2440" y="217087"/>
                  </a:lnTo>
                  <a:lnTo>
                    <a:pt x="0" y="256644"/>
                  </a:lnTo>
                  <a:lnTo>
                    <a:pt x="1267" y="290688"/>
                  </a:lnTo>
                  <a:lnTo>
                    <a:pt x="11708" y="316638"/>
                  </a:lnTo>
                  <a:lnTo>
                    <a:pt x="19432" y="327508"/>
                  </a:lnTo>
                  <a:lnTo>
                    <a:pt x="37420" y="339587"/>
                  </a:lnTo>
                  <a:lnTo>
                    <a:pt x="66628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06"/>
            <p:cNvSpPr/>
            <p:nvPr>
              <p:custDataLst>
                <p:tags r:id="rId44"/>
              </p:custDataLst>
            </p:nvPr>
          </p:nvSpPr>
          <p:spPr>
            <a:xfrm>
              <a:off x="2034692" y="5073650"/>
              <a:ext cx="232259" cy="50801"/>
            </a:xfrm>
            <a:custGeom>
              <a:avLst/>
              <a:gdLst/>
              <a:ahLst/>
              <a:cxnLst/>
              <a:rect l="0" t="0" r="0" b="0"/>
              <a:pathLst>
                <a:path w="23225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47429"/>
                  </a:lnTo>
                  <a:lnTo>
                    <a:pt x="0" y="46436"/>
                  </a:lnTo>
                  <a:lnTo>
                    <a:pt x="513" y="45774"/>
                  </a:lnTo>
                  <a:lnTo>
                    <a:pt x="1562" y="45333"/>
                  </a:lnTo>
                  <a:lnTo>
                    <a:pt x="45569" y="37786"/>
                  </a:lnTo>
                  <a:lnTo>
                    <a:pt x="76378" y="30669"/>
                  </a:lnTo>
                  <a:lnTo>
                    <a:pt x="112883" y="22803"/>
                  </a:lnTo>
                  <a:lnTo>
                    <a:pt x="150275" y="14603"/>
                  </a:lnTo>
                  <a:lnTo>
                    <a:pt x="184297" y="8136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07"/>
            <p:cNvSpPr/>
            <p:nvPr>
              <p:custDataLst>
                <p:tags r:id="rId45"/>
              </p:custDataLst>
            </p:nvPr>
          </p:nvSpPr>
          <p:spPr>
            <a:xfrm>
              <a:off x="2019300" y="5099050"/>
              <a:ext cx="50801" cy="361951"/>
            </a:xfrm>
            <a:custGeom>
              <a:avLst/>
              <a:gdLst/>
              <a:ahLst/>
              <a:cxnLst/>
              <a:rect l="0" t="0" r="0" b="0"/>
              <a:pathLst>
                <a:path w="50801" h="36195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47655" y="12552"/>
                  </a:lnTo>
                  <a:lnTo>
                    <a:pt x="48697" y="28156"/>
                  </a:lnTo>
                  <a:lnTo>
                    <a:pt x="44611" y="66825"/>
                  </a:lnTo>
                  <a:lnTo>
                    <a:pt x="38407" y="102607"/>
                  </a:lnTo>
                  <a:lnTo>
                    <a:pt x="32827" y="145792"/>
                  </a:lnTo>
                  <a:lnTo>
                    <a:pt x="27995" y="191796"/>
                  </a:lnTo>
                  <a:lnTo>
                    <a:pt x="23496" y="235762"/>
                  </a:lnTo>
                  <a:lnTo>
                    <a:pt x="19145" y="273176"/>
                  </a:lnTo>
                  <a:lnTo>
                    <a:pt x="12728" y="316361"/>
                  </a:lnTo>
                  <a:lnTo>
                    <a:pt x="6484" y="353647"/>
                  </a:lnTo>
                  <a:lnTo>
                    <a:pt x="5028" y="35641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108"/>
            <p:cNvSpPr/>
            <p:nvPr>
              <p:custDataLst>
                <p:tags r:id="rId46"/>
              </p:custDataLst>
            </p:nvPr>
          </p:nvSpPr>
          <p:spPr>
            <a:xfrm>
              <a:off x="2051050" y="52895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5724" y="17168"/>
                  </a:lnTo>
                  <a:lnTo>
                    <a:pt x="87035" y="13583"/>
                  </a:lnTo>
                  <a:lnTo>
                    <a:pt x="129166" y="414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686"/>
          <p:cNvGrpSpPr/>
          <p:nvPr/>
        </p:nvGrpSpPr>
        <p:grpSpPr>
          <a:xfrm>
            <a:off x="3327400" y="5340350"/>
            <a:ext cx="736282" cy="550368"/>
            <a:chOff x="3327400" y="5340350"/>
            <a:chExt cx="736282" cy="550368"/>
          </a:xfrm>
        </p:grpSpPr>
        <p:sp>
          <p:nvSpPr>
            <p:cNvPr id="88" name="SMARTInkShape-3109"/>
            <p:cNvSpPr/>
            <p:nvPr>
              <p:custDataLst>
                <p:tags r:id="rId36"/>
              </p:custDataLst>
            </p:nvPr>
          </p:nvSpPr>
          <p:spPr>
            <a:xfrm>
              <a:off x="3914703" y="5798662"/>
              <a:ext cx="148979" cy="92056"/>
            </a:xfrm>
            <a:custGeom>
              <a:avLst/>
              <a:gdLst/>
              <a:ahLst/>
              <a:cxnLst/>
              <a:rect l="0" t="0" r="0" b="0"/>
              <a:pathLst>
                <a:path w="148979" h="92056">
                  <a:moveTo>
                    <a:pt x="98497" y="5238"/>
                  </a:moveTo>
                  <a:lnTo>
                    <a:pt x="98497" y="5238"/>
                  </a:lnTo>
                  <a:lnTo>
                    <a:pt x="93030" y="5237"/>
                  </a:lnTo>
                  <a:lnTo>
                    <a:pt x="65034" y="52768"/>
                  </a:lnTo>
                  <a:lnTo>
                    <a:pt x="36653" y="83594"/>
                  </a:lnTo>
                  <a:lnTo>
                    <a:pt x="27266" y="89452"/>
                  </a:lnTo>
                  <a:lnTo>
                    <a:pt x="18391" y="92055"/>
                  </a:lnTo>
                  <a:lnTo>
                    <a:pt x="14048" y="90632"/>
                  </a:lnTo>
                  <a:lnTo>
                    <a:pt x="5461" y="83407"/>
                  </a:lnTo>
                  <a:lnTo>
                    <a:pt x="703" y="69378"/>
                  </a:lnTo>
                  <a:lnTo>
                    <a:pt x="0" y="52795"/>
                  </a:lnTo>
                  <a:lnTo>
                    <a:pt x="11426" y="21718"/>
                  </a:lnTo>
                  <a:lnTo>
                    <a:pt x="15049" y="18341"/>
                  </a:lnTo>
                  <a:lnTo>
                    <a:pt x="24720" y="14589"/>
                  </a:lnTo>
                  <a:lnTo>
                    <a:pt x="34192" y="14803"/>
                  </a:lnTo>
                  <a:lnTo>
                    <a:pt x="43812" y="17955"/>
                  </a:lnTo>
                  <a:lnTo>
                    <a:pt x="55142" y="24060"/>
                  </a:lnTo>
                  <a:lnTo>
                    <a:pt x="97856" y="63438"/>
                  </a:lnTo>
                  <a:lnTo>
                    <a:pt x="120702" y="84036"/>
                  </a:lnTo>
                  <a:lnTo>
                    <a:pt x="125534" y="86121"/>
                  </a:lnTo>
                  <a:lnTo>
                    <a:pt x="131915" y="85166"/>
                  </a:lnTo>
                  <a:lnTo>
                    <a:pt x="135592" y="83923"/>
                  </a:lnTo>
                  <a:lnTo>
                    <a:pt x="138044" y="81683"/>
                  </a:lnTo>
                  <a:lnTo>
                    <a:pt x="145672" y="60609"/>
                  </a:lnTo>
                  <a:lnTo>
                    <a:pt x="148978" y="18664"/>
                  </a:lnTo>
                  <a:lnTo>
                    <a:pt x="147274" y="9323"/>
                  </a:lnTo>
                  <a:lnTo>
                    <a:pt x="145832" y="5844"/>
                  </a:lnTo>
                  <a:lnTo>
                    <a:pt x="143459" y="3526"/>
                  </a:lnTo>
                  <a:lnTo>
                    <a:pt x="137060" y="950"/>
                  </a:lnTo>
                  <a:lnTo>
                    <a:pt x="111314" y="0"/>
                  </a:lnTo>
                  <a:lnTo>
                    <a:pt x="67346" y="11151"/>
                  </a:lnTo>
                  <a:lnTo>
                    <a:pt x="47697" y="1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10"/>
            <p:cNvSpPr/>
            <p:nvPr>
              <p:custDataLst>
                <p:tags r:id="rId37"/>
              </p:custDataLst>
            </p:nvPr>
          </p:nvSpPr>
          <p:spPr>
            <a:xfrm>
              <a:off x="3696844" y="5835650"/>
              <a:ext cx="157607" cy="11375"/>
            </a:xfrm>
            <a:custGeom>
              <a:avLst/>
              <a:gdLst/>
              <a:ahLst/>
              <a:cxnLst/>
              <a:rect l="0" t="0" r="0" b="0"/>
              <a:pathLst>
                <a:path w="157607" h="11375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9" y="5026"/>
                  </a:lnTo>
                  <a:lnTo>
                    <a:pt x="0" y="6088"/>
                  </a:lnTo>
                  <a:lnTo>
                    <a:pt x="47235" y="8221"/>
                  </a:lnTo>
                  <a:lnTo>
                    <a:pt x="82570" y="11374"/>
                  </a:lnTo>
                  <a:lnTo>
                    <a:pt x="119851" y="10425"/>
                  </a:lnTo>
                  <a:lnTo>
                    <a:pt x="1576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11"/>
            <p:cNvSpPr/>
            <p:nvPr>
              <p:custDataLst>
                <p:tags r:id="rId38"/>
              </p:custDataLst>
            </p:nvPr>
          </p:nvSpPr>
          <p:spPr>
            <a:xfrm>
              <a:off x="3327400" y="54483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13667" y="23988"/>
                  </a:lnTo>
                  <a:lnTo>
                    <a:pt x="48421" y="15966"/>
                  </a:lnTo>
                  <a:lnTo>
                    <a:pt x="80787" y="11095"/>
                  </a:lnTo>
                  <a:lnTo>
                    <a:pt x="127967" y="43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12"/>
            <p:cNvSpPr/>
            <p:nvPr>
              <p:custDataLst>
                <p:tags r:id="rId39"/>
              </p:custDataLst>
            </p:nvPr>
          </p:nvSpPr>
          <p:spPr>
            <a:xfrm>
              <a:off x="3360295" y="5340350"/>
              <a:ext cx="138556" cy="6351"/>
            </a:xfrm>
            <a:custGeom>
              <a:avLst/>
              <a:gdLst/>
              <a:ahLst/>
              <a:cxnLst/>
              <a:rect l="0" t="0" r="0" b="0"/>
              <a:pathLst>
                <a:path w="138556" h="6351">
                  <a:moveTo>
                    <a:pt x="11555" y="6350"/>
                  </a:moveTo>
                  <a:lnTo>
                    <a:pt x="11555" y="6350"/>
                  </a:lnTo>
                  <a:lnTo>
                    <a:pt x="8184" y="2979"/>
                  </a:lnTo>
                  <a:lnTo>
                    <a:pt x="4647" y="1324"/>
                  </a:lnTo>
                  <a:lnTo>
                    <a:pt x="0" y="261"/>
                  </a:lnTo>
                  <a:lnTo>
                    <a:pt x="1245" y="116"/>
                  </a:lnTo>
                  <a:lnTo>
                    <a:pt x="2565" y="78"/>
                  </a:lnTo>
                  <a:lnTo>
                    <a:pt x="24317" y="5037"/>
                  </a:lnTo>
                  <a:lnTo>
                    <a:pt x="71618" y="2719"/>
                  </a:lnTo>
                  <a:lnTo>
                    <a:pt x="112136" y="805"/>
                  </a:lnTo>
                  <a:lnTo>
                    <a:pt x="138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3113"/>
          <p:cNvSpPr/>
          <p:nvPr>
            <p:custDataLst>
              <p:tags r:id="rId9"/>
            </p:custDataLst>
          </p:nvPr>
        </p:nvSpPr>
        <p:spPr>
          <a:xfrm>
            <a:off x="3891328" y="5069821"/>
            <a:ext cx="115523" cy="566978"/>
          </a:xfrm>
          <a:custGeom>
            <a:avLst/>
            <a:gdLst/>
            <a:ahLst/>
            <a:cxnLst/>
            <a:rect l="0" t="0" r="0" b="0"/>
            <a:pathLst>
              <a:path w="115523" h="566978">
                <a:moveTo>
                  <a:pt x="115522" y="41929"/>
                </a:moveTo>
                <a:lnTo>
                  <a:pt x="115522" y="41929"/>
                </a:lnTo>
                <a:lnTo>
                  <a:pt x="100595" y="5987"/>
                </a:lnTo>
                <a:lnTo>
                  <a:pt x="97104" y="3151"/>
                </a:lnTo>
                <a:lnTo>
                  <a:pt x="87581" y="0"/>
                </a:lnTo>
                <a:lnTo>
                  <a:pt x="70319" y="1597"/>
                </a:lnTo>
                <a:lnTo>
                  <a:pt x="48428" y="16651"/>
                </a:lnTo>
                <a:lnTo>
                  <a:pt x="27439" y="49099"/>
                </a:lnTo>
                <a:lnTo>
                  <a:pt x="11185" y="86622"/>
                </a:lnTo>
                <a:lnTo>
                  <a:pt x="803" y="127921"/>
                </a:lnTo>
                <a:lnTo>
                  <a:pt x="0" y="168067"/>
                </a:lnTo>
                <a:lnTo>
                  <a:pt x="7602" y="210144"/>
                </a:lnTo>
                <a:lnTo>
                  <a:pt x="25533" y="253892"/>
                </a:lnTo>
                <a:lnTo>
                  <a:pt x="45349" y="301505"/>
                </a:lnTo>
                <a:lnTo>
                  <a:pt x="58229" y="334625"/>
                </a:lnTo>
                <a:lnTo>
                  <a:pt x="69597" y="368160"/>
                </a:lnTo>
                <a:lnTo>
                  <a:pt x="77001" y="401880"/>
                </a:lnTo>
                <a:lnTo>
                  <a:pt x="78395" y="449226"/>
                </a:lnTo>
                <a:lnTo>
                  <a:pt x="67597" y="491163"/>
                </a:lnTo>
                <a:lnTo>
                  <a:pt x="49349" y="536074"/>
                </a:lnTo>
                <a:lnTo>
                  <a:pt x="32886" y="554839"/>
                </a:lnTo>
                <a:lnTo>
                  <a:pt x="18757" y="564476"/>
                </a:lnTo>
                <a:lnTo>
                  <a:pt x="9956" y="566977"/>
                </a:lnTo>
                <a:lnTo>
                  <a:pt x="7045" y="566939"/>
                </a:lnTo>
                <a:lnTo>
                  <a:pt x="5104" y="566208"/>
                </a:lnTo>
                <a:lnTo>
                  <a:pt x="1222" y="5626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Shape-3114"/>
          <p:cNvSpPr/>
          <p:nvPr>
            <p:custDataLst>
              <p:tags r:id="rId10"/>
            </p:custDataLst>
          </p:nvPr>
        </p:nvSpPr>
        <p:spPr>
          <a:xfrm>
            <a:off x="3826793" y="4813300"/>
            <a:ext cx="161008" cy="158751"/>
          </a:xfrm>
          <a:custGeom>
            <a:avLst/>
            <a:gdLst/>
            <a:ahLst/>
            <a:cxnLst/>
            <a:rect l="0" t="0" r="0" b="0"/>
            <a:pathLst>
              <a:path w="161008" h="158751">
                <a:moveTo>
                  <a:pt x="122907" y="0"/>
                </a:moveTo>
                <a:lnTo>
                  <a:pt x="122907" y="0"/>
                </a:lnTo>
                <a:lnTo>
                  <a:pt x="116635" y="0"/>
                </a:lnTo>
                <a:lnTo>
                  <a:pt x="116579" y="6742"/>
                </a:lnTo>
                <a:lnTo>
                  <a:pt x="105717" y="31801"/>
                </a:lnTo>
                <a:lnTo>
                  <a:pt x="71713" y="79212"/>
                </a:lnTo>
                <a:lnTo>
                  <a:pt x="59232" y="90709"/>
                </a:lnTo>
                <a:lnTo>
                  <a:pt x="46629" y="96760"/>
                </a:lnTo>
                <a:lnTo>
                  <a:pt x="21292" y="100643"/>
                </a:lnTo>
                <a:lnTo>
                  <a:pt x="16358" y="98846"/>
                </a:lnTo>
                <a:lnTo>
                  <a:pt x="8994" y="91203"/>
                </a:lnTo>
                <a:lnTo>
                  <a:pt x="882" y="71630"/>
                </a:lnTo>
                <a:lnTo>
                  <a:pt x="0" y="59822"/>
                </a:lnTo>
                <a:lnTo>
                  <a:pt x="1959" y="50576"/>
                </a:lnTo>
                <a:lnTo>
                  <a:pt x="5182" y="44115"/>
                </a:lnTo>
                <a:lnTo>
                  <a:pt x="8440" y="42110"/>
                </a:lnTo>
                <a:lnTo>
                  <a:pt x="23139" y="39288"/>
                </a:lnTo>
                <a:lnTo>
                  <a:pt x="53298" y="38256"/>
                </a:lnTo>
                <a:lnTo>
                  <a:pt x="65864" y="43814"/>
                </a:lnTo>
                <a:lnTo>
                  <a:pt x="84839" y="60725"/>
                </a:lnTo>
                <a:lnTo>
                  <a:pt x="106842" y="91723"/>
                </a:lnTo>
                <a:lnTo>
                  <a:pt x="127913" y="135137"/>
                </a:lnTo>
                <a:lnTo>
                  <a:pt x="161007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689"/>
          <p:cNvGrpSpPr/>
          <p:nvPr/>
        </p:nvGrpSpPr>
        <p:grpSpPr>
          <a:xfrm>
            <a:off x="4286250" y="5086350"/>
            <a:ext cx="444501" cy="764242"/>
            <a:chOff x="4286250" y="5086350"/>
            <a:chExt cx="444501" cy="764242"/>
          </a:xfrm>
        </p:grpSpPr>
        <p:sp>
          <p:nvSpPr>
            <p:cNvPr id="95" name="SMARTInkShape-3115"/>
            <p:cNvSpPr/>
            <p:nvPr>
              <p:custDataLst>
                <p:tags r:id="rId29"/>
              </p:custDataLst>
            </p:nvPr>
          </p:nvSpPr>
          <p:spPr>
            <a:xfrm>
              <a:off x="4711700" y="56959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30691"/>
                  </a:lnTo>
                  <a:lnTo>
                    <a:pt x="11556" y="75224"/>
                  </a:lnTo>
                  <a:lnTo>
                    <a:pt x="14073" y="84703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116"/>
            <p:cNvSpPr/>
            <p:nvPr>
              <p:custDataLst>
                <p:tags r:id="rId30"/>
              </p:custDataLst>
            </p:nvPr>
          </p:nvSpPr>
          <p:spPr>
            <a:xfrm>
              <a:off x="4648200" y="57086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17"/>
            <p:cNvSpPr/>
            <p:nvPr>
              <p:custDataLst>
                <p:tags r:id="rId31"/>
              </p:custDataLst>
            </p:nvPr>
          </p:nvSpPr>
          <p:spPr>
            <a:xfrm>
              <a:off x="4464050" y="5671844"/>
              <a:ext cx="95251" cy="119357"/>
            </a:xfrm>
            <a:custGeom>
              <a:avLst/>
              <a:gdLst/>
              <a:ahLst/>
              <a:cxnLst/>
              <a:rect l="0" t="0" r="0" b="0"/>
              <a:pathLst>
                <a:path w="95251" h="119357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9" y="30"/>
                  </a:lnTo>
                  <a:lnTo>
                    <a:pt x="16606" y="0"/>
                  </a:lnTo>
                  <a:lnTo>
                    <a:pt x="32907" y="4655"/>
                  </a:lnTo>
                  <a:lnTo>
                    <a:pt x="44964" y="10993"/>
                  </a:lnTo>
                  <a:lnTo>
                    <a:pt x="53615" y="20395"/>
                  </a:lnTo>
                  <a:lnTo>
                    <a:pt x="56910" y="25865"/>
                  </a:lnTo>
                  <a:lnTo>
                    <a:pt x="58690" y="39469"/>
                  </a:lnTo>
                  <a:lnTo>
                    <a:pt x="58176" y="47048"/>
                  </a:lnTo>
                  <a:lnTo>
                    <a:pt x="47341" y="71198"/>
                  </a:lnTo>
                  <a:lnTo>
                    <a:pt x="29786" y="98162"/>
                  </a:lnTo>
                  <a:lnTo>
                    <a:pt x="16493" y="111746"/>
                  </a:lnTo>
                  <a:lnTo>
                    <a:pt x="12922" y="118911"/>
                  </a:lnTo>
                  <a:lnTo>
                    <a:pt x="53185" y="119339"/>
                  </a:lnTo>
                  <a:lnTo>
                    <a:pt x="95250" y="11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18"/>
            <p:cNvSpPr/>
            <p:nvPr>
              <p:custDataLst>
                <p:tags r:id="rId32"/>
              </p:custDataLst>
            </p:nvPr>
          </p:nvSpPr>
          <p:spPr>
            <a:xfrm>
              <a:off x="4362450" y="5582994"/>
              <a:ext cx="260351" cy="267598"/>
            </a:xfrm>
            <a:custGeom>
              <a:avLst/>
              <a:gdLst/>
              <a:ahLst/>
              <a:cxnLst/>
              <a:rect l="0" t="0" r="0" b="0"/>
              <a:pathLst>
                <a:path w="260351" h="267598">
                  <a:moveTo>
                    <a:pt x="0" y="163756"/>
                  </a:moveTo>
                  <a:lnTo>
                    <a:pt x="0" y="163756"/>
                  </a:lnTo>
                  <a:lnTo>
                    <a:pt x="3371" y="188175"/>
                  </a:lnTo>
                  <a:lnTo>
                    <a:pt x="19773" y="227684"/>
                  </a:lnTo>
                  <a:lnTo>
                    <a:pt x="36516" y="267597"/>
                  </a:lnTo>
                  <a:lnTo>
                    <a:pt x="37044" y="266849"/>
                  </a:lnTo>
                  <a:lnTo>
                    <a:pt x="37081" y="254275"/>
                  </a:lnTo>
                  <a:lnTo>
                    <a:pt x="29249" y="211609"/>
                  </a:lnTo>
                  <a:lnTo>
                    <a:pt x="22172" y="175852"/>
                  </a:lnTo>
                  <a:lnTo>
                    <a:pt x="14322" y="129385"/>
                  </a:lnTo>
                  <a:lnTo>
                    <a:pt x="11775" y="91330"/>
                  </a:lnTo>
                  <a:lnTo>
                    <a:pt x="14307" y="51750"/>
                  </a:lnTo>
                  <a:lnTo>
                    <a:pt x="18772" y="16839"/>
                  </a:lnTo>
                  <a:lnTo>
                    <a:pt x="19570" y="15011"/>
                  </a:lnTo>
                  <a:lnTo>
                    <a:pt x="20808" y="13793"/>
                  </a:lnTo>
                  <a:lnTo>
                    <a:pt x="25921" y="10196"/>
                  </a:lnTo>
                  <a:lnTo>
                    <a:pt x="27864" y="8466"/>
                  </a:lnTo>
                  <a:lnTo>
                    <a:pt x="30570" y="8018"/>
                  </a:lnTo>
                  <a:lnTo>
                    <a:pt x="69099" y="10970"/>
                  </a:lnTo>
                  <a:lnTo>
                    <a:pt x="105376" y="10536"/>
                  </a:lnTo>
                  <a:lnTo>
                    <a:pt x="137850" y="7935"/>
                  </a:lnTo>
                  <a:lnTo>
                    <a:pt x="185091" y="5873"/>
                  </a:lnTo>
                  <a:lnTo>
                    <a:pt x="223626" y="1892"/>
                  </a:lnTo>
                  <a:lnTo>
                    <a:pt x="251632" y="0"/>
                  </a:lnTo>
                  <a:lnTo>
                    <a:pt x="254538" y="964"/>
                  </a:lnTo>
                  <a:lnTo>
                    <a:pt x="260350" y="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19"/>
            <p:cNvSpPr/>
            <p:nvPr>
              <p:custDataLst>
                <p:tags r:id="rId33"/>
              </p:custDataLst>
            </p:nvPr>
          </p:nvSpPr>
          <p:spPr>
            <a:xfrm>
              <a:off x="4286250" y="5442833"/>
              <a:ext cx="419101" cy="8967"/>
            </a:xfrm>
            <a:custGeom>
              <a:avLst/>
              <a:gdLst/>
              <a:ahLst/>
              <a:cxnLst/>
              <a:rect l="0" t="0" r="0" b="0"/>
              <a:pathLst>
                <a:path w="419101" h="8967">
                  <a:moveTo>
                    <a:pt x="0" y="5467"/>
                  </a:moveTo>
                  <a:lnTo>
                    <a:pt x="0" y="5467"/>
                  </a:lnTo>
                  <a:lnTo>
                    <a:pt x="35354" y="0"/>
                  </a:lnTo>
                  <a:lnTo>
                    <a:pt x="73191" y="2749"/>
                  </a:lnTo>
                  <a:lnTo>
                    <a:pt x="115314" y="4259"/>
                  </a:lnTo>
                  <a:lnTo>
                    <a:pt x="140376" y="4662"/>
                  </a:lnTo>
                  <a:lnTo>
                    <a:pt x="165551" y="5636"/>
                  </a:lnTo>
                  <a:lnTo>
                    <a:pt x="190801" y="6991"/>
                  </a:lnTo>
                  <a:lnTo>
                    <a:pt x="216100" y="8599"/>
                  </a:lnTo>
                  <a:lnTo>
                    <a:pt x="242139" y="8966"/>
                  </a:lnTo>
                  <a:lnTo>
                    <a:pt x="268670" y="8506"/>
                  </a:lnTo>
                  <a:lnTo>
                    <a:pt x="295530" y="7492"/>
                  </a:lnTo>
                  <a:lnTo>
                    <a:pt x="321198" y="6817"/>
                  </a:lnTo>
                  <a:lnTo>
                    <a:pt x="346071" y="6367"/>
                  </a:lnTo>
                  <a:lnTo>
                    <a:pt x="386643" y="5867"/>
                  </a:lnTo>
                  <a:lnTo>
                    <a:pt x="4191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20"/>
            <p:cNvSpPr/>
            <p:nvPr>
              <p:custDataLst>
                <p:tags r:id="rId34"/>
              </p:custDataLst>
            </p:nvPr>
          </p:nvSpPr>
          <p:spPr>
            <a:xfrm>
              <a:off x="4457700" y="5086350"/>
              <a:ext cx="11233" cy="222251"/>
            </a:xfrm>
            <a:custGeom>
              <a:avLst/>
              <a:gdLst/>
              <a:ahLst/>
              <a:cxnLst/>
              <a:rect l="0" t="0" r="0" b="0"/>
              <a:pathLst>
                <a:path w="11233" h="222251">
                  <a:moveTo>
                    <a:pt x="0" y="0"/>
                  </a:moveTo>
                  <a:lnTo>
                    <a:pt x="0" y="0"/>
                  </a:lnTo>
                  <a:lnTo>
                    <a:pt x="10126" y="44044"/>
                  </a:lnTo>
                  <a:lnTo>
                    <a:pt x="11232" y="84233"/>
                  </a:lnTo>
                  <a:lnTo>
                    <a:pt x="8990" y="117870"/>
                  </a:lnTo>
                  <a:lnTo>
                    <a:pt x="3761" y="162395"/>
                  </a:lnTo>
                  <a:lnTo>
                    <a:pt x="1449" y="203110"/>
                  </a:lnTo>
                  <a:lnTo>
                    <a:pt x="6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121"/>
            <p:cNvSpPr/>
            <p:nvPr>
              <p:custDataLst>
                <p:tags r:id="rId35"/>
              </p:custDataLst>
            </p:nvPr>
          </p:nvSpPr>
          <p:spPr>
            <a:xfrm>
              <a:off x="4572000" y="56705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0" y="261"/>
                  </a:lnTo>
                  <a:lnTo>
                    <a:pt x="12209" y="22"/>
                  </a:lnTo>
                  <a:lnTo>
                    <a:pt x="56918" y="5763"/>
                  </a:lnTo>
                  <a:lnTo>
                    <a:pt x="99618" y="6272"/>
                  </a:lnTo>
                  <a:lnTo>
                    <a:pt x="144993" y="87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90"/>
          <p:cNvGrpSpPr/>
          <p:nvPr/>
        </p:nvGrpSpPr>
        <p:grpSpPr>
          <a:xfrm>
            <a:off x="5035186" y="4845341"/>
            <a:ext cx="635365" cy="689177"/>
            <a:chOff x="5035186" y="4845341"/>
            <a:chExt cx="635365" cy="689177"/>
          </a:xfrm>
        </p:grpSpPr>
        <p:sp>
          <p:nvSpPr>
            <p:cNvPr id="103" name="SMARTInkShape-3122"/>
            <p:cNvSpPr/>
            <p:nvPr>
              <p:custDataLst>
                <p:tags r:id="rId22"/>
              </p:custDataLst>
            </p:nvPr>
          </p:nvSpPr>
          <p:spPr>
            <a:xfrm>
              <a:off x="5035186" y="5353560"/>
              <a:ext cx="146415" cy="180958"/>
            </a:xfrm>
            <a:custGeom>
              <a:avLst/>
              <a:gdLst/>
              <a:ahLst/>
              <a:cxnLst/>
              <a:rect l="0" t="0" r="0" b="0"/>
              <a:pathLst>
                <a:path w="146415" h="180958">
                  <a:moveTo>
                    <a:pt x="19414" y="50290"/>
                  </a:moveTo>
                  <a:lnTo>
                    <a:pt x="19414" y="50290"/>
                  </a:lnTo>
                  <a:lnTo>
                    <a:pt x="28253" y="64595"/>
                  </a:lnTo>
                  <a:lnTo>
                    <a:pt x="44454" y="71305"/>
                  </a:lnTo>
                  <a:lnTo>
                    <a:pt x="60387" y="74390"/>
                  </a:lnTo>
                  <a:lnTo>
                    <a:pt x="69609" y="73231"/>
                  </a:lnTo>
                  <a:lnTo>
                    <a:pt x="78412" y="69658"/>
                  </a:lnTo>
                  <a:lnTo>
                    <a:pt x="91300" y="59007"/>
                  </a:lnTo>
                  <a:lnTo>
                    <a:pt x="99811" y="48520"/>
                  </a:lnTo>
                  <a:lnTo>
                    <a:pt x="104535" y="36803"/>
                  </a:lnTo>
                  <a:lnTo>
                    <a:pt x="105929" y="25246"/>
                  </a:lnTo>
                  <a:lnTo>
                    <a:pt x="104197" y="15406"/>
                  </a:lnTo>
                  <a:lnTo>
                    <a:pt x="99254" y="5304"/>
                  </a:lnTo>
                  <a:lnTo>
                    <a:pt x="95350" y="2074"/>
                  </a:lnTo>
                  <a:lnTo>
                    <a:pt x="90558" y="638"/>
                  </a:lnTo>
                  <a:lnTo>
                    <a:pt x="83724" y="0"/>
                  </a:lnTo>
                  <a:lnTo>
                    <a:pt x="68573" y="6383"/>
                  </a:lnTo>
                  <a:lnTo>
                    <a:pt x="31970" y="38195"/>
                  </a:lnTo>
                  <a:lnTo>
                    <a:pt x="7253" y="81352"/>
                  </a:lnTo>
                  <a:lnTo>
                    <a:pt x="603" y="98668"/>
                  </a:lnTo>
                  <a:lnTo>
                    <a:pt x="0" y="115771"/>
                  </a:lnTo>
                  <a:lnTo>
                    <a:pt x="3965" y="129017"/>
                  </a:lnTo>
                  <a:lnTo>
                    <a:pt x="6998" y="134525"/>
                  </a:lnTo>
                  <a:lnTo>
                    <a:pt x="24750" y="149018"/>
                  </a:lnTo>
                  <a:lnTo>
                    <a:pt x="61809" y="170216"/>
                  </a:lnTo>
                  <a:lnTo>
                    <a:pt x="103518" y="180779"/>
                  </a:lnTo>
                  <a:lnTo>
                    <a:pt x="118882" y="180957"/>
                  </a:lnTo>
                  <a:lnTo>
                    <a:pt x="146414" y="17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23"/>
            <p:cNvSpPr/>
            <p:nvPr>
              <p:custDataLst>
                <p:tags r:id="rId23"/>
              </p:custDataLst>
            </p:nvPr>
          </p:nvSpPr>
          <p:spPr>
            <a:xfrm>
              <a:off x="5299412" y="4915239"/>
              <a:ext cx="72689" cy="213809"/>
            </a:xfrm>
            <a:custGeom>
              <a:avLst/>
              <a:gdLst/>
              <a:ahLst/>
              <a:cxnLst/>
              <a:rect l="0" t="0" r="0" b="0"/>
              <a:pathLst>
                <a:path w="72689" h="213809">
                  <a:moveTo>
                    <a:pt x="34588" y="12361"/>
                  </a:moveTo>
                  <a:lnTo>
                    <a:pt x="34588" y="12361"/>
                  </a:lnTo>
                  <a:lnTo>
                    <a:pt x="34588" y="0"/>
                  </a:lnTo>
                  <a:lnTo>
                    <a:pt x="25749" y="24109"/>
                  </a:lnTo>
                  <a:lnTo>
                    <a:pt x="20515" y="70501"/>
                  </a:lnTo>
                  <a:lnTo>
                    <a:pt x="13150" y="108669"/>
                  </a:lnTo>
                  <a:lnTo>
                    <a:pt x="2802" y="155067"/>
                  </a:lnTo>
                  <a:lnTo>
                    <a:pt x="0" y="169624"/>
                  </a:lnTo>
                  <a:lnTo>
                    <a:pt x="2389" y="189015"/>
                  </a:lnTo>
                  <a:lnTo>
                    <a:pt x="5696" y="199294"/>
                  </a:lnTo>
                  <a:lnTo>
                    <a:pt x="11399" y="206685"/>
                  </a:lnTo>
                  <a:lnTo>
                    <a:pt x="18638" y="211616"/>
                  </a:lnTo>
                  <a:lnTo>
                    <a:pt x="26558" y="213808"/>
                  </a:lnTo>
                  <a:lnTo>
                    <a:pt x="36664" y="211019"/>
                  </a:lnTo>
                  <a:lnTo>
                    <a:pt x="52371" y="201515"/>
                  </a:lnTo>
                  <a:lnTo>
                    <a:pt x="64082" y="189762"/>
                  </a:lnTo>
                  <a:lnTo>
                    <a:pt x="72688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24"/>
            <p:cNvSpPr/>
            <p:nvPr>
              <p:custDataLst>
                <p:tags r:id="rId24"/>
              </p:custDataLst>
            </p:nvPr>
          </p:nvSpPr>
          <p:spPr>
            <a:xfrm>
              <a:off x="5080883" y="5080000"/>
              <a:ext cx="113418" cy="12701"/>
            </a:xfrm>
            <a:custGeom>
              <a:avLst/>
              <a:gdLst/>
              <a:ahLst/>
              <a:cxnLst/>
              <a:rect l="0" t="0" r="0" b="0"/>
              <a:pathLst>
                <a:path w="1134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6838" y="12700"/>
                  </a:lnTo>
                  <a:lnTo>
                    <a:pt x="91313" y="579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25"/>
            <p:cNvSpPr/>
            <p:nvPr>
              <p:custDataLst>
                <p:tags r:id="rId25"/>
              </p:custDataLst>
            </p:nvPr>
          </p:nvSpPr>
          <p:spPr>
            <a:xfrm>
              <a:off x="5245100" y="5003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8683" y="8336"/>
                  </a:lnTo>
                  <a:lnTo>
                    <a:pt x="77151" y="48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26"/>
            <p:cNvSpPr/>
            <p:nvPr>
              <p:custDataLst>
                <p:tags r:id="rId26"/>
              </p:custDataLst>
            </p:nvPr>
          </p:nvSpPr>
          <p:spPr>
            <a:xfrm>
              <a:off x="5384800" y="4845341"/>
              <a:ext cx="101601" cy="68791"/>
            </a:xfrm>
            <a:custGeom>
              <a:avLst/>
              <a:gdLst/>
              <a:ahLst/>
              <a:cxnLst/>
              <a:rect l="0" t="0" r="0" b="0"/>
              <a:pathLst>
                <a:path w="101601" h="68791">
                  <a:moveTo>
                    <a:pt x="0" y="18759"/>
                  </a:moveTo>
                  <a:lnTo>
                    <a:pt x="0" y="18759"/>
                  </a:lnTo>
                  <a:lnTo>
                    <a:pt x="0" y="15388"/>
                  </a:lnTo>
                  <a:lnTo>
                    <a:pt x="1882" y="11851"/>
                  </a:lnTo>
                  <a:lnTo>
                    <a:pt x="3371" y="9920"/>
                  </a:lnTo>
                  <a:lnTo>
                    <a:pt x="6907" y="7775"/>
                  </a:lnTo>
                  <a:lnTo>
                    <a:pt x="10831" y="6116"/>
                  </a:lnTo>
                  <a:lnTo>
                    <a:pt x="14927" y="3027"/>
                  </a:lnTo>
                  <a:lnTo>
                    <a:pt x="27942" y="692"/>
                  </a:lnTo>
                  <a:lnTo>
                    <a:pt x="38461" y="0"/>
                  </a:lnTo>
                  <a:lnTo>
                    <a:pt x="43670" y="1720"/>
                  </a:lnTo>
                  <a:lnTo>
                    <a:pt x="46046" y="3167"/>
                  </a:lnTo>
                  <a:lnTo>
                    <a:pt x="47631" y="6247"/>
                  </a:lnTo>
                  <a:lnTo>
                    <a:pt x="49392" y="15315"/>
                  </a:lnTo>
                  <a:lnTo>
                    <a:pt x="46411" y="26401"/>
                  </a:lnTo>
                  <a:lnTo>
                    <a:pt x="36800" y="42661"/>
                  </a:lnTo>
                  <a:lnTo>
                    <a:pt x="15132" y="66963"/>
                  </a:lnTo>
                  <a:lnTo>
                    <a:pt x="15027" y="67828"/>
                  </a:lnTo>
                  <a:lnTo>
                    <a:pt x="15663" y="68405"/>
                  </a:lnTo>
                  <a:lnTo>
                    <a:pt x="16792" y="68790"/>
                  </a:lnTo>
                  <a:lnTo>
                    <a:pt x="61320" y="63571"/>
                  </a:lnTo>
                  <a:lnTo>
                    <a:pt x="101600" y="6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27"/>
            <p:cNvSpPr/>
            <p:nvPr>
              <p:custDataLst>
                <p:tags r:id="rId27"/>
              </p:custDataLst>
            </p:nvPr>
          </p:nvSpPr>
          <p:spPr>
            <a:xfrm>
              <a:off x="5435600" y="4904892"/>
              <a:ext cx="111609" cy="276709"/>
            </a:xfrm>
            <a:custGeom>
              <a:avLst/>
              <a:gdLst/>
              <a:ahLst/>
              <a:cxnLst/>
              <a:rect l="0" t="0" r="0" b="0"/>
              <a:pathLst>
                <a:path w="111609" h="276709">
                  <a:moveTo>
                    <a:pt x="107950" y="3658"/>
                  </a:moveTo>
                  <a:lnTo>
                    <a:pt x="107950" y="3658"/>
                  </a:lnTo>
                  <a:lnTo>
                    <a:pt x="107950" y="287"/>
                  </a:lnTo>
                  <a:lnTo>
                    <a:pt x="108656" y="0"/>
                  </a:lnTo>
                  <a:lnTo>
                    <a:pt x="111321" y="1561"/>
                  </a:lnTo>
                  <a:lnTo>
                    <a:pt x="111608" y="2966"/>
                  </a:lnTo>
                  <a:lnTo>
                    <a:pt x="92529" y="40927"/>
                  </a:lnTo>
                  <a:lnTo>
                    <a:pt x="75394" y="77025"/>
                  </a:lnTo>
                  <a:lnTo>
                    <a:pt x="55030" y="122763"/>
                  </a:lnTo>
                  <a:lnTo>
                    <a:pt x="39980" y="156782"/>
                  </a:lnTo>
                  <a:lnTo>
                    <a:pt x="20312" y="202995"/>
                  </a:lnTo>
                  <a:lnTo>
                    <a:pt x="6646" y="241697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28"/>
            <p:cNvSpPr/>
            <p:nvPr>
              <p:custDataLst>
                <p:tags r:id="rId28"/>
              </p:custDataLst>
            </p:nvPr>
          </p:nvSpPr>
          <p:spPr>
            <a:xfrm>
              <a:off x="5511800" y="5094022"/>
              <a:ext cx="158751" cy="122984"/>
            </a:xfrm>
            <a:custGeom>
              <a:avLst/>
              <a:gdLst/>
              <a:ahLst/>
              <a:cxnLst/>
              <a:rect l="0" t="0" r="0" b="0"/>
              <a:pathLst>
                <a:path w="158751" h="122984">
                  <a:moveTo>
                    <a:pt x="0" y="30428"/>
                  </a:moveTo>
                  <a:lnTo>
                    <a:pt x="0" y="30428"/>
                  </a:lnTo>
                  <a:lnTo>
                    <a:pt x="0" y="27057"/>
                  </a:lnTo>
                  <a:lnTo>
                    <a:pt x="3371" y="18219"/>
                  </a:lnTo>
                  <a:lnTo>
                    <a:pt x="8839" y="10034"/>
                  </a:lnTo>
                  <a:lnTo>
                    <a:pt x="18298" y="3140"/>
                  </a:lnTo>
                  <a:lnTo>
                    <a:pt x="36779" y="0"/>
                  </a:lnTo>
                  <a:lnTo>
                    <a:pt x="46450" y="1147"/>
                  </a:lnTo>
                  <a:lnTo>
                    <a:pt x="53806" y="4714"/>
                  </a:lnTo>
                  <a:lnTo>
                    <a:pt x="61778" y="11004"/>
                  </a:lnTo>
                  <a:lnTo>
                    <a:pt x="66262" y="22265"/>
                  </a:lnTo>
                  <a:lnTo>
                    <a:pt x="67550" y="36678"/>
                  </a:lnTo>
                  <a:lnTo>
                    <a:pt x="65770" y="52491"/>
                  </a:lnTo>
                  <a:lnTo>
                    <a:pt x="44958" y="92164"/>
                  </a:lnTo>
                  <a:lnTo>
                    <a:pt x="27055" y="122694"/>
                  </a:lnTo>
                  <a:lnTo>
                    <a:pt x="27915" y="122983"/>
                  </a:lnTo>
                  <a:lnTo>
                    <a:pt x="74248" y="110673"/>
                  </a:lnTo>
                  <a:lnTo>
                    <a:pt x="116449" y="103063"/>
                  </a:lnTo>
                  <a:lnTo>
                    <a:pt x="158750" y="100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91"/>
          <p:cNvGrpSpPr/>
          <p:nvPr/>
        </p:nvGrpSpPr>
        <p:grpSpPr>
          <a:xfrm>
            <a:off x="5925659" y="5338516"/>
            <a:ext cx="278292" cy="278769"/>
            <a:chOff x="5925659" y="5338516"/>
            <a:chExt cx="278292" cy="278769"/>
          </a:xfrm>
        </p:grpSpPr>
        <p:sp>
          <p:nvSpPr>
            <p:cNvPr id="111" name="SMARTInkShape-3129"/>
            <p:cNvSpPr/>
            <p:nvPr>
              <p:custDataLst>
                <p:tags r:id="rId20"/>
              </p:custDataLst>
            </p:nvPr>
          </p:nvSpPr>
          <p:spPr>
            <a:xfrm>
              <a:off x="6065133" y="5429250"/>
              <a:ext cx="119768" cy="12701"/>
            </a:xfrm>
            <a:custGeom>
              <a:avLst/>
              <a:gdLst/>
              <a:ahLst/>
              <a:cxnLst/>
              <a:rect l="0" t="0" r="0" b="0"/>
              <a:pathLst>
                <a:path w="1197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5"/>
                  </a:lnTo>
                  <a:lnTo>
                    <a:pt x="441" y="10818"/>
                  </a:lnTo>
                  <a:lnTo>
                    <a:pt x="0" y="9329"/>
                  </a:lnTo>
                  <a:lnTo>
                    <a:pt x="411" y="9042"/>
                  </a:lnTo>
                  <a:lnTo>
                    <a:pt x="2749" y="10603"/>
                  </a:lnTo>
                  <a:lnTo>
                    <a:pt x="43409" y="5516"/>
                  </a:lnTo>
                  <a:lnTo>
                    <a:pt x="81620" y="163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30"/>
            <p:cNvSpPr/>
            <p:nvPr>
              <p:custDataLst>
                <p:tags r:id="rId21"/>
              </p:custDataLst>
            </p:nvPr>
          </p:nvSpPr>
          <p:spPr>
            <a:xfrm>
              <a:off x="5925659" y="5338516"/>
              <a:ext cx="278292" cy="278769"/>
            </a:xfrm>
            <a:custGeom>
              <a:avLst/>
              <a:gdLst/>
              <a:ahLst/>
              <a:cxnLst/>
              <a:rect l="0" t="0" r="0" b="0"/>
              <a:pathLst>
                <a:path w="278292" h="278769">
                  <a:moveTo>
                    <a:pt x="106841" y="166934"/>
                  </a:moveTo>
                  <a:lnTo>
                    <a:pt x="106841" y="166934"/>
                  </a:lnTo>
                  <a:lnTo>
                    <a:pt x="106840" y="163563"/>
                  </a:lnTo>
                  <a:lnTo>
                    <a:pt x="106136" y="162570"/>
                  </a:lnTo>
                  <a:lnTo>
                    <a:pt x="104959" y="161908"/>
                  </a:lnTo>
                  <a:lnTo>
                    <a:pt x="103470" y="161467"/>
                  </a:lnTo>
                  <a:lnTo>
                    <a:pt x="99934" y="157213"/>
                  </a:lnTo>
                  <a:lnTo>
                    <a:pt x="85641" y="134124"/>
                  </a:lnTo>
                  <a:lnTo>
                    <a:pt x="81427" y="131185"/>
                  </a:lnTo>
                  <a:lnTo>
                    <a:pt x="75790" y="129879"/>
                  </a:lnTo>
                  <a:lnTo>
                    <a:pt x="66229" y="129298"/>
                  </a:lnTo>
                  <a:lnTo>
                    <a:pt x="54926" y="132804"/>
                  </a:lnTo>
                  <a:lnTo>
                    <a:pt x="36660" y="144591"/>
                  </a:lnTo>
                  <a:lnTo>
                    <a:pt x="11526" y="170909"/>
                  </a:lnTo>
                  <a:lnTo>
                    <a:pt x="4507" y="188691"/>
                  </a:lnTo>
                  <a:lnTo>
                    <a:pt x="0" y="228852"/>
                  </a:lnTo>
                  <a:lnTo>
                    <a:pt x="5962" y="256854"/>
                  </a:lnTo>
                  <a:lnTo>
                    <a:pt x="12852" y="268753"/>
                  </a:lnTo>
                  <a:lnTo>
                    <a:pt x="16665" y="272913"/>
                  </a:lnTo>
                  <a:lnTo>
                    <a:pt x="26546" y="277536"/>
                  </a:lnTo>
                  <a:lnTo>
                    <a:pt x="32144" y="278768"/>
                  </a:lnTo>
                  <a:lnTo>
                    <a:pt x="44009" y="276375"/>
                  </a:lnTo>
                  <a:lnTo>
                    <a:pt x="50136" y="273762"/>
                  </a:lnTo>
                  <a:lnTo>
                    <a:pt x="60707" y="261450"/>
                  </a:lnTo>
                  <a:lnTo>
                    <a:pt x="65502" y="253228"/>
                  </a:lnTo>
                  <a:lnTo>
                    <a:pt x="75620" y="207947"/>
                  </a:lnTo>
                  <a:lnTo>
                    <a:pt x="80736" y="162349"/>
                  </a:lnTo>
                  <a:lnTo>
                    <a:pt x="83088" y="136361"/>
                  </a:lnTo>
                  <a:lnTo>
                    <a:pt x="89464" y="92433"/>
                  </a:lnTo>
                  <a:lnTo>
                    <a:pt x="95590" y="56917"/>
                  </a:lnTo>
                  <a:lnTo>
                    <a:pt x="99845" y="11788"/>
                  </a:lnTo>
                  <a:lnTo>
                    <a:pt x="100363" y="142"/>
                  </a:lnTo>
                  <a:lnTo>
                    <a:pt x="100406" y="0"/>
                  </a:lnTo>
                  <a:lnTo>
                    <a:pt x="100434" y="612"/>
                  </a:lnTo>
                  <a:lnTo>
                    <a:pt x="91648" y="38355"/>
                  </a:lnTo>
                  <a:lnTo>
                    <a:pt x="85563" y="79839"/>
                  </a:lnTo>
                  <a:lnTo>
                    <a:pt x="85154" y="111527"/>
                  </a:lnTo>
                  <a:lnTo>
                    <a:pt x="86620" y="143720"/>
                  </a:lnTo>
                  <a:lnTo>
                    <a:pt x="88149" y="188199"/>
                  </a:lnTo>
                  <a:lnTo>
                    <a:pt x="96511" y="233668"/>
                  </a:lnTo>
                  <a:lnTo>
                    <a:pt x="107543" y="257497"/>
                  </a:lnTo>
                  <a:lnTo>
                    <a:pt x="115620" y="267157"/>
                  </a:lnTo>
                  <a:lnTo>
                    <a:pt x="123914" y="271450"/>
                  </a:lnTo>
                  <a:lnTo>
                    <a:pt x="128101" y="271183"/>
                  </a:lnTo>
                  <a:lnTo>
                    <a:pt x="136516" y="267124"/>
                  </a:lnTo>
                  <a:lnTo>
                    <a:pt x="143078" y="254972"/>
                  </a:lnTo>
                  <a:lnTo>
                    <a:pt x="153040" y="211684"/>
                  </a:lnTo>
                  <a:lnTo>
                    <a:pt x="166166" y="170783"/>
                  </a:lnTo>
                  <a:lnTo>
                    <a:pt x="178536" y="126945"/>
                  </a:lnTo>
                  <a:lnTo>
                    <a:pt x="185078" y="91272"/>
                  </a:lnTo>
                  <a:lnTo>
                    <a:pt x="194855" y="49422"/>
                  </a:lnTo>
                  <a:lnTo>
                    <a:pt x="208307" y="14831"/>
                  </a:lnTo>
                  <a:lnTo>
                    <a:pt x="208402" y="17993"/>
                  </a:lnTo>
                  <a:lnTo>
                    <a:pt x="200600" y="62199"/>
                  </a:lnTo>
                  <a:lnTo>
                    <a:pt x="196701" y="108695"/>
                  </a:lnTo>
                  <a:lnTo>
                    <a:pt x="196025" y="154303"/>
                  </a:lnTo>
                  <a:lnTo>
                    <a:pt x="195825" y="193452"/>
                  </a:lnTo>
                  <a:lnTo>
                    <a:pt x="199137" y="224023"/>
                  </a:lnTo>
                  <a:lnTo>
                    <a:pt x="204541" y="236522"/>
                  </a:lnTo>
                  <a:lnTo>
                    <a:pt x="219508" y="253665"/>
                  </a:lnTo>
                  <a:lnTo>
                    <a:pt x="235238" y="263031"/>
                  </a:lnTo>
                  <a:lnTo>
                    <a:pt x="253305" y="266903"/>
                  </a:lnTo>
                  <a:lnTo>
                    <a:pt x="263893" y="265927"/>
                  </a:lnTo>
                  <a:lnTo>
                    <a:pt x="278291" y="26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92"/>
          <p:cNvGrpSpPr/>
          <p:nvPr/>
        </p:nvGrpSpPr>
        <p:grpSpPr>
          <a:xfrm>
            <a:off x="6794500" y="5486400"/>
            <a:ext cx="209551" cy="101601"/>
            <a:chOff x="6794500" y="5486400"/>
            <a:chExt cx="209551" cy="101601"/>
          </a:xfrm>
        </p:grpSpPr>
        <p:sp>
          <p:nvSpPr>
            <p:cNvPr id="114" name="SMARTInkShape-3131"/>
            <p:cNvSpPr/>
            <p:nvPr>
              <p:custDataLst>
                <p:tags r:id="rId18"/>
              </p:custDataLst>
            </p:nvPr>
          </p:nvSpPr>
          <p:spPr>
            <a:xfrm>
              <a:off x="6794500" y="54864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5"/>
                  </a:lnTo>
                  <a:lnTo>
                    <a:pt x="34206" y="7674"/>
                  </a:lnTo>
                  <a:lnTo>
                    <a:pt x="72459" y="6742"/>
                  </a:lnTo>
                  <a:lnTo>
                    <a:pt x="116955" y="6466"/>
                  </a:lnTo>
                  <a:lnTo>
                    <a:pt x="164005" y="450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32"/>
            <p:cNvSpPr/>
            <p:nvPr>
              <p:custDataLst>
                <p:tags r:id="rId19"/>
              </p:custDataLst>
            </p:nvPr>
          </p:nvSpPr>
          <p:spPr>
            <a:xfrm>
              <a:off x="6832600" y="55880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5503" y="0"/>
                  </a:lnTo>
                  <a:lnTo>
                    <a:pt x="86922" y="0"/>
                  </a:lnTo>
                  <a:lnTo>
                    <a:pt x="13250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693"/>
          <p:cNvGrpSpPr/>
          <p:nvPr/>
        </p:nvGrpSpPr>
        <p:grpSpPr>
          <a:xfrm>
            <a:off x="7503684" y="5213350"/>
            <a:ext cx="954410" cy="463551"/>
            <a:chOff x="7503684" y="5213350"/>
            <a:chExt cx="954410" cy="463551"/>
          </a:xfrm>
        </p:grpSpPr>
        <p:sp>
          <p:nvSpPr>
            <p:cNvPr id="117" name="SMARTInkShape-3133"/>
            <p:cNvSpPr/>
            <p:nvPr>
              <p:custDataLst>
                <p:tags r:id="rId11"/>
              </p:custDataLst>
            </p:nvPr>
          </p:nvSpPr>
          <p:spPr>
            <a:xfrm>
              <a:off x="8111996" y="5379333"/>
              <a:ext cx="193805" cy="156517"/>
            </a:xfrm>
            <a:custGeom>
              <a:avLst/>
              <a:gdLst/>
              <a:ahLst/>
              <a:cxnLst/>
              <a:rect l="0" t="0" r="0" b="0"/>
              <a:pathLst>
                <a:path w="193805" h="156517">
                  <a:moveTo>
                    <a:pt x="193804" y="5467"/>
                  </a:moveTo>
                  <a:lnTo>
                    <a:pt x="193804" y="5467"/>
                  </a:lnTo>
                  <a:lnTo>
                    <a:pt x="193804" y="2096"/>
                  </a:lnTo>
                  <a:lnTo>
                    <a:pt x="193098" y="1103"/>
                  </a:lnTo>
                  <a:lnTo>
                    <a:pt x="191923" y="441"/>
                  </a:lnTo>
                  <a:lnTo>
                    <a:pt x="190433" y="0"/>
                  </a:lnTo>
                  <a:lnTo>
                    <a:pt x="185015" y="3271"/>
                  </a:lnTo>
                  <a:lnTo>
                    <a:pt x="144193" y="39106"/>
                  </a:lnTo>
                  <a:lnTo>
                    <a:pt x="101899" y="76813"/>
                  </a:lnTo>
                  <a:lnTo>
                    <a:pt x="57273" y="104227"/>
                  </a:lnTo>
                  <a:lnTo>
                    <a:pt x="31524" y="115162"/>
                  </a:lnTo>
                  <a:lnTo>
                    <a:pt x="24234" y="116697"/>
                  </a:lnTo>
                  <a:lnTo>
                    <a:pt x="17962" y="116309"/>
                  </a:lnTo>
                  <a:lnTo>
                    <a:pt x="7232" y="112116"/>
                  </a:lnTo>
                  <a:lnTo>
                    <a:pt x="3806" y="106905"/>
                  </a:lnTo>
                  <a:lnTo>
                    <a:pt x="0" y="91708"/>
                  </a:lnTo>
                  <a:lnTo>
                    <a:pt x="2070" y="76957"/>
                  </a:lnTo>
                  <a:lnTo>
                    <a:pt x="7694" y="64757"/>
                  </a:lnTo>
                  <a:lnTo>
                    <a:pt x="14897" y="56983"/>
                  </a:lnTo>
                  <a:lnTo>
                    <a:pt x="18088" y="55333"/>
                  </a:lnTo>
                  <a:lnTo>
                    <a:pt x="20922" y="54939"/>
                  </a:lnTo>
                  <a:lnTo>
                    <a:pt x="23515" y="55382"/>
                  </a:lnTo>
                  <a:lnTo>
                    <a:pt x="61505" y="91543"/>
                  </a:lnTo>
                  <a:lnTo>
                    <a:pt x="104955" y="127231"/>
                  </a:lnTo>
                  <a:lnTo>
                    <a:pt x="144178" y="154782"/>
                  </a:lnTo>
                  <a:lnTo>
                    <a:pt x="150137" y="156516"/>
                  </a:lnTo>
                  <a:lnTo>
                    <a:pt x="174754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34"/>
            <p:cNvSpPr/>
            <p:nvPr>
              <p:custDataLst>
                <p:tags r:id="rId12"/>
              </p:custDataLst>
            </p:nvPr>
          </p:nvSpPr>
          <p:spPr>
            <a:xfrm>
              <a:off x="8369300" y="5251450"/>
              <a:ext cx="88794" cy="381001"/>
            </a:xfrm>
            <a:custGeom>
              <a:avLst/>
              <a:gdLst/>
              <a:ahLst/>
              <a:cxnLst/>
              <a:rect l="0" t="0" r="0" b="0"/>
              <a:pathLst>
                <a:path w="88794" h="381001">
                  <a:moveTo>
                    <a:pt x="63500" y="0"/>
                  </a:moveTo>
                  <a:lnTo>
                    <a:pt x="63500" y="0"/>
                  </a:lnTo>
                  <a:lnTo>
                    <a:pt x="63499" y="3371"/>
                  </a:lnTo>
                  <a:lnTo>
                    <a:pt x="81661" y="49845"/>
                  </a:lnTo>
                  <a:lnTo>
                    <a:pt x="88740" y="93650"/>
                  </a:lnTo>
                  <a:lnTo>
                    <a:pt x="88793" y="119583"/>
                  </a:lnTo>
                  <a:lnTo>
                    <a:pt x="86712" y="147455"/>
                  </a:lnTo>
                  <a:lnTo>
                    <a:pt x="83208" y="176620"/>
                  </a:lnTo>
                  <a:lnTo>
                    <a:pt x="78049" y="205941"/>
                  </a:lnTo>
                  <a:lnTo>
                    <a:pt x="71789" y="235366"/>
                  </a:lnTo>
                  <a:lnTo>
                    <a:pt x="64792" y="264861"/>
                  </a:lnTo>
                  <a:lnTo>
                    <a:pt x="54483" y="290874"/>
                  </a:lnTo>
                  <a:lnTo>
                    <a:pt x="27978" y="33671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35"/>
            <p:cNvSpPr/>
            <p:nvPr>
              <p:custDataLst>
                <p:tags r:id="rId13"/>
              </p:custDataLst>
            </p:nvPr>
          </p:nvSpPr>
          <p:spPr>
            <a:xfrm>
              <a:off x="7564606" y="5391150"/>
              <a:ext cx="205909" cy="230372"/>
            </a:xfrm>
            <a:custGeom>
              <a:avLst/>
              <a:gdLst/>
              <a:ahLst/>
              <a:cxnLst/>
              <a:rect l="0" t="0" r="0" b="0"/>
              <a:pathLst>
                <a:path w="205909" h="230372">
                  <a:moveTo>
                    <a:pt x="118894" y="44450"/>
                  </a:moveTo>
                  <a:lnTo>
                    <a:pt x="118894" y="44450"/>
                  </a:lnTo>
                  <a:lnTo>
                    <a:pt x="118894" y="23435"/>
                  </a:lnTo>
                  <a:lnTo>
                    <a:pt x="117012" y="19117"/>
                  </a:lnTo>
                  <a:lnTo>
                    <a:pt x="115523" y="16978"/>
                  </a:lnTo>
                  <a:lnTo>
                    <a:pt x="108223" y="14601"/>
                  </a:lnTo>
                  <a:lnTo>
                    <a:pt x="98629" y="14251"/>
                  </a:lnTo>
                  <a:lnTo>
                    <a:pt x="89662" y="16447"/>
                  </a:lnTo>
                  <a:lnTo>
                    <a:pt x="44456" y="52096"/>
                  </a:lnTo>
                  <a:lnTo>
                    <a:pt x="14547" y="91467"/>
                  </a:lnTo>
                  <a:lnTo>
                    <a:pt x="4172" y="116550"/>
                  </a:lnTo>
                  <a:lnTo>
                    <a:pt x="0" y="145227"/>
                  </a:lnTo>
                  <a:lnTo>
                    <a:pt x="2135" y="176066"/>
                  </a:lnTo>
                  <a:lnTo>
                    <a:pt x="10608" y="200805"/>
                  </a:lnTo>
                  <a:lnTo>
                    <a:pt x="25426" y="218169"/>
                  </a:lnTo>
                  <a:lnTo>
                    <a:pt x="46592" y="228880"/>
                  </a:lnTo>
                  <a:lnTo>
                    <a:pt x="62535" y="230371"/>
                  </a:lnTo>
                  <a:lnTo>
                    <a:pt x="79734" y="227270"/>
                  </a:lnTo>
                  <a:lnTo>
                    <a:pt x="126524" y="202188"/>
                  </a:lnTo>
                  <a:lnTo>
                    <a:pt x="167702" y="159383"/>
                  </a:lnTo>
                  <a:lnTo>
                    <a:pt x="191329" y="125009"/>
                  </a:lnTo>
                  <a:lnTo>
                    <a:pt x="203811" y="86678"/>
                  </a:lnTo>
                  <a:lnTo>
                    <a:pt x="205908" y="60568"/>
                  </a:lnTo>
                  <a:lnTo>
                    <a:pt x="200653" y="34306"/>
                  </a:lnTo>
                  <a:lnTo>
                    <a:pt x="196154" y="24420"/>
                  </a:lnTo>
                  <a:lnTo>
                    <a:pt x="189450" y="15322"/>
                  </a:lnTo>
                  <a:lnTo>
                    <a:pt x="174370" y="5637"/>
                  </a:lnTo>
                  <a:lnTo>
                    <a:pt x="156497" y="1670"/>
                  </a:lnTo>
                  <a:lnTo>
                    <a:pt x="115127" y="220"/>
                  </a:lnTo>
                  <a:lnTo>
                    <a:pt x="807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36"/>
            <p:cNvSpPr/>
            <p:nvPr>
              <p:custDataLst>
                <p:tags r:id="rId14"/>
              </p:custDataLst>
            </p:nvPr>
          </p:nvSpPr>
          <p:spPr>
            <a:xfrm>
              <a:off x="7645400" y="5226050"/>
              <a:ext cx="44044" cy="438151"/>
            </a:xfrm>
            <a:custGeom>
              <a:avLst/>
              <a:gdLst/>
              <a:ahLst/>
              <a:cxnLst/>
              <a:rect l="0" t="0" r="0" b="0"/>
              <a:pathLst>
                <a:path w="44044" h="438151">
                  <a:moveTo>
                    <a:pt x="0" y="0"/>
                  </a:moveTo>
                  <a:lnTo>
                    <a:pt x="0" y="0"/>
                  </a:lnTo>
                  <a:lnTo>
                    <a:pt x="9459" y="0"/>
                  </a:lnTo>
                  <a:lnTo>
                    <a:pt x="13140" y="3763"/>
                  </a:lnTo>
                  <a:lnTo>
                    <a:pt x="23341" y="23073"/>
                  </a:lnTo>
                  <a:lnTo>
                    <a:pt x="35283" y="69684"/>
                  </a:lnTo>
                  <a:lnTo>
                    <a:pt x="37543" y="115521"/>
                  </a:lnTo>
                  <a:lnTo>
                    <a:pt x="39817" y="156525"/>
                  </a:lnTo>
                  <a:lnTo>
                    <a:pt x="43077" y="202541"/>
                  </a:lnTo>
                  <a:lnTo>
                    <a:pt x="44043" y="247455"/>
                  </a:lnTo>
                  <a:lnTo>
                    <a:pt x="42448" y="290161"/>
                  </a:lnTo>
                  <a:lnTo>
                    <a:pt x="37507" y="329625"/>
                  </a:lnTo>
                  <a:lnTo>
                    <a:pt x="29516" y="374145"/>
                  </a:lnTo>
                  <a:lnTo>
                    <a:pt x="22390" y="420594"/>
                  </a:lnTo>
                  <a:lnTo>
                    <a:pt x="1905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37"/>
            <p:cNvSpPr/>
            <p:nvPr>
              <p:custDataLst>
                <p:tags r:id="rId15"/>
              </p:custDataLst>
            </p:nvPr>
          </p:nvSpPr>
          <p:spPr>
            <a:xfrm>
              <a:off x="7518400" y="5213350"/>
              <a:ext cx="260351" cy="12701"/>
            </a:xfrm>
            <a:custGeom>
              <a:avLst/>
              <a:gdLst/>
              <a:ahLst/>
              <a:cxnLst/>
              <a:rect l="0" t="0" r="0" b="0"/>
              <a:pathLst>
                <a:path w="2603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39001" y="6938"/>
                  </a:lnTo>
                  <a:lnTo>
                    <a:pt x="72602" y="6612"/>
                  </a:lnTo>
                  <a:lnTo>
                    <a:pt x="114817" y="4585"/>
                  </a:lnTo>
                  <a:lnTo>
                    <a:pt x="158979" y="2037"/>
                  </a:lnTo>
                  <a:lnTo>
                    <a:pt x="197422" y="905"/>
                  </a:lnTo>
                  <a:lnTo>
                    <a:pt x="244993" y="179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38"/>
            <p:cNvSpPr/>
            <p:nvPr>
              <p:custDataLst>
                <p:tags r:id="rId16"/>
              </p:custDataLst>
            </p:nvPr>
          </p:nvSpPr>
          <p:spPr>
            <a:xfrm>
              <a:off x="7503684" y="5657850"/>
              <a:ext cx="325867" cy="19051"/>
            </a:xfrm>
            <a:custGeom>
              <a:avLst/>
              <a:gdLst/>
              <a:ahLst/>
              <a:cxnLst/>
              <a:rect l="0" t="0" r="0" b="0"/>
              <a:pathLst>
                <a:path w="325867" h="19051">
                  <a:moveTo>
                    <a:pt x="21066" y="19050"/>
                  </a:moveTo>
                  <a:lnTo>
                    <a:pt x="21066" y="19050"/>
                  </a:lnTo>
                  <a:lnTo>
                    <a:pt x="51" y="19050"/>
                  </a:lnTo>
                  <a:lnTo>
                    <a:pt x="0" y="18344"/>
                  </a:lnTo>
                  <a:lnTo>
                    <a:pt x="3707" y="15679"/>
                  </a:lnTo>
                  <a:lnTo>
                    <a:pt x="41026" y="13092"/>
                  </a:lnTo>
                  <a:lnTo>
                    <a:pt x="86011" y="12816"/>
                  </a:lnTo>
                  <a:lnTo>
                    <a:pt x="124013" y="12752"/>
                  </a:lnTo>
                  <a:lnTo>
                    <a:pt x="164422" y="12722"/>
                  </a:lnTo>
                  <a:lnTo>
                    <a:pt x="205900" y="10828"/>
                  </a:lnTo>
                  <a:lnTo>
                    <a:pt x="247148" y="7635"/>
                  </a:lnTo>
                  <a:lnTo>
                    <a:pt x="286647" y="3863"/>
                  </a:lnTo>
                  <a:lnTo>
                    <a:pt x="325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39"/>
            <p:cNvSpPr/>
            <p:nvPr>
              <p:custDataLst>
                <p:tags r:id="rId17"/>
              </p:custDataLst>
            </p:nvPr>
          </p:nvSpPr>
          <p:spPr>
            <a:xfrm>
              <a:off x="7957532" y="5334678"/>
              <a:ext cx="100619" cy="230648"/>
            </a:xfrm>
            <a:custGeom>
              <a:avLst/>
              <a:gdLst/>
              <a:ahLst/>
              <a:cxnLst/>
              <a:rect l="0" t="0" r="0" b="0"/>
              <a:pathLst>
                <a:path w="100619" h="230648">
                  <a:moveTo>
                    <a:pt x="100618" y="24722"/>
                  </a:moveTo>
                  <a:lnTo>
                    <a:pt x="100618" y="24722"/>
                  </a:lnTo>
                  <a:lnTo>
                    <a:pt x="89786" y="4471"/>
                  </a:lnTo>
                  <a:lnTo>
                    <a:pt x="85691" y="1611"/>
                  </a:lnTo>
                  <a:lnTo>
                    <a:pt x="76047" y="0"/>
                  </a:lnTo>
                  <a:lnTo>
                    <a:pt x="66414" y="5268"/>
                  </a:lnTo>
                  <a:lnTo>
                    <a:pt x="54372" y="16781"/>
                  </a:lnTo>
                  <a:lnTo>
                    <a:pt x="25526" y="60548"/>
                  </a:lnTo>
                  <a:lnTo>
                    <a:pt x="7577" y="105893"/>
                  </a:lnTo>
                  <a:lnTo>
                    <a:pt x="0" y="139115"/>
                  </a:lnTo>
                  <a:lnTo>
                    <a:pt x="407" y="180912"/>
                  </a:lnTo>
                  <a:lnTo>
                    <a:pt x="5749" y="204677"/>
                  </a:lnTo>
                  <a:lnTo>
                    <a:pt x="18472" y="221354"/>
                  </a:lnTo>
                  <a:lnTo>
                    <a:pt x="26804" y="227777"/>
                  </a:lnTo>
                  <a:lnTo>
                    <a:pt x="35887" y="230647"/>
                  </a:lnTo>
                  <a:lnTo>
                    <a:pt x="75218" y="227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727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19">
            <p14:nvContentPartPr>
              <p14:cNvPr id="3" name="Ink 2"/>
              <p14:cNvContentPartPr/>
              <p14:nvPr/>
            </p14:nvContentPartPr>
            <p14:xfrm>
              <a:off x="10223640" y="3314880"/>
              <a:ext cx="25560" cy="57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0" cstate="print"/>
              <a:stretch>
                <a:fillRect/>
              </a:stretch>
            </p:blipFill>
            <p:spPr>
              <a:xfrm>
                <a:off x="10214280" y="3305520"/>
                <a:ext cx="4428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SMARTInkShape-Group695"/>
          <p:cNvGrpSpPr/>
          <p:nvPr/>
        </p:nvGrpSpPr>
        <p:grpSpPr>
          <a:xfrm>
            <a:off x="755712" y="603250"/>
            <a:ext cx="462407" cy="349251"/>
            <a:chOff x="755712" y="603250"/>
            <a:chExt cx="462407" cy="349251"/>
          </a:xfrm>
        </p:grpSpPr>
        <p:sp>
          <p:nvSpPr>
            <p:cNvPr id="4" name="SMARTInkShape-3140"/>
            <p:cNvSpPr/>
            <p:nvPr>
              <p:custDataLst>
                <p:tags r:id="rId110"/>
              </p:custDataLst>
            </p:nvPr>
          </p:nvSpPr>
          <p:spPr>
            <a:xfrm>
              <a:off x="1022350" y="635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141"/>
            <p:cNvSpPr/>
            <p:nvPr>
              <p:custDataLst>
                <p:tags r:id="rId111"/>
              </p:custDataLst>
            </p:nvPr>
          </p:nvSpPr>
          <p:spPr>
            <a:xfrm>
              <a:off x="1104900" y="7366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5070" y="42632"/>
                  </a:lnTo>
                  <a:lnTo>
                    <a:pt x="14927" y="90080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42"/>
            <p:cNvSpPr/>
            <p:nvPr>
              <p:custDataLst>
                <p:tags r:id="rId112"/>
              </p:custDataLst>
            </p:nvPr>
          </p:nvSpPr>
          <p:spPr>
            <a:xfrm>
              <a:off x="755712" y="653935"/>
              <a:ext cx="126939" cy="298566"/>
            </a:xfrm>
            <a:custGeom>
              <a:avLst/>
              <a:gdLst/>
              <a:ahLst/>
              <a:cxnLst/>
              <a:rect l="0" t="0" r="0" b="0"/>
              <a:pathLst>
                <a:path w="126939" h="298566">
                  <a:moveTo>
                    <a:pt x="38038" y="89015"/>
                  </a:moveTo>
                  <a:lnTo>
                    <a:pt x="38038" y="89015"/>
                  </a:lnTo>
                  <a:lnTo>
                    <a:pt x="34667" y="78902"/>
                  </a:lnTo>
                  <a:lnTo>
                    <a:pt x="36775" y="68293"/>
                  </a:lnTo>
                  <a:lnTo>
                    <a:pt x="46255" y="37493"/>
                  </a:lnTo>
                  <a:lnTo>
                    <a:pt x="50344" y="1001"/>
                  </a:lnTo>
                  <a:lnTo>
                    <a:pt x="48359" y="0"/>
                  </a:lnTo>
                  <a:lnTo>
                    <a:pt x="40508" y="2651"/>
                  </a:lnTo>
                  <a:lnTo>
                    <a:pt x="20818" y="32303"/>
                  </a:lnTo>
                  <a:lnTo>
                    <a:pt x="8983" y="70630"/>
                  </a:lnTo>
                  <a:lnTo>
                    <a:pt x="3851" y="93692"/>
                  </a:lnTo>
                  <a:lnTo>
                    <a:pt x="1136" y="118944"/>
                  </a:lnTo>
                  <a:lnTo>
                    <a:pt x="31" y="145657"/>
                  </a:lnTo>
                  <a:lnTo>
                    <a:pt x="0" y="173343"/>
                  </a:lnTo>
                  <a:lnTo>
                    <a:pt x="4213" y="198150"/>
                  </a:lnTo>
                  <a:lnTo>
                    <a:pt x="20182" y="242647"/>
                  </a:lnTo>
                  <a:lnTo>
                    <a:pt x="36012" y="258464"/>
                  </a:lnTo>
                  <a:lnTo>
                    <a:pt x="79941" y="279802"/>
                  </a:lnTo>
                  <a:lnTo>
                    <a:pt x="126938" y="29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43"/>
            <p:cNvSpPr/>
            <p:nvPr>
              <p:custDataLst>
                <p:tags r:id="rId113"/>
              </p:custDataLst>
            </p:nvPr>
          </p:nvSpPr>
          <p:spPr>
            <a:xfrm>
              <a:off x="1098550" y="603250"/>
              <a:ext cx="119569" cy="336551"/>
            </a:xfrm>
            <a:custGeom>
              <a:avLst/>
              <a:gdLst/>
              <a:ahLst/>
              <a:cxnLst/>
              <a:rect l="0" t="0" r="0" b="0"/>
              <a:pathLst>
                <a:path w="119569" h="3365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63056" y="27451"/>
                  </a:lnTo>
                  <a:lnTo>
                    <a:pt x="86965" y="61756"/>
                  </a:lnTo>
                  <a:lnTo>
                    <a:pt x="103798" y="93769"/>
                  </a:lnTo>
                  <a:lnTo>
                    <a:pt x="115042" y="131046"/>
                  </a:lnTo>
                  <a:lnTo>
                    <a:pt x="119568" y="170426"/>
                  </a:lnTo>
                  <a:lnTo>
                    <a:pt x="114525" y="209095"/>
                  </a:lnTo>
                  <a:lnTo>
                    <a:pt x="97702" y="247448"/>
                  </a:lnTo>
                  <a:lnTo>
                    <a:pt x="71645" y="282838"/>
                  </a:lnTo>
                  <a:lnTo>
                    <a:pt x="24364" y="31906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144"/>
            <p:cNvSpPr/>
            <p:nvPr>
              <p:custDataLst>
                <p:tags r:id="rId114"/>
              </p:custDataLst>
            </p:nvPr>
          </p:nvSpPr>
          <p:spPr>
            <a:xfrm>
              <a:off x="1062215" y="612292"/>
              <a:ext cx="10936" cy="3659"/>
            </a:xfrm>
            <a:custGeom>
              <a:avLst/>
              <a:gdLst/>
              <a:ahLst/>
              <a:cxnLst/>
              <a:rect l="0" t="0" r="0" b="0"/>
              <a:pathLst>
                <a:path w="10936" h="365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2"/>
                  </a:lnTo>
                  <a:lnTo>
                    <a:pt x="117" y="2260"/>
                  </a:lnTo>
                  <a:lnTo>
                    <a:pt x="901" y="2726"/>
                  </a:lnTo>
                  <a:lnTo>
                    <a:pt x="4585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145"/>
            <p:cNvSpPr/>
            <p:nvPr>
              <p:custDataLst>
                <p:tags r:id="rId115"/>
              </p:custDataLst>
            </p:nvPr>
          </p:nvSpPr>
          <p:spPr>
            <a:xfrm>
              <a:off x="971550" y="6440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146"/>
            <p:cNvSpPr/>
            <p:nvPr>
              <p:custDataLst>
                <p:tags r:id="rId116"/>
              </p:custDataLst>
            </p:nvPr>
          </p:nvSpPr>
          <p:spPr>
            <a:xfrm>
              <a:off x="977900" y="7302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15901" y="37576"/>
                  </a:lnTo>
                  <a:lnTo>
                    <a:pt x="30083" y="81819"/>
                  </a:lnTo>
                  <a:lnTo>
                    <a:pt x="37044" y="127479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47"/>
            <p:cNvSpPr/>
            <p:nvPr>
              <p:custDataLst>
                <p:tags r:id="rId117"/>
              </p:custDataLst>
            </p:nvPr>
          </p:nvSpPr>
          <p:spPr>
            <a:xfrm>
              <a:off x="1044092" y="742950"/>
              <a:ext cx="29059" cy="107951"/>
            </a:xfrm>
            <a:custGeom>
              <a:avLst/>
              <a:gdLst/>
              <a:ahLst/>
              <a:cxnLst/>
              <a:rect l="0" t="0" r="0" b="0"/>
              <a:pathLst>
                <a:path w="29059" h="1079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12171" y="47384"/>
                  </a:lnTo>
                  <a:lnTo>
                    <a:pt x="25684" y="94225"/>
                  </a:lnTo>
                  <a:lnTo>
                    <a:pt x="2905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96"/>
          <p:cNvGrpSpPr/>
          <p:nvPr/>
        </p:nvGrpSpPr>
        <p:grpSpPr>
          <a:xfrm>
            <a:off x="5543550" y="401674"/>
            <a:ext cx="6172201" cy="1579527"/>
            <a:chOff x="5543550" y="401674"/>
            <a:chExt cx="6172201" cy="1579527"/>
          </a:xfrm>
        </p:grpSpPr>
        <p:sp>
          <p:nvSpPr>
            <p:cNvPr id="13" name="SMARTInkShape-3148"/>
            <p:cNvSpPr/>
            <p:nvPr>
              <p:custDataLst>
                <p:tags r:id="rId108"/>
              </p:custDataLst>
            </p:nvPr>
          </p:nvSpPr>
          <p:spPr>
            <a:xfrm>
              <a:off x="5543550" y="401674"/>
              <a:ext cx="6172201" cy="1439827"/>
            </a:xfrm>
            <a:custGeom>
              <a:avLst/>
              <a:gdLst/>
              <a:ahLst/>
              <a:cxnLst/>
              <a:rect l="0" t="0" r="0" b="0"/>
              <a:pathLst>
                <a:path w="6172201" h="1439827">
                  <a:moveTo>
                    <a:pt x="0" y="1376326"/>
                  </a:moveTo>
                  <a:lnTo>
                    <a:pt x="0" y="1376326"/>
                  </a:lnTo>
                  <a:lnTo>
                    <a:pt x="22782" y="1377031"/>
                  </a:lnTo>
                  <a:lnTo>
                    <a:pt x="63958" y="1382087"/>
                  </a:lnTo>
                  <a:lnTo>
                    <a:pt x="111177" y="1382560"/>
                  </a:lnTo>
                  <a:lnTo>
                    <a:pt x="157119" y="1382642"/>
                  </a:lnTo>
                  <a:lnTo>
                    <a:pt x="194008" y="1382660"/>
                  </a:lnTo>
                  <a:lnTo>
                    <a:pt x="236274" y="1382669"/>
                  </a:lnTo>
                  <a:lnTo>
                    <a:pt x="282811" y="1382673"/>
                  </a:lnTo>
                  <a:lnTo>
                    <a:pt x="307074" y="1382674"/>
                  </a:lnTo>
                  <a:lnTo>
                    <a:pt x="331716" y="1381969"/>
                  </a:lnTo>
                  <a:lnTo>
                    <a:pt x="356611" y="1380793"/>
                  </a:lnTo>
                  <a:lnTo>
                    <a:pt x="381674" y="1379304"/>
                  </a:lnTo>
                  <a:lnTo>
                    <a:pt x="406144" y="1378312"/>
                  </a:lnTo>
                  <a:lnTo>
                    <a:pt x="430218" y="1377650"/>
                  </a:lnTo>
                  <a:lnTo>
                    <a:pt x="454029" y="1377208"/>
                  </a:lnTo>
                  <a:lnTo>
                    <a:pt x="479075" y="1376209"/>
                  </a:lnTo>
                  <a:lnTo>
                    <a:pt x="504944" y="1374837"/>
                  </a:lnTo>
                  <a:lnTo>
                    <a:pt x="531363" y="1373216"/>
                  </a:lnTo>
                  <a:lnTo>
                    <a:pt x="556737" y="1371431"/>
                  </a:lnTo>
                  <a:lnTo>
                    <a:pt x="581414" y="1369535"/>
                  </a:lnTo>
                  <a:lnTo>
                    <a:pt x="605626" y="1367565"/>
                  </a:lnTo>
                  <a:lnTo>
                    <a:pt x="630940" y="1365546"/>
                  </a:lnTo>
                  <a:lnTo>
                    <a:pt x="656987" y="1363495"/>
                  </a:lnTo>
                  <a:lnTo>
                    <a:pt x="683525" y="1361422"/>
                  </a:lnTo>
                  <a:lnTo>
                    <a:pt x="708978" y="1359334"/>
                  </a:lnTo>
                  <a:lnTo>
                    <a:pt x="733707" y="1357237"/>
                  </a:lnTo>
                  <a:lnTo>
                    <a:pt x="757955" y="1355133"/>
                  </a:lnTo>
                  <a:lnTo>
                    <a:pt x="783292" y="1352320"/>
                  </a:lnTo>
                  <a:lnTo>
                    <a:pt x="809356" y="1349033"/>
                  </a:lnTo>
                  <a:lnTo>
                    <a:pt x="835904" y="1345431"/>
                  </a:lnTo>
                  <a:lnTo>
                    <a:pt x="862070" y="1341618"/>
                  </a:lnTo>
                  <a:lnTo>
                    <a:pt x="887980" y="1337665"/>
                  </a:lnTo>
                  <a:lnTo>
                    <a:pt x="913719" y="1333619"/>
                  </a:lnTo>
                  <a:lnTo>
                    <a:pt x="939346" y="1328804"/>
                  </a:lnTo>
                  <a:lnTo>
                    <a:pt x="964897" y="1323478"/>
                  </a:lnTo>
                  <a:lnTo>
                    <a:pt x="990398" y="1317811"/>
                  </a:lnTo>
                  <a:lnTo>
                    <a:pt x="1015866" y="1311916"/>
                  </a:lnTo>
                  <a:lnTo>
                    <a:pt x="1041311" y="1305869"/>
                  </a:lnTo>
                  <a:lnTo>
                    <a:pt x="1066740" y="1299722"/>
                  </a:lnTo>
                  <a:lnTo>
                    <a:pt x="1091454" y="1293506"/>
                  </a:lnTo>
                  <a:lnTo>
                    <a:pt x="1115692" y="1287246"/>
                  </a:lnTo>
                  <a:lnTo>
                    <a:pt x="1139611" y="1280956"/>
                  </a:lnTo>
                  <a:lnTo>
                    <a:pt x="1186884" y="1268323"/>
                  </a:lnTo>
                  <a:lnTo>
                    <a:pt x="1233765" y="1254947"/>
                  </a:lnTo>
                  <a:lnTo>
                    <a:pt x="1280471" y="1239594"/>
                  </a:lnTo>
                  <a:lnTo>
                    <a:pt x="1327100" y="1221482"/>
                  </a:lnTo>
                  <a:lnTo>
                    <a:pt x="1372988" y="1201673"/>
                  </a:lnTo>
                  <a:lnTo>
                    <a:pt x="1416903" y="1181110"/>
                  </a:lnTo>
                  <a:lnTo>
                    <a:pt x="1458057" y="1160212"/>
                  </a:lnTo>
                  <a:lnTo>
                    <a:pt x="1497513" y="1139164"/>
                  </a:lnTo>
                  <a:lnTo>
                    <a:pt x="1536218" y="1118050"/>
                  </a:lnTo>
                  <a:lnTo>
                    <a:pt x="1572704" y="1095026"/>
                  </a:lnTo>
                  <a:lnTo>
                    <a:pt x="1607030" y="1070681"/>
                  </a:lnTo>
                  <a:lnTo>
                    <a:pt x="1638747" y="1045750"/>
                  </a:lnTo>
                  <a:lnTo>
                    <a:pt x="1671189" y="1020559"/>
                  </a:lnTo>
                  <a:lnTo>
                    <a:pt x="1703717" y="995252"/>
                  </a:lnTo>
                  <a:lnTo>
                    <a:pt x="1749091" y="957204"/>
                  </a:lnTo>
                  <a:lnTo>
                    <a:pt x="1790366" y="919120"/>
                  </a:lnTo>
                  <a:lnTo>
                    <a:pt x="1832856" y="880319"/>
                  </a:lnTo>
                  <a:lnTo>
                    <a:pt x="1872569" y="837856"/>
                  </a:lnTo>
                  <a:lnTo>
                    <a:pt x="1911148" y="794700"/>
                  </a:lnTo>
                  <a:lnTo>
                    <a:pt x="1948684" y="754083"/>
                  </a:lnTo>
                  <a:lnTo>
                    <a:pt x="1983873" y="711082"/>
                  </a:lnTo>
                  <a:lnTo>
                    <a:pt x="2024247" y="666356"/>
                  </a:lnTo>
                  <a:lnTo>
                    <a:pt x="2050426" y="634158"/>
                  </a:lnTo>
                  <a:lnTo>
                    <a:pt x="2088966" y="587668"/>
                  </a:lnTo>
                  <a:lnTo>
                    <a:pt x="2123824" y="545985"/>
                  </a:lnTo>
                  <a:lnTo>
                    <a:pt x="2159867" y="500081"/>
                  </a:lnTo>
                  <a:lnTo>
                    <a:pt x="2200728" y="454103"/>
                  </a:lnTo>
                  <a:lnTo>
                    <a:pt x="2240742" y="409200"/>
                  </a:lnTo>
                  <a:lnTo>
                    <a:pt x="2279410" y="367987"/>
                  </a:lnTo>
                  <a:lnTo>
                    <a:pt x="2314308" y="325593"/>
                  </a:lnTo>
                  <a:lnTo>
                    <a:pt x="2353732" y="281753"/>
                  </a:lnTo>
                  <a:lnTo>
                    <a:pt x="2393323" y="240854"/>
                  </a:lnTo>
                  <a:lnTo>
                    <a:pt x="2431863" y="201925"/>
                  </a:lnTo>
                  <a:lnTo>
                    <a:pt x="2473465" y="166950"/>
                  </a:lnTo>
                  <a:lnTo>
                    <a:pt x="2520442" y="134245"/>
                  </a:lnTo>
                  <a:lnTo>
                    <a:pt x="2566739" y="102212"/>
                  </a:lnTo>
                  <a:lnTo>
                    <a:pt x="2598686" y="82860"/>
                  </a:lnTo>
                  <a:lnTo>
                    <a:pt x="2631699" y="65558"/>
                  </a:lnTo>
                  <a:lnTo>
                    <a:pt x="2665186" y="50812"/>
                  </a:lnTo>
                  <a:lnTo>
                    <a:pt x="2698884" y="39085"/>
                  </a:lnTo>
                  <a:lnTo>
                    <a:pt x="2733382" y="29169"/>
                  </a:lnTo>
                  <a:lnTo>
                    <a:pt x="2769881" y="20058"/>
                  </a:lnTo>
                  <a:lnTo>
                    <a:pt x="2805388" y="13186"/>
                  </a:lnTo>
                  <a:lnTo>
                    <a:pt x="2842099" y="7781"/>
                  </a:lnTo>
                  <a:lnTo>
                    <a:pt x="2884287" y="3026"/>
                  </a:lnTo>
                  <a:lnTo>
                    <a:pt x="2925144" y="443"/>
                  </a:lnTo>
                  <a:lnTo>
                    <a:pt x="2965880" y="0"/>
                  </a:lnTo>
                  <a:lnTo>
                    <a:pt x="3009856" y="2155"/>
                  </a:lnTo>
                  <a:lnTo>
                    <a:pt x="3053390" y="7346"/>
                  </a:lnTo>
                  <a:lnTo>
                    <a:pt x="3096257" y="14357"/>
                  </a:lnTo>
                  <a:lnTo>
                    <a:pt x="3138827" y="22177"/>
                  </a:lnTo>
                  <a:lnTo>
                    <a:pt x="3181265" y="32237"/>
                  </a:lnTo>
                  <a:lnTo>
                    <a:pt x="3224351" y="43764"/>
                  </a:lnTo>
                  <a:lnTo>
                    <a:pt x="3269370" y="55943"/>
                  </a:lnTo>
                  <a:lnTo>
                    <a:pt x="3313368" y="70293"/>
                  </a:lnTo>
                  <a:lnTo>
                    <a:pt x="3357147" y="86078"/>
                  </a:lnTo>
                  <a:lnTo>
                    <a:pt x="3402474" y="102501"/>
                  </a:lnTo>
                  <a:lnTo>
                    <a:pt x="3446609" y="121089"/>
                  </a:lnTo>
                  <a:lnTo>
                    <a:pt x="3489743" y="140404"/>
                  </a:lnTo>
                  <a:lnTo>
                    <a:pt x="3532432" y="158396"/>
                  </a:lnTo>
                  <a:lnTo>
                    <a:pt x="3573042" y="179563"/>
                  </a:lnTo>
                  <a:lnTo>
                    <a:pt x="3612256" y="202376"/>
                  </a:lnTo>
                  <a:lnTo>
                    <a:pt x="3650853" y="224274"/>
                  </a:lnTo>
                  <a:lnTo>
                    <a:pt x="3687292" y="245766"/>
                  </a:lnTo>
                  <a:lnTo>
                    <a:pt x="3723007" y="268488"/>
                  </a:lnTo>
                  <a:lnTo>
                    <a:pt x="3760047" y="295050"/>
                  </a:lnTo>
                  <a:lnTo>
                    <a:pt x="3793914" y="319555"/>
                  </a:lnTo>
                  <a:lnTo>
                    <a:pt x="3840746" y="356948"/>
                  </a:lnTo>
                  <a:lnTo>
                    <a:pt x="3885902" y="397425"/>
                  </a:lnTo>
                  <a:lnTo>
                    <a:pt x="3928680" y="436229"/>
                  </a:lnTo>
                  <a:lnTo>
                    <a:pt x="3968166" y="474538"/>
                  </a:lnTo>
                  <a:lnTo>
                    <a:pt x="4006677" y="514581"/>
                  </a:lnTo>
                  <a:lnTo>
                    <a:pt x="4043017" y="553963"/>
                  </a:lnTo>
                  <a:lnTo>
                    <a:pt x="4078008" y="591737"/>
                  </a:lnTo>
                  <a:lnTo>
                    <a:pt x="4113306" y="632327"/>
                  </a:lnTo>
                  <a:lnTo>
                    <a:pt x="4146107" y="671165"/>
                  </a:lnTo>
                  <a:lnTo>
                    <a:pt x="4178168" y="707602"/>
                  </a:lnTo>
                  <a:lnTo>
                    <a:pt x="4220607" y="754890"/>
                  </a:lnTo>
                  <a:lnTo>
                    <a:pt x="4255746" y="792382"/>
                  </a:lnTo>
                  <a:lnTo>
                    <a:pt x="4292969" y="830302"/>
                  </a:lnTo>
                  <a:lnTo>
                    <a:pt x="4330810" y="864977"/>
                  </a:lnTo>
                  <a:lnTo>
                    <a:pt x="4368832" y="900965"/>
                  </a:lnTo>
                  <a:lnTo>
                    <a:pt x="4410280" y="935068"/>
                  </a:lnTo>
                  <a:lnTo>
                    <a:pt x="4453841" y="967516"/>
                  </a:lnTo>
                  <a:lnTo>
                    <a:pt x="4498028" y="999472"/>
                  </a:lnTo>
                  <a:lnTo>
                    <a:pt x="4529480" y="1020687"/>
                  </a:lnTo>
                  <a:lnTo>
                    <a:pt x="4577040" y="1052465"/>
                  </a:lnTo>
                  <a:lnTo>
                    <a:pt x="4624293" y="1084223"/>
                  </a:lnTo>
                  <a:lnTo>
                    <a:pt x="4657330" y="1104686"/>
                  </a:lnTo>
                  <a:lnTo>
                    <a:pt x="4690828" y="1123188"/>
                  </a:lnTo>
                  <a:lnTo>
                    <a:pt x="4724531" y="1142700"/>
                  </a:lnTo>
                  <a:lnTo>
                    <a:pt x="4759030" y="1162425"/>
                  </a:lnTo>
                  <a:lnTo>
                    <a:pt x="4795531" y="1180600"/>
                  </a:lnTo>
                  <a:lnTo>
                    <a:pt x="4834799" y="1198085"/>
                  </a:lnTo>
                  <a:lnTo>
                    <a:pt x="4875772" y="1215263"/>
                  </a:lnTo>
                  <a:lnTo>
                    <a:pt x="4917500" y="1232305"/>
                  </a:lnTo>
                  <a:lnTo>
                    <a:pt x="4961447" y="1247406"/>
                  </a:lnTo>
                  <a:lnTo>
                    <a:pt x="5006848" y="1261172"/>
                  </a:lnTo>
                  <a:lnTo>
                    <a:pt x="5052897" y="1274347"/>
                  </a:lnTo>
                  <a:lnTo>
                    <a:pt x="5077453" y="1280823"/>
                  </a:lnTo>
                  <a:lnTo>
                    <a:pt x="5102996" y="1287257"/>
                  </a:lnTo>
                  <a:lnTo>
                    <a:pt x="5129199" y="1293664"/>
                  </a:lnTo>
                  <a:lnTo>
                    <a:pt x="5156543" y="1299345"/>
                  </a:lnTo>
                  <a:lnTo>
                    <a:pt x="5184651" y="1304545"/>
                  </a:lnTo>
                  <a:lnTo>
                    <a:pt x="5213268" y="1309422"/>
                  </a:lnTo>
                  <a:lnTo>
                    <a:pt x="5242223" y="1314084"/>
                  </a:lnTo>
                  <a:lnTo>
                    <a:pt x="5271404" y="1318604"/>
                  </a:lnTo>
                  <a:lnTo>
                    <a:pt x="5300735" y="1323028"/>
                  </a:lnTo>
                  <a:lnTo>
                    <a:pt x="5330875" y="1327388"/>
                  </a:lnTo>
                  <a:lnTo>
                    <a:pt x="5361549" y="1331706"/>
                  </a:lnTo>
                  <a:lnTo>
                    <a:pt x="5392583" y="1335996"/>
                  </a:lnTo>
                  <a:lnTo>
                    <a:pt x="5424560" y="1340267"/>
                  </a:lnTo>
                  <a:lnTo>
                    <a:pt x="5457169" y="1344526"/>
                  </a:lnTo>
                  <a:lnTo>
                    <a:pt x="5490196" y="1348776"/>
                  </a:lnTo>
                  <a:lnTo>
                    <a:pt x="5522796" y="1352315"/>
                  </a:lnTo>
                  <a:lnTo>
                    <a:pt x="5555114" y="1355380"/>
                  </a:lnTo>
                  <a:lnTo>
                    <a:pt x="5587243" y="1358128"/>
                  </a:lnTo>
                  <a:lnTo>
                    <a:pt x="5619950" y="1361372"/>
                  </a:lnTo>
                  <a:lnTo>
                    <a:pt x="5653046" y="1364945"/>
                  </a:lnTo>
                  <a:lnTo>
                    <a:pt x="5686397" y="1368739"/>
                  </a:lnTo>
                  <a:lnTo>
                    <a:pt x="5719214" y="1371974"/>
                  </a:lnTo>
                  <a:lnTo>
                    <a:pt x="5751677" y="1374836"/>
                  </a:lnTo>
                  <a:lnTo>
                    <a:pt x="5783901" y="1377449"/>
                  </a:lnTo>
                  <a:lnTo>
                    <a:pt x="5816674" y="1379897"/>
                  </a:lnTo>
                  <a:lnTo>
                    <a:pt x="5849810" y="1382234"/>
                  </a:lnTo>
                  <a:lnTo>
                    <a:pt x="5883190" y="1384498"/>
                  </a:lnTo>
                  <a:lnTo>
                    <a:pt x="5915320" y="1386713"/>
                  </a:lnTo>
                  <a:lnTo>
                    <a:pt x="5946618" y="1388895"/>
                  </a:lnTo>
                  <a:lnTo>
                    <a:pt x="5977363" y="1391056"/>
                  </a:lnTo>
                  <a:lnTo>
                    <a:pt x="6007029" y="1394612"/>
                  </a:lnTo>
                  <a:lnTo>
                    <a:pt x="6035981" y="1399100"/>
                  </a:lnTo>
                  <a:lnTo>
                    <a:pt x="6064454" y="1404209"/>
                  </a:lnTo>
                  <a:lnTo>
                    <a:pt x="6111142" y="1417411"/>
                  </a:lnTo>
                  <a:lnTo>
                    <a:pt x="6172200" y="1439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49"/>
            <p:cNvSpPr/>
            <p:nvPr>
              <p:custDataLst>
                <p:tags r:id="rId109"/>
              </p:custDataLst>
            </p:nvPr>
          </p:nvSpPr>
          <p:spPr>
            <a:xfrm>
              <a:off x="5685016" y="1822557"/>
              <a:ext cx="4811535" cy="158644"/>
            </a:xfrm>
            <a:custGeom>
              <a:avLst/>
              <a:gdLst/>
              <a:ahLst/>
              <a:cxnLst/>
              <a:rect l="0" t="0" r="0" b="0"/>
              <a:pathLst>
                <a:path w="4811535" h="158644">
                  <a:moveTo>
                    <a:pt x="10934" y="158643"/>
                  </a:moveTo>
                  <a:lnTo>
                    <a:pt x="10934" y="158643"/>
                  </a:lnTo>
                  <a:lnTo>
                    <a:pt x="4192" y="155272"/>
                  </a:lnTo>
                  <a:lnTo>
                    <a:pt x="2206" y="153573"/>
                  </a:lnTo>
                  <a:lnTo>
                    <a:pt x="0" y="149805"/>
                  </a:lnTo>
                  <a:lnTo>
                    <a:pt x="822" y="147812"/>
                  </a:lnTo>
                  <a:lnTo>
                    <a:pt x="5499" y="143716"/>
                  </a:lnTo>
                  <a:lnTo>
                    <a:pt x="16044" y="143307"/>
                  </a:lnTo>
                  <a:lnTo>
                    <a:pt x="62665" y="145422"/>
                  </a:lnTo>
                  <a:lnTo>
                    <a:pt x="108009" y="145711"/>
                  </a:lnTo>
                  <a:lnTo>
                    <a:pt x="134918" y="145789"/>
                  </a:lnTo>
                  <a:lnTo>
                    <a:pt x="170495" y="144429"/>
                  </a:lnTo>
                  <a:lnTo>
                    <a:pt x="211853" y="142111"/>
                  </a:lnTo>
                  <a:lnTo>
                    <a:pt x="257063" y="139155"/>
                  </a:lnTo>
                  <a:lnTo>
                    <a:pt x="309781" y="135068"/>
                  </a:lnTo>
                  <a:lnTo>
                    <a:pt x="367504" y="130226"/>
                  </a:lnTo>
                  <a:lnTo>
                    <a:pt x="428564" y="124882"/>
                  </a:lnTo>
                  <a:lnTo>
                    <a:pt x="498199" y="118497"/>
                  </a:lnTo>
                  <a:lnTo>
                    <a:pt x="573549" y="111417"/>
                  </a:lnTo>
                  <a:lnTo>
                    <a:pt x="652711" y="103876"/>
                  </a:lnTo>
                  <a:lnTo>
                    <a:pt x="744291" y="95321"/>
                  </a:lnTo>
                  <a:lnTo>
                    <a:pt x="844150" y="86089"/>
                  </a:lnTo>
                  <a:lnTo>
                    <a:pt x="949528" y="76407"/>
                  </a:lnTo>
                  <a:lnTo>
                    <a:pt x="1062819" y="66425"/>
                  </a:lnTo>
                  <a:lnTo>
                    <a:pt x="1181385" y="56242"/>
                  </a:lnTo>
                  <a:lnTo>
                    <a:pt x="1303468" y="45925"/>
                  </a:lnTo>
                  <a:lnTo>
                    <a:pt x="1434245" y="36931"/>
                  </a:lnTo>
                  <a:lnTo>
                    <a:pt x="1570819" y="28819"/>
                  </a:lnTo>
                  <a:lnTo>
                    <a:pt x="1711257" y="21293"/>
                  </a:lnTo>
                  <a:lnTo>
                    <a:pt x="1853566" y="14865"/>
                  </a:lnTo>
                  <a:lnTo>
                    <a:pt x="1997122" y="9169"/>
                  </a:lnTo>
                  <a:lnTo>
                    <a:pt x="2141509" y="3960"/>
                  </a:lnTo>
                  <a:lnTo>
                    <a:pt x="2289979" y="1193"/>
                  </a:lnTo>
                  <a:lnTo>
                    <a:pt x="2441169" y="54"/>
                  </a:lnTo>
                  <a:lnTo>
                    <a:pt x="2594174" y="0"/>
                  </a:lnTo>
                  <a:lnTo>
                    <a:pt x="2750505" y="670"/>
                  </a:lnTo>
                  <a:lnTo>
                    <a:pt x="2909053" y="1822"/>
                  </a:lnTo>
                  <a:lnTo>
                    <a:pt x="3069080" y="3296"/>
                  </a:lnTo>
                  <a:lnTo>
                    <a:pt x="3225859" y="5689"/>
                  </a:lnTo>
                  <a:lnTo>
                    <a:pt x="3380473" y="8696"/>
                  </a:lnTo>
                  <a:lnTo>
                    <a:pt x="3533643" y="12112"/>
                  </a:lnTo>
                  <a:lnTo>
                    <a:pt x="3678090" y="16505"/>
                  </a:lnTo>
                  <a:lnTo>
                    <a:pt x="3816721" y="21551"/>
                  </a:lnTo>
                  <a:lnTo>
                    <a:pt x="3951475" y="27032"/>
                  </a:lnTo>
                  <a:lnTo>
                    <a:pt x="4073061" y="32097"/>
                  </a:lnTo>
                  <a:lnTo>
                    <a:pt x="4185868" y="36884"/>
                  </a:lnTo>
                  <a:lnTo>
                    <a:pt x="4292824" y="41487"/>
                  </a:lnTo>
                  <a:lnTo>
                    <a:pt x="4386000" y="45261"/>
                  </a:lnTo>
                  <a:lnTo>
                    <a:pt x="4469988" y="48483"/>
                  </a:lnTo>
                  <a:lnTo>
                    <a:pt x="4547853" y="51336"/>
                  </a:lnTo>
                  <a:lnTo>
                    <a:pt x="4611759" y="53238"/>
                  </a:lnTo>
                  <a:lnTo>
                    <a:pt x="4666357" y="54507"/>
                  </a:lnTo>
                  <a:lnTo>
                    <a:pt x="4714749" y="55352"/>
                  </a:lnTo>
                  <a:lnTo>
                    <a:pt x="4747010" y="55916"/>
                  </a:lnTo>
                  <a:lnTo>
                    <a:pt x="4811534" y="57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97"/>
          <p:cNvGrpSpPr/>
          <p:nvPr/>
        </p:nvGrpSpPr>
        <p:grpSpPr>
          <a:xfrm>
            <a:off x="8466890" y="381000"/>
            <a:ext cx="154186" cy="1888242"/>
            <a:chOff x="8466890" y="381000"/>
            <a:chExt cx="154186" cy="1888242"/>
          </a:xfrm>
        </p:grpSpPr>
        <p:sp>
          <p:nvSpPr>
            <p:cNvPr id="16" name="SMARTInkShape-3150"/>
            <p:cNvSpPr/>
            <p:nvPr>
              <p:custDataLst>
                <p:tags r:id="rId106"/>
              </p:custDataLst>
            </p:nvPr>
          </p:nvSpPr>
          <p:spPr>
            <a:xfrm>
              <a:off x="8490366" y="381000"/>
              <a:ext cx="81732" cy="1491352"/>
            </a:xfrm>
            <a:custGeom>
              <a:avLst/>
              <a:gdLst/>
              <a:ahLst/>
              <a:cxnLst/>
              <a:rect l="0" t="0" r="0" b="0"/>
              <a:pathLst>
                <a:path w="81732" h="1491352">
                  <a:moveTo>
                    <a:pt x="5934" y="0"/>
                  </a:moveTo>
                  <a:lnTo>
                    <a:pt x="5934" y="0"/>
                  </a:lnTo>
                  <a:lnTo>
                    <a:pt x="9304" y="6742"/>
                  </a:lnTo>
                  <a:lnTo>
                    <a:pt x="9078" y="15696"/>
                  </a:lnTo>
                  <a:lnTo>
                    <a:pt x="4329" y="61733"/>
                  </a:lnTo>
                  <a:lnTo>
                    <a:pt x="990" y="98489"/>
                  </a:lnTo>
                  <a:lnTo>
                    <a:pt x="0" y="140660"/>
                  </a:lnTo>
                  <a:lnTo>
                    <a:pt x="1589" y="186316"/>
                  </a:lnTo>
                  <a:lnTo>
                    <a:pt x="5414" y="219685"/>
                  </a:lnTo>
                  <a:lnTo>
                    <a:pt x="11817" y="255682"/>
                  </a:lnTo>
                  <a:lnTo>
                    <a:pt x="17486" y="294729"/>
                  </a:lnTo>
                  <a:lnTo>
                    <a:pt x="23063" y="335602"/>
                  </a:lnTo>
                  <a:lnTo>
                    <a:pt x="30245" y="377286"/>
                  </a:lnTo>
                  <a:lnTo>
                    <a:pt x="38141" y="421212"/>
                  </a:lnTo>
                  <a:lnTo>
                    <a:pt x="44942" y="465900"/>
                  </a:lnTo>
                  <a:lnTo>
                    <a:pt x="47966" y="509280"/>
                  </a:lnTo>
                  <a:lnTo>
                    <a:pt x="51190" y="553959"/>
                  </a:lnTo>
                  <a:lnTo>
                    <a:pt x="55681" y="599688"/>
                  </a:lnTo>
                  <a:lnTo>
                    <a:pt x="62381" y="645882"/>
                  </a:lnTo>
                  <a:lnTo>
                    <a:pt x="66299" y="690401"/>
                  </a:lnTo>
                  <a:lnTo>
                    <a:pt x="68041" y="734412"/>
                  </a:lnTo>
                  <a:lnTo>
                    <a:pt x="68815" y="779842"/>
                  </a:lnTo>
                  <a:lnTo>
                    <a:pt x="69159" y="824022"/>
                  </a:lnTo>
                  <a:lnTo>
                    <a:pt x="70017" y="867177"/>
                  </a:lnTo>
                  <a:lnTo>
                    <a:pt x="72751" y="909875"/>
                  </a:lnTo>
                  <a:lnTo>
                    <a:pt x="74435" y="950489"/>
                  </a:lnTo>
                  <a:lnTo>
                    <a:pt x="75185" y="990412"/>
                  </a:lnTo>
                  <a:lnTo>
                    <a:pt x="75518" y="1031674"/>
                  </a:lnTo>
                  <a:lnTo>
                    <a:pt x="77547" y="1069768"/>
                  </a:lnTo>
                  <a:lnTo>
                    <a:pt x="80095" y="1106219"/>
                  </a:lnTo>
                  <a:lnTo>
                    <a:pt x="81227" y="1143586"/>
                  </a:lnTo>
                  <a:lnTo>
                    <a:pt x="81731" y="1179479"/>
                  </a:lnTo>
                  <a:lnTo>
                    <a:pt x="81249" y="1214246"/>
                  </a:lnTo>
                  <a:lnTo>
                    <a:pt x="78683" y="1248513"/>
                  </a:lnTo>
                  <a:lnTo>
                    <a:pt x="73272" y="1292796"/>
                  </a:lnTo>
                  <a:lnTo>
                    <a:pt x="67200" y="1336100"/>
                  </a:lnTo>
                  <a:lnTo>
                    <a:pt x="64303" y="1376839"/>
                  </a:lnTo>
                  <a:lnTo>
                    <a:pt x="63324" y="1422755"/>
                  </a:lnTo>
                  <a:lnTo>
                    <a:pt x="66486" y="1465085"/>
                  </a:lnTo>
                  <a:lnTo>
                    <a:pt x="66242" y="1476884"/>
                  </a:lnTo>
                  <a:lnTo>
                    <a:pt x="63708" y="1489215"/>
                  </a:lnTo>
                  <a:lnTo>
                    <a:pt x="64205" y="1490226"/>
                  </a:lnTo>
                  <a:lnTo>
                    <a:pt x="65243" y="1490901"/>
                  </a:lnTo>
                  <a:lnTo>
                    <a:pt x="66640" y="1491351"/>
                  </a:lnTo>
                  <a:lnTo>
                    <a:pt x="67571" y="1490945"/>
                  </a:lnTo>
                  <a:lnTo>
                    <a:pt x="68191" y="1489969"/>
                  </a:lnTo>
                  <a:lnTo>
                    <a:pt x="69066" y="1485224"/>
                  </a:lnTo>
                  <a:lnTo>
                    <a:pt x="69432" y="1479559"/>
                  </a:lnTo>
                  <a:lnTo>
                    <a:pt x="69434" y="1479556"/>
                  </a:lnTo>
                  <a:lnTo>
                    <a:pt x="69434" y="1479550"/>
                  </a:lnTo>
                  <a:lnTo>
                    <a:pt x="75784" y="147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51"/>
            <p:cNvSpPr/>
            <p:nvPr>
              <p:custDataLst>
                <p:tags r:id="rId107"/>
              </p:custDataLst>
            </p:nvPr>
          </p:nvSpPr>
          <p:spPr>
            <a:xfrm>
              <a:off x="8466890" y="2019300"/>
              <a:ext cx="154186" cy="249942"/>
            </a:xfrm>
            <a:custGeom>
              <a:avLst/>
              <a:gdLst/>
              <a:ahLst/>
              <a:cxnLst/>
              <a:rect l="0" t="0" r="0" b="0"/>
              <a:pathLst>
                <a:path w="154186" h="249942">
                  <a:moveTo>
                    <a:pt x="86560" y="57150"/>
                  </a:moveTo>
                  <a:lnTo>
                    <a:pt x="86560" y="57150"/>
                  </a:lnTo>
                  <a:lnTo>
                    <a:pt x="83189" y="53779"/>
                  </a:lnTo>
                  <a:lnTo>
                    <a:pt x="81534" y="50242"/>
                  </a:lnTo>
                  <a:lnTo>
                    <a:pt x="81093" y="48312"/>
                  </a:lnTo>
                  <a:lnTo>
                    <a:pt x="80092" y="47024"/>
                  </a:lnTo>
                  <a:lnTo>
                    <a:pt x="77100" y="45594"/>
                  </a:lnTo>
                  <a:lnTo>
                    <a:pt x="59838" y="44550"/>
                  </a:lnTo>
                  <a:lnTo>
                    <a:pt x="46186" y="54593"/>
                  </a:lnTo>
                  <a:lnTo>
                    <a:pt x="28736" y="70974"/>
                  </a:lnTo>
                  <a:lnTo>
                    <a:pt x="20173" y="86812"/>
                  </a:lnTo>
                  <a:lnTo>
                    <a:pt x="5556" y="125725"/>
                  </a:lnTo>
                  <a:lnTo>
                    <a:pt x="0" y="156883"/>
                  </a:lnTo>
                  <a:lnTo>
                    <a:pt x="3897" y="201969"/>
                  </a:lnTo>
                  <a:lnTo>
                    <a:pt x="14403" y="226354"/>
                  </a:lnTo>
                  <a:lnTo>
                    <a:pt x="24857" y="240302"/>
                  </a:lnTo>
                  <a:lnTo>
                    <a:pt x="36558" y="247912"/>
                  </a:lnTo>
                  <a:lnTo>
                    <a:pt x="42642" y="249941"/>
                  </a:lnTo>
                  <a:lnTo>
                    <a:pt x="56927" y="248433"/>
                  </a:lnTo>
                  <a:lnTo>
                    <a:pt x="80837" y="237769"/>
                  </a:lnTo>
                  <a:lnTo>
                    <a:pt x="103915" y="219322"/>
                  </a:lnTo>
                  <a:lnTo>
                    <a:pt x="130675" y="184434"/>
                  </a:lnTo>
                  <a:lnTo>
                    <a:pt x="146205" y="143571"/>
                  </a:lnTo>
                  <a:lnTo>
                    <a:pt x="154185" y="101528"/>
                  </a:lnTo>
                  <a:lnTo>
                    <a:pt x="154010" y="81813"/>
                  </a:lnTo>
                  <a:lnTo>
                    <a:pt x="149228" y="65995"/>
                  </a:lnTo>
                  <a:lnTo>
                    <a:pt x="128490" y="41818"/>
                  </a:lnTo>
                  <a:lnTo>
                    <a:pt x="95652" y="19209"/>
                  </a:lnTo>
                  <a:lnTo>
                    <a:pt x="548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98"/>
          <p:cNvGrpSpPr/>
          <p:nvPr/>
        </p:nvGrpSpPr>
        <p:grpSpPr>
          <a:xfrm>
            <a:off x="10807700" y="516011"/>
            <a:ext cx="929659" cy="586972"/>
            <a:chOff x="10807700" y="516011"/>
            <a:chExt cx="929659" cy="586972"/>
          </a:xfrm>
        </p:grpSpPr>
        <p:sp>
          <p:nvSpPr>
            <p:cNvPr id="19" name="SMARTInkShape-3152"/>
            <p:cNvSpPr/>
            <p:nvPr>
              <p:custDataLst>
                <p:tags r:id="rId100"/>
              </p:custDataLst>
            </p:nvPr>
          </p:nvSpPr>
          <p:spPr>
            <a:xfrm>
              <a:off x="11658600" y="565150"/>
              <a:ext cx="78759" cy="330201"/>
            </a:xfrm>
            <a:custGeom>
              <a:avLst/>
              <a:gdLst/>
              <a:ahLst/>
              <a:cxnLst/>
              <a:rect l="0" t="0" r="0" b="0"/>
              <a:pathLst>
                <a:path w="78759" h="330201">
                  <a:moveTo>
                    <a:pt x="50800" y="0"/>
                  </a:moveTo>
                  <a:lnTo>
                    <a:pt x="50800" y="0"/>
                  </a:lnTo>
                  <a:lnTo>
                    <a:pt x="63353" y="37037"/>
                  </a:lnTo>
                  <a:lnTo>
                    <a:pt x="74017" y="70083"/>
                  </a:lnTo>
                  <a:lnTo>
                    <a:pt x="78758" y="110641"/>
                  </a:lnTo>
                  <a:lnTo>
                    <a:pt x="77201" y="135144"/>
                  </a:lnTo>
                  <a:lnTo>
                    <a:pt x="73338" y="162062"/>
                  </a:lnTo>
                  <a:lnTo>
                    <a:pt x="67943" y="190592"/>
                  </a:lnTo>
                  <a:lnTo>
                    <a:pt x="57995" y="218783"/>
                  </a:lnTo>
                  <a:lnTo>
                    <a:pt x="45014" y="246750"/>
                  </a:lnTo>
                  <a:lnTo>
                    <a:pt x="20007" y="29311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53"/>
            <p:cNvSpPr/>
            <p:nvPr>
              <p:custDataLst>
                <p:tags r:id="rId101"/>
              </p:custDataLst>
            </p:nvPr>
          </p:nvSpPr>
          <p:spPr>
            <a:xfrm>
              <a:off x="11337352" y="616212"/>
              <a:ext cx="105349" cy="277863"/>
            </a:xfrm>
            <a:custGeom>
              <a:avLst/>
              <a:gdLst/>
              <a:ahLst/>
              <a:cxnLst/>
              <a:rect l="0" t="0" r="0" b="0"/>
              <a:pathLst>
                <a:path w="105349" h="277863">
                  <a:moveTo>
                    <a:pt x="105348" y="6088"/>
                  </a:moveTo>
                  <a:lnTo>
                    <a:pt x="105348" y="6088"/>
                  </a:lnTo>
                  <a:lnTo>
                    <a:pt x="101978" y="2717"/>
                  </a:lnTo>
                  <a:lnTo>
                    <a:pt x="98441" y="1062"/>
                  </a:lnTo>
                  <a:lnTo>
                    <a:pt x="90421" y="0"/>
                  </a:lnTo>
                  <a:lnTo>
                    <a:pt x="74035" y="13299"/>
                  </a:lnTo>
                  <a:lnTo>
                    <a:pt x="42509" y="58992"/>
                  </a:lnTo>
                  <a:lnTo>
                    <a:pt x="23327" y="89338"/>
                  </a:lnTo>
                  <a:lnTo>
                    <a:pt x="10568" y="125403"/>
                  </a:lnTo>
                  <a:lnTo>
                    <a:pt x="3252" y="163539"/>
                  </a:lnTo>
                  <a:lnTo>
                    <a:pt x="0" y="199303"/>
                  </a:lnTo>
                  <a:lnTo>
                    <a:pt x="1540" y="244429"/>
                  </a:lnTo>
                  <a:lnTo>
                    <a:pt x="10293" y="263947"/>
                  </a:lnTo>
                  <a:lnTo>
                    <a:pt x="16577" y="271127"/>
                  </a:lnTo>
                  <a:lnTo>
                    <a:pt x="25001" y="275209"/>
                  </a:lnTo>
                  <a:lnTo>
                    <a:pt x="45649" y="277862"/>
                  </a:lnTo>
                  <a:lnTo>
                    <a:pt x="67055" y="271045"/>
                  </a:lnTo>
                  <a:lnTo>
                    <a:pt x="98998" y="253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54"/>
            <p:cNvSpPr/>
            <p:nvPr>
              <p:custDataLst>
                <p:tags r:id="rId102"/>
              </p:custDataLst>
            </p:nvPr>
          </p:nvSpPr>
          <p:spPr>
            <a:xfrm>
              <a:off x="11466477" y="699644"/>
              <a:ext cx="141324" cy="126910"/>
            </a:xfrm>
            <a:custGeom>
              <a:avLst/>
              <a:gdLst/>
              <a:ahLst/>
              <a:cxnLst/>
              <a:rect l="0" t="0" r="0" b="0"/>
              <a:pathLst>
                <a:path w="141324" h="126910">
                  <a:moveTo>
                    <a:pt x="14323" y="11556"/>
                  </a:moveTo>
                  <a:lnTo>
                    <a:pt x="14323" y="11556"/>
                  </a:lnTo>
                  <a:lnTo>
                    <a:pt x="14323" y="2718"/>
                  </a:lnTo>
                  <a:lnTo>
                    <a:pt x="15028" y="1430"/>
                  </a:lnTo>
                  <a:lnTo>
                    <a:pt x="16204" y="572"/>
                  </a:lnTo>
                  <a:lnTo>
                    <a:pt x="17694" y="0"/>
                  </a:lnTo>
                  <a:lnTo>
                    <a:pt x="46927" y="7795"/>
                  </a:lnTo>
                  <a:lnTo>
                    <a:pt x="51581" y="11871"/>
                  </a:lnTo>
                  <a:lnTo>
                    <a:pt x="58634" y="23926"/>
                  </a:lnTo>
                  <a:lnTo>
                    <a:pt x="60359" y="40572"/>
                  </a:lnTo>
                  <a:lnTo>
                    <a:pt x="57361" y="60435"/>
                  </a:lnTo>
                  <a:lnTo>
                    <a:pt x="43068" y="93302"/>
                  </a:lnTo>
                  <a:lnTo>
                    <a:pt x="17074" y="120680"/>
                  </a:lnTo>
                  <a:lnTo>
                    <a:pt x="7784" y="126378"/>
                  </a:lnTo>
                  <a:lnTo>
                    <a:pt x="4321" y="126909"/>
                  </a:lnTo>
                  <a:lnTo>
                    <a:pt x="1304" y="126558"/>
                  </a:lnTo>
                  <a:lnTo>
                    <a:pt x="0" y="124207"/>
                  </a:lnTo>
                  <a:lnTo>
                    <a:pt x="431" y="115951"/>
                  </a:lnTo>
                  <a:lnTo>
                    <a:pt x="36870" y="68885"/>
                  </a:lnTo>
                  <a:lnTo>
                    <a:pt x="76123" y="26440"/>
                  </a:lnTo>
                  <a:lnTo>
                    <a:pt x="98505" y="4344"/>
                  </a:lnTo>
                  <a:lnTo>
                    <a:pt x="100077" y="3926"/>
                  </a:lnTo>
                  <a:lnTo>
                    <a:pt x="101124" y="4352"/>
                  </a:lnTo>
                  <a:lnTo>
                    <a:pt x="102601" y="15066"/>
                  </a:lnTo>
                  <a:lnTo>
                    <a:pt x="93090" y="57583"/>
                  </a:lnTo>
                  <a:lnTo>
                    <a:pt x="93076" y="76463"/>
                  </a:lnTo>
                  <a:lnTo>
                    <a:pt x="97771" y="91909"/>
                  </a:lnTo>
                  <a:lnTo>
                    <a:pt x="112088" y="103948"/>
                  </a:lnTo>
                  <a:lnTo>
                    <a:pt x="141323" y="119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55"/>
            <p:cNvSpPr/>
            <p:nvPr>
              <p:custDataLst>
                <p:tags r:id="rId103"/>
              </p:custDataLst>
            </p:nvPr>
          </p:nvSpPr>
          <p:spPr>
            <a:xfrm>
              <a:off x="11019941" y="921057"/>
              <a:ext cx="219560" cy="181926"/>
            </a:xfrm>
            <a:custGeom>
              <a:avLst/>
              <a:gdLst/>
              <a:ahLst/>
              <a:cxnLst/>
              <a:rect l="0" t="0" r="0" b="0"/>
              <a:pathLst>
                <a:path w="219560" h="181926">
                  <a:moveTo>
                    <a:pt x="3659" y="18743"/>
                  </a:moveTo>
                  <a:lnTo>
                    <a:pt x="3659" y="18743"/>
                  </a:lnTo>
                  <a:lnTo>
                    <a:pt x="0" y="18743"/>
                  </a:lnTo>
                  <a:lnTo>
                    <a:pt x="43491" y="12001"/>
                  </a:lnTo>
                  <a:lnTo>
                    <a:pt x="85938" y="7808"/>
                  </a:lnTo>
                  <a:lnTo>
                    <a:pt x="132095" y="1249"/>
                  </a:lnTo>
                  <a:lnTo>
                    <a:pt x="146229" y="0"/>
                  </a:lnTo>
                  <a:lnTo>
                    <a:pt x="147390" y="604"/>
                  </a:lnTo>
                  <a:lnTo>
                    <a:pt x="148163" y="1711"/>
                  </a:lnTo>
                  <a:lnTo>
                    <a:pt x="148678" y="3155"/>
                  </a:lnTo>
                  <a:lnTo>
                    <a:pt x="148317" y="4823"/>
                  </a:lnTo>
                  <a:lnTo>
                    <a:pt x="146032" y="8558"/>
                  </a:lnTo>
                  <a:lnTo>
                    <a:pt x="99536" y="54289"/>
                  </a:lnTo>
                  <a:lnTo>
                    <a:pt x="60290" y="90423"/>
                  </a:lnTo>
                  <a:lnTo>
                    <a:pt x="28906" y="126530"/>
                  </a:lnTo>
                  <a:lnTo>
                    <a:pt x="8553" y="159806"/>
                  </a:lnTo>
                  <a:lnTo>
                    <a:pt x="6922" y="165701"/>
                  </a:lnTo>
                  <a:lnTo>
                    <a:pt x="7245" y="170337"/>
                  </a:lnTo>
                  <a:lnTo>
                    <a:pt x="8872" y="174134"/>
                  </a:lnTo>
                  <a:lnTo>
                    <a:pt x="11368" y="177370"/>
                  </a:lnTo>
                  <a:lnTo>
                    <a:pt x="21666" y="180966"/>
                  </a:lnTo>
                  <a:lnTo>
                    <a:pt x="28364" y="181925"/>
                  </a:lnTo>
                  <a:lnTo>
                    <a:pt x="70236" y="174031"/>
                  </a:lnTo>
                  <a:lnTo>
                    <a:pt x="110326" y="167844"/>
                  </a:lnTo>
                  <a:lnTo>
                    <a:pt x="147918" y="164991"/>
                  </a:lnTo>
                  <a:lnTo>
                    <a:pt x="192110" y="159445"/>
                  </a:lnTo>
                  <a:lnTo>
                    <a:pt x="219559" y="152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56"/>
            <p:cNvSpPr/>
            <p:nvPr>
              <p:custDataLst>
                <p:tags r:id="rId104"/>
              </p:custDataLst>
            </p:nvPr>
          </p:nvSpPr>
          <p:spPr>
            <a:xfrm>
              <a:off x="10807700" y="78105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0" y="38100"/>
                  </a:lnTo>
                  <a:lnTo>
                    <a:pt x="45156" y="28693"/>
                  </a:lnTo>
                  <a:lnTo>
                    <a:pt x="80904" y="21245"/>
                  </a:lnTo>
                  <a:lnTo>
                    <a:pt x="111792" y="15574"/>
                  </a:lnTo>
                  <a:lnTo>
                    <a:pt x="139440" y="11089"/>
                  </a:lnTo>
                  <a:lnTo>
                    <a:pt x="181918" y="492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57"/>
            <p:cNvSpPr/>
            <p:nvPr>
              <p:custDataLst>
                <p:tags r:id="rId105"/>
              </p:custDataLst>
            </p:nvPr>
          </p:nvSpPr>
          <p:spPr>
            <a:xfrm>
              <a:off x="10941050" y="516011"/>
              <a:ext cx="138819" cy="436490"/>
            </a:xfrm>
            <a:custGeom>
              <a:avLst/>
              <a:gdLst/>
              <a:ahLst/>
              <a:cxnLst/>
              <a:rect l="0" t="0" r="0" b="0"/>
              <a:pathLst>
                <a:path w="138819" h="436490">
                  <a:moveTo>
                    <a:pt x="133350" y="42789"/>
                  </a:moveTo>
                  <a:lnTo>
                    <a:pt x="133350" y="42789"/>
                  </a:lnTo>
                  <a:lnTo>
                    <a:pt x="136720" y="39418"/>
                  </a:lnTo>
                  <a:lnTo>
                    <a:pt x="138818" y="27209"/>
                  </a:lnTo>
                  <a:lnTo>
                    <a:pt x="134155" y="3945"/>
                  </a:lnTo>
                  <a:lnTo>
                    <a:pt x="132475" y="2077"/>
                  </a:lnTo>
                  <a:lnTo>
                    <a:pt x="126847" y="0"/>
                  </a:lnTo>
                  <a:lnTo>
                    <a:pt x="112373" y="2202"/>
                  </a:lnTo>
                  <a:lnTo>
                    <a:pt x="87937" y="17436"/>
                  </a:lnTo>
                  <a:lnTo>
                    <a:pt x="61726" y="49937"/>
                  </a:lnTo>
                  <a:lnTo>
                    <a:pt x="51733" y="72249"/>
                  </a:lnTo>
                  <a:lnTo>
                    <a:pt x="40839" y="101234"/>
                  </a:lnTo>
                  <a:lnTo>
                    <a:pt x="29342" y="134669"/>
                  </a:lnTo>
                  <a:lnTo>
                    <a:pt x="21679" y="171776"/>
                  </a:lnTo>
                  <a:lnTo>
                    <a:pt x="16568" y="211330"/>
                  </a:lnTo>
                  <a:lnTo>
                    <a:pt x="13163" y="252516"/>
                  </a:lnTo>
                  <a:lnTo>
                    <a:pt x="10892" y="285618"/>
                  </a:lnTo>
                  <a:lnTo>
                    <a:pt x="9378" y="313331"/>
                  </a:lnTo>
                  <a:lnTo>
                    <a:pt x="6989" y="359174"/>
                  </a:lnTo>
                  <a:lnTo>
                    <a:pt x="3576" y="398364"/>
                  </a:lnTo>
                  <a:lnTo>
                    <a:pt x="0" y="436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699"/>
          <p:cNvGrpSpPr/>
          <p:nvPr/>
        </p:nvGrpSpPr>
        <p:grpSpPr>
          <a:xfrm>
            <a:off x="9293099" y="863862"/>
            <a:ext cx="270002" cy="1434839"/>
            <a:chOff x="9293099" y="863862"/>
            <a:chExt cx="270002" cy="1434839"/>
          </a:xfrm>
        </p:grpSpPr>
        <p:sp>
          <p:nvSpPr>
            <p:cNvPr id="26" name="SMARTInkShape-3158"/>
            <p:cNvSpPr/>
            <p:nvPr>
              <p:custDataLst>
                <p:tags r:id="rId97"/>
              </p:custDataLst>
            </p:nvPr>
          </p:nvSpPr>
          <p:spPr>
            <a:xfrm>
              <a:off x="9293099" y="2133861"/>
              <a:ext cx="270002" cy="164840"/>
            </a:xfrm>
            <a:custGeom>
              <a:avLst/>
              <a:gdLst/>
              <a:ahLst/>
              <a:cxnLst/>
              <a:rect l="0" t="0" r="0" b="0"/>
              <a:pathLst>
                <a:path w="270002" h="164840">
                  <a:moveTo>
                    <a:pt x="200151" y="6089"/>
                  </a:moveTo>
                  <a:lnTo>
                    <a:pt x="200151" y="6089"/>
                  </a:lnTo>
                  <a:lnTo>
                    <a:pt x="200151" y="0"/>
                  </a:lnTo>
                  <a:lnTo>
                    <a:pt x="200151" y="3187"/>
                  </a:lnTo>
                  <a:lnTo>
                    <a:pt x="181441" y="43482"/>
                  </a:lnTo>
                  <a:lnTo>
                    <a:pt x="146164" y="87962"/>
                  </a:lnTo>
                  <a:lnTo>
                    <a:pt x="114776" y="108586"/>
                  </a:lnTo>
                  <a:lnTo>
                    <a:pt x="78664" y="123634"/>
                  </a:lnTo>
                  <a:lnTo>
                    <a:pt x="57491" y="125124"/>
                  </a:lnTo>
                  <a:lnTo>
                    <a:pt x="39379" y="120376"/>
                  </a:lnTo>
                  <a:lnTo>
                    <a:pt x="24274" y="111211"/>
                  </a:lnTo>
                  <a:lnTo>
                    <a:pt x="7242" y="87409"/>
                  </a:lnTo>
                  <a:lnTo>
                    <a:pt x="0" y="64756"/>
                  </a:lnTo>
                  <a:lnTo>
                    <a:pt x="1100" y="59312"/>
                  </a:lnTo>
                  <a:lnTo>
                    <a:pt x="3950" y="54976"/>
                  </a:lnTo>
                  <a:lnTo>
                    <a:pt x="23734" y="39578"/>
                  </a:lnTo>
                  <a:lnTo>
                    <a:pt x="48553" y="33886"/>
                  </a:lnTo>
                  <a:lnTo>
                    <a:pt x="81620" y="38941"/>
                  </a:lnTo>
                  <a:lnTo>
                    <a:pt x="118229" y="56118"/>
                  </a:lnTo>
                  <a:lnTo>
                    <a:pt x="162749" y="90864"/>
                  </a:lnTo>
                  <a:lnTo>
                    <a:pt x="208151" y="129567"/>
                  </a:lnTo>
                  <a:lnTo>
                    <a:pt x="247168" y="158671"/>
                  </a:lnTo>
                  <a:lnTo>
                    <a:pt x="270001" y="164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59"/>
            <p:cNvSpPr/>
            <p:nvPr>
              <p:custDataLst>
                <p:tags r:id="rId98"/>
              </p:custDataLst>
            </p:nvPr>
          </p:nvSpPr>
          <p:spPr>
            <a:xfrm>
              <a:off x="9467850" y="863862"/>
              <a:ext cx="63501" cy="964939"/>
            </a:xfrm>
            <a:custGeom>
              <a:avLst/>
              <a:gdLst/>
              <a:ahLst/>
              <a:cxnLst/>
              <a:rect l="0" t="0" r="0" b="0"/>
              <a:pathLst>
                <a:path w="63501" h="964939">
                  <a:moveTo>
                    <a:pt x="57150" y="6088"/>
                  </a:moveTo>
                  <a:lnTo>
                    <a:pt x="57150" y="6088"/>
                  </a:lnTo>
                  <a:lnTo>
                    <a:pt x="57150" y="621"/>
                  </a:lnTo>
                  <a:lnTo>
                    <a:pt x="57855" y="326"/>
                  </a:lnTo>
                  <a:lnTo>
                    <a:pt x="60520" y="0"/>
                  </a:lnTo>
                  <a:lnTo>
                    <a:pt x="61513" y="618"/>
                  </a:lnTo>
                  <a:lnTo>
                    <a:pt x="62175" y="1736"/>
                  </a:lnTo>
                  <a:lnTo>
                    <a:pt x="62912" y="5565"/>
                  </a:lnTo>
                  <a:lnTo>
                    <a:pt x="63478" y="48075"/>
                  </a:lnTo>
                  <a:lnTo>
                    <a:pt x="63498" y="90753"/>
                  </a:lnTo>
                  <a:lnTo>
                    <a:pt x="63498" y="134760"/>
                  </a:lnTo>
                  <a:lnTo>
                    <a:pt x="63500" y="171683"/>
                  </a:lnTo>
                  <a:lnTo>
                    <a:pt x="60129" y="209435"/>
                  </a:lnTo>
                  <a:lnTo>
                    <a:pt x="57738" y="255047"/>
                  </a:lnTo>
                  <a:lnTo>
                    <a:pt x="55385" y="298029"/>
                  </a:lnTo>
                  <a:lnTo>
                    <a:pt x="48334" y="340490"/>
                  </a:lnTo>
                  <a:lnTo>
                    <a:pt x="44512" y="382143"/>
                  </a:lnTo>
                  <a:lnTo>
                    <a:pt x="39084" y="426932"/>
                  </a:lnTo>
                  <a:lnTo>
                    <a:pt x="41374" y="469589"/>
                  </a:lnTo>
                  <a:lnTo>
                    <a:pt x="39237" y="515623"/>
                  </a:lnTo>
                  <a:lnTo>
                    <a:pt x="43624" y="554925"/>
                  </a:lnTo>
                  <a:lnTo>
                    <a:pt x="44341" y="601746"/>
                  </a:lnTo>
                  <a:lnTo>
                    <a:pt x="44434" y="644452"/>
                  </a:lnTo>
                  <a:lnTo>
                    <a:pt x="40084" y="690345"/>
                  </a:lnTo>
                  <a:lnTo>
                    <a:pt x="40374" y="721870"/>
                  </a:lnTo>
                  <a:lnTo>
                    <a:pt x="41932" y="736258"/>
                  </a:lnTo>
                  <a:lnTo>
                    <a:pt x="38744" y="776823"/>
                  </a:lnTo>
                  <a:lnTo>
                    <a:pt x="38291" y="798663"/>
                  </a:lnTo>
                  <a:lnTo>
                    <a:pt x="30659" y="813897"/>
                  </a:lnTo>
                  <a:lnTo>
                    <a:pt x="18020" y="834578"/>
                  </a:lnTo>
                  <a:lnTo>
                    <a:pt x="14276" y="851524"/>
                  </a:lnTo>
                  <a:lnTo>
                    <a:pt x="14105" y="863026"/>
                  </a:lnTo>
                  <a:lnTo>
                    <a:pt x="16566" y="878141"/>
                  </a:lnTo>
                  <a:lnTo>
                    <a:pt x="12033" y="924708"/>
                  </a:lnTo>
                  <a:lnTo>
                    <a:pt x="0" y="964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60"/>
            <p:cNvSpPr/>
            <p:nvPr>
              <p:custDataLst>
                <p:tags r:id="rId99"/>
              </p:custDataLst>
            </p:nvPr>
          </p:nvSpPr>
          <p:spPr>
            <a:xfrm>
              <a:off x="9406037" y="1798301"/>
              <a:ext cx="104150" cy="125750"/>
            </a:xfrm>
            <a:custGeom>
              <a:avLst/>
              <a:gdLst/>
              <a:ahLst/>
              <a:cxnLst/>
              <a:rect l="0" t="0" r="0" b="0"/>
              <a:pathLst>
                <a:path w="104150" h="125750">
                  <a:moveTo>
                    <a:pt x="80863" y="30499"/>
                  </a:moveTo>
                  <a:lnTo>
                    <a:pt x="80863" y="30499"/>
                  </a:lnTo>
                  <a:lnTo>
                    <a:pt x="80863" y="27128"/>
                  </a:lnTo>
                  <a:lnTo>
                    <a:pt x="82744" y="23591"/>
                  </a:lnTo>
                  <a:lnTo>
                    <a:pt x="85226" y="19668"/>
                  </a:lnTo>
                  <a:lnTo>
                    <a:pt x="86821" y="11400"/>
                  </a:lnTo>
                  <a:lnTo>
                    <a:pt x="86951" y="9300"/>
                  </a:lnTo>
                  <a:lnTo>
                    <a:pt x="85215" y="5084"/>
                  </a:lnTo>
                  <a:lnTo>
                    <a:pt x="83764" y="2973"/>
                  </a:lnTo>
                  <a:lnTo>
                    <a:pt x="81386" y="1565"/>
                  </a:lnTo>
                  <a:lnTo>
                    <a:pt x="74980" y="0"/>
                  </a:lnTo>
                  <a:lnTo>
                    <a:pt x="60070" y="2491"/>
                  </a:lnTo>
                  <a:lnTo>
                    <a:pt x="38876" y="14439"/>
                  </a:lnTo>
                  <a:lnTo>
                    <a:pt x="18093" y="34756"/>
                  </a:lnTo>
                  <a:lnTo>
                    <a:pt x="1900" y="62021"/>
                  </a:lnTo>
                  <a:lnTo>
                    <a:pt x="0" y="70563"/>
                  </a:lnTo>
                  <a:lnTo>
                    <a:pt x="1649" y="85700"/>
                  </a:lnTo>
                  <a:lnTo>
                    <a:pt x="8968" y="97601"/>
                  </a:lnTo>
                  <a:lnTo>
                    <a:pt x="13883" y="102750"/>
                  </a:lnTo>
                  <a:lnTo>
                    <a:pt x="28751" y="108472"/>
                  </a:lnTo>
                  <a:lnTo>
                    <a:pt x="46414" y="109603"/>
                  </a:lnTo>
                  <a:lnTo>
                    <a:pt x="63670" y="105403"/>
                  </a:lnTo>
                  <a:lnTo>
                    <a:pt x="85881" y="91733"/>
                  </a:lnTo>
                  <a:lnTo>
                    <a:pt x="95558" y="78411"/>
                  </a:lnTo>
                  <a:lnTo>
                    <a:pt x="101506" y="63082"/>
                  </a:lnTo>
                  <a:lnTo>
                    <a:pt x="104149" y="46862"/>
                  </a:lnTo>
                  <a:lnTo>
                    <a:pt x="101560" y="34008"/>
                  </a:lnTo>
                  <a:lnTo>
                    <a:pt x="98894" y="28605"/>
                  </a:lnTo>
                  <a:lnTo>
                    <a:pt x="90288" y="20720"/>
                  </a:lnTo>
                  <a:lnTo>
                    <a:pt x="79407" y="15569"/>
                  </a:lnTo>
                  <a:lnTo>
                    <a:pt x="67516" y="13280"/>
                  </a:lnTo>
                  <a:lnTo>
                    <a:pt x="57057" y="16026"/>
                  </a:lnTo>
                  <a:lnTo>
                    <a:pt x="52292" y="18733"/>
                  </a:lnTo>
                  <a:lnTo>
                    <a:pt x="38845" y="36028"/>
                  </a:lnTo>
                  <a:lnTo>
                    <a:pt x="29294" y="55656"/>
                  </a:lnTo>
                  <a:lnTo>
                    <a:pt x="28844" y="62087"/>
                  </a:lnTo>
                  <a:lnTo>
                    <a:pt x="32108" y="74877"/>
                  </a:lnTo>
                  <a:lnTo>
                    <a:pt x="38263" y="83854"/>
                  </a:lnTo>
                  <a:lnTo>
                    <a:pt x="53711" y="95366"/>
                  </a:lnTo>
                  <a:lnTo>
                    <a:pt x="57117" y="96321"/>
                  </a:lnTo>
                  <a:lnTo>
                    <a:pt x="60095" y="96253"/>
                  </a:lnTo>
                  <a:lnTo>
                    <a:pt x="66569" y="94444"/>
                  </a:lnTo>
                  <a:lnTo>
                    <a:pt x="67455" y="90434"/>
                  </a:lnTo>
                  <a:lnTo>
                    <a:pt x="68023" y="79732"/>
                  </a:lnTo>
                  <a:lnTo>
                    <a:pt x="64750" y="69624"/>
                  </a:lnTo>
                  <a:lnTo>
                    <a:pt x="63066" y="67166"/>
                  </a:lnTo>
                  <a:lnTo>
                    <a:pt x="59312" y="64434"/>
                  </a:lnTo>
                  <a:lnTo>
                    <a:pt x="57324" y="64411"/>
                  </a:lnTo>
                  <a:lnTo>
                    <a:pt x="53232" y="66267"/>
                  </a:lnTo>
                  <a:lnTo>
                    <a:pt x="51860" y="67750"/>
                  </a:lnTo>
                  <a:lnTo>
                    <a:pt x="50334" y="71279"/>
                  </a:lnTo>
                  <a:lnTo>
                    <a:pt x="49474" y="80604"/>
                  </a:lnTo>
                  <a:lnTo>
                    <a:pt x="50765" y="82952"/>
                  </a:lnTo>
                  <a:lnTo>
                    <a:pt x="53036" y="84518"/>
                  </a:lnTo>
                  <a:lnTo>
                    <a:pt x="66821" y="90402"/>
                  </a:lnTo>
                  <a:lnTo>
                    <a:pt x="70796" y="90190"/>
                  </a:lnTo>
                  <a:lnTo>
                    <a:pt x="78976" y="86191"/>
                  </a:lnTo>
                  <a:lnTo>
                    <a:pt x="81721" y="83149"/>
                  </a:lnTo>
                  <a:lnTo>
                    <a:pt x="84772" y="76007"/>
                  </a:lnTo>
                  <a:lnTo>
                    <a:pt x="84246" y="68128"/>
                  </a:lnTo>
                  <a:lnTo>
                    <a:pt x="80954" y="59923"/>
                  </a:lnTo>
                  <a:lnTo>
                    <a:pt x="74789" y="51573"/>
                  </a:lnTo>
                  <a:lnTo>
                    <a:pt x="69757" y="49487"/>
                  </a:lnTo>
                  <a:lnTo>
                    <a:pt x="56641" y="49051"/>
                  </a:lnTo>
                  <a:lnTo>
                    <a:pt x="40133" y="52773"/>
                  </a:lnTo>
                  <a:lnTo>
                    <a:pt x="36070" y="55931"/>
                  </a:lnTo>
                  <a:lnTo>
                    <a:pt x="29675" y="65086"/>
                  </a:lnTo>
                  <a:lnTo>
                    <a:pt x="29099" y="70490"/>
                  </a:lnTo>
                  <a:lnTo>
                    <a:pt x="32222" y="82139"/>
                  </a:lnTo>
                  <a:lnTo>
                    <a:pt x="41912" y="100598"/>
                  </a:lnTo>
                  <a:lnTo>
                    <a:pt x="68163" y="125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700"/>
          <p:cNvGrpSpPr/>
          <p:nvPr/>
        </p:nvGrpSpPr>
        <p:grpSpPr>
          <a:xfrm>
            <a:off x="6166733" y="563150"/>
            <a:ext cx="3320168" cy="1366882"/>
            <a:chOff x="6166733" y="563150"/>
            <a:chExt cx="3320168" cy="1366882"/>
          </a:xfrm>
        </p:grpSpPr>
        <p:sp>
          <p:nvSpPr>
            <p:cNvPr id="30" name="SMARTInkShape-3161"/>
            <p:cNvSpPr/>
            <p:nvPr>
              <p:custDataLst>
                <p:tags r:id="rId88"/>
              </p:custDataLst>
            </p:nvPr>
          </p:nvSpPr>
          <p:spPr>
            <a:xfrm>
              <a:off x="6210300" y="1866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62"/>
            <p:cNvSpPr/>
            <p:nvPr>
              <p:custDataLst>
                <p:tags r:id="rId89"/>
              </p:custDataLst>
            </p:nvPr>
          </p:nvSpPr>
          <p:spPr>
            <a:xfrm>
              <a:off x="6166733" y="1581150"/>
              <a:ext cx="519818" cy="348882"/>
            </a:xfrm>
            <a:custGeom>
              <a:avLst/>
              <a:gdLst/>
              <a:ahLst/>
              <a:cxnLst/>
              <a:rect l="0" t="0" r="0" b="0"/>
              <a:pathLst>
                <a:path w="519818" h="348882">
                  <a:moveTo>
                    <a:pt x="5467" y="323850"/>
                  </a:moveTo>
                  <a:lnTo>
                    <a:pt x="5467" y="323850"/>
                  </a:lnTo>
                  <a:lnTo>
                    <a:pt x="5467" y="327221"/>
                  </a:lnTo>
                  <a:lnTo>
                    <a:pt x="3586" y="330757"/>
                  </a:lnTo>
                  <a:lnTo>
                    <a:pt x="1103" y="334681"/>
                  </a:lnTo>
                  <a:lnTo>
                    <a:pt x="0" y="338777"/>
                  </a:lnTo>
                  <a:lnTo>
                    <a:pt x="411" y="340857"/>
                  </a:lnTo>
                  <a:lnTo>
                    <a:pt x="2749" y="345049"/>
                  </a:lnTo>
                  <a:lnTo>
                    <a:pt x="4360" y="346450"/>
                  </a:lnTo>
                  <a:lnTo>
                    <a:pt x="8033" y="348005"/>
                  </a:lnTo>
                  <a:lnTo>
                    <a:pt x="14066" y="348881"/>
                  </a:lnTo>
                  <a:lnTo>
                    <a:pt x="27065" y="339028"/>
                  </a:lnTo>
                  <a:lnTo>
                    <a:pt x="63381" y="304479"/>
                  </a:lnTo>
                  <a:lnTo>
                    <a:pt x="94001" y="276670"/>
                  </a:lnTo>
                  <a:lnTo>
                    <a:pt x="130658" y="243615"/>
                  </a:lnTo>
                  <a:lnTo>
                    <a:pt x="171880" y="207757"/>
                  </a:lnTo>
                  <a:lnTo>
                    <a:pt x="218423" y="170653"/>
                  </a:lnTo>
                  <a:lnTo>
                    <a:pt x="242687" y="151868"/>
                  </a:lnTo>
                  <a:lnTo>
                    <a:pt x="267332" y="132996"/>
                  </a:lnTo>
                  <a:lnTo>
                    <a:pt x="292226" y="114064"/>
                  </a:lnTo>
                  <a:lnTo>
                    <a:pt x="338702" y="81739"/>
                  </a:lnTo>
                  <a:lnTo>
                    <a:pt x="381466" y="54673"/>
                  </a:lnTo>
                  <a:lnTo>
                    <a:pt x="419286" y="33236"/>
                  </a:lnTo>
                  <a:lnTo>
                    <a:pt x="453029" y="18064"/>
                  </a:lnTo>
                  <a:lnTo>
                    <a:pt x="492268" y="5352"/>
                  </a:lnTo>
                  <a:lnTo>
                    <a:pt x="519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63"/>
            <p:cNvSpPr/>
            <p:nvPr>
              <p:custDataLst>
                <p:tags r:id="rId90"/>
              </p:custDataLst>
            </p:nvPr>
          </p:nvSpPr>
          <p:spPr>
            <a:xfrm>
              <a:off x="6630282" y="1403382"/>
              <a:ext cx="583319" cy="469869"/>
            </a:xfrm>
            <a:custGeom>
              <a:avLst/>
              <a:gdLst/>
              <a:ahLst/>
              <a:cxnLst/>
              <a:rect l="0" t="0" r="0" b="0"/>
              <a:pathLst>
                <a:path w="583319" h="469869">
                  <a:moveTo>
                    <a:pt x="5468" y="469868"/>
                  </a:moveTo>
                  <a:lnTo>
                    <a:pt x="5468" y="469868"/>
                  </a:lnTo>
                  <a:lnTo>
                    <a:pt x="0" y="469868"/>
                  </a:lnTo>
                  <a:lnTo>
                    <a:pt x="40333" y="429374"/>
                  </a:lnTo>
                  <a:lnTo>
                    <a:pt x="74595" y="400876"/>
                  </a:lnTo>
                  <a:lnTo>
                    <a:pt x="109098" y="375470"/>
                  </a:lnTo>
                  <a:lnTo>
                    <a:pt x="151716" y="343952"/>
                  </a:lnTo>
                  <a:lnTo>
                    <a:pt x="174933" y="326657"/>
                  </a:lnTo>
                  <a:lnTo>
                    <a:pt x="199583" y="307366"/>
                  </a:lnTo>
                  <a:lnTo>
                    <a:pt x="225190" y="286745"/>
                  </a:lnTo>
                  <a:lnTo>
                    <a:pt x="251433" y="265236"/>
                  </a:lnTo>
                  <a:lnTo>
                    <a:pt x="278806" y="243136"/>
                  </a:lnTo>
                  <a:lnTo>
                    <a:pt x="306932" y="220641"/>
                  </a:lnTo>
                  <a:lnTo>
                    <a:pt x="335560" y="197883"/>
                  </a:lnTo>
                  <a:lnTo>
                    <a:pt x="362407" y="175656"/>
                  </a:lnTo>
                  <a:lnTo>
                    <a:pt x="388066" y="153782"/>
                  </a:lnTo>
                  <a:lnTo>
                    <a:pt x="412933" y="132144"/>
                  </a:lnTo>
                  <a:lnTo>
                    <a:pt x="437273" y="111369"/>
                  </a:lnTo>
                  <a:lnTo>
                    <a:pt x="461260" y="91168"/>
                  </a:lnTo>
                  <a:lnTo>
                    <a:pt x="504376" y="55318"/>
                  </a:lnTo>
                  <a:lnTo>
                    <a:pt x="547776" y="19974"/>
                  </a:lnTo>
                  <a:lnTo>
                    <a:pt x="575296" y="16"/>
                  </a:lnTo>
                  <a:lnTo>
                    <a:pt x="578676" y="0"/>
                  </a:lnTo>
                  <a:lnTo>
                    <a:pt x="583318" y="6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64"/>
            <p:cNvSpPr/>
            <p:nvPr>
              <p:custDataLst>
                <p:tags r:id="rId91"/>
              </p:custDataLst>
            </p:nvPr>
          </p:nvSpPr>
          <p:spPr>
            <a:xfrm>
              <a:off x="7074782" y="839270"/>
              <a:ext cx="1313569" cy="1008319"/>
            </a:xfrm>
            <a:custGeom>
              <a:avLst/>
              <a:gdLst/>
              <a:ahLst/>
              <a:cxnLst/>
              <a:rect l="0" t="0" r="0" b="0"/>
              <a:pathLst>
                <a:path w="1313569" h="1008319">
                  <a:moveTo>
                    <a:pt x="5468" y="1002230"/>
                  </a:moveTo>
                  <a:lnTo>
                    <a:pt x="5468" y="1002230"/>
                  </a:lnTo>
                  <a:lnTo>
                    <a:pt x="0" y="1007697"/>
                  </a:lnTo>
                  <a:lnTo>
                    <a:pt x="412" y="1007991"/>
                  </a:lnTo>
                  <a:lnTo>
                    <a:pt x="2750" y="1008318"/>
                  </a:lnTo>
                  <a:lnTo>
                    <a:pt x="49365" y="974647"/>
                  </a:lnTo>
                  <a:lnTo>
                    <a:pt x="80717" y="950930"/>
                  </a:lnTo>
                  <a:lnTo>
                    <a:pt x="119580" y="916400"/>
                  </a:lnTo>
                  <a:lnTo>
                    <a:pt x="166250" y="873067"/>
                  </a:lnTo>
                  <a:lnTo>
                    <a:pt x="194501" y="847682"/>
                  </a:lnTo>
                  <a:lnTo>
                    <a:pt x="224623" y="820882"/>
                  </a:lnTo>
                  <a:lnTo>
                    <a:pt x="258110" y="791020"/>
                  </a:lnTo>
                  <a:lnTo>
                    <a:pt x="293840" y="759118"/>
                  </a:lnTo>
                  <a:lnTo>
                    <a:pt x="331066" y="725855"/>
                  </a:lnTo>
                  <a:lnTo>
                    <a:pt x="372112" y="690275"/>
                  </a:lnTo>
                  <a:lnTo>
                    <a:pt x="415703" y="653149"/>
                  </a:lnTo>
                  <a:lnTo>
                    <a:pt x="460991" y="614992"/>
                  </a:lnTo>
                  <a:lnTo>
                    <a:pt x="508116" y="576149"/>
                  </a:lnTo>
                  <a:lnTo>
                    <a:pt x="556466" y="536848"/>
                  </a:lnTo>
                  <a:lnTo>
                    <a:pt x="605634" y="497242"/>
                  </a:lnTo>
                  <a:lnTo>
                    <a:pt x="655345" y="458138"/>
                  </a:lnTo>
                  <a:lnTo>
                    <a:pt x="705420" y="419369"/>
                  </a:lnTo>
                  <a:lnTo>
                    <a:pt x="755735" y="380822"/>
                  </a:lnTo>
                  <a:lnTo>
                    <a:pt x="804801" y="344542"/>
                  </a:lnTo>
                  <a:lnTo>
                    <a:pt x="853034" y="309771"/>
                  </a:lnTo>
                  <a:lnTo>
                    <a:pt x="900713" y="276007"/>
                  </a:lnTo>
                  <a:lnTo>
                    <a:pt x="944492" y="245032"/>
                  </a:lnTo>
                  <a:lnTo>
                    <a:pt x="985673" y="215914"/>
                  </a:lnTo>
                  <a:lnTo>
                    <a:pt x="1025121" y="188036"/>
                  </a:lnTo>
                  <a:lnTo>
                    <a:pt x="1061298" y="163101"/>
                  </a:lnTo>
                  <a:lnTo>
                    <a:pt x="1095294" y="140127"/>
                  </a:lnTo>
                  <a:lnTo>
                    <a:pt x="1127834" y="118462"/>
                  </a:lnTo>
                  <a:lnTo>
                    <a:pt x="1155878" y="99784"/>
                  </a:lnTo>
                  <a:lnTo>
                    <a:pt x="1180926" y="83100"/>
                  </a:lnTo>
                  <a:lnTo>
                    <a:pt x="1223571" y="54683"/>
                  </a:lnTo>
                  <a:lnTo>
                    <a:pt x="1269263" y="24230"/>
                  </a:lnTo>
                  <a:lnTo>
                    <a:pt x="1311081" y="0"/>
                  </a:lnTo>
                  <a:lnTo>
                    <a:pt x="1311909" y="349"/>
                  </a:lnTo>
                  <a:lnTo>
                    <a:pt x="1312462" y="1287"/>
                  </a:lnTo>
                  <a:lnTo>
                    <a:pt x="1313568" y="11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65"/>
            <p:cNvSpPr/>
            <p:nvPr>
              <p:custDataLst>
                <p:tags r:id="rId92"/>
              </p:custDataLst>
            </p:nvPr>
          </p:nvSpPr>
          <p:spPr>
            <a:xfrm>
              <a:off x="7829550" y="943857"/>
              <a:ext cx="990601" cy="865894"/>
            </a:xfrm>
            <a:custGeom>
              <a:avLst/>
              <a:gdLst/>
              <a:ahLst/>
              <a:cxnLst/>
              <a:rect l="0" t="0" r="0" b="0"/>
              <a:pathLst>
                <a:path w="990601" h="865894">
                  <a:moveTo>
                    <a:pt x="0" y="865893"/>
                  </a:moveTo>
                  <a:lnTo>
                    <a:pt x="0" y="865893"/>
                  </a:lnTo>
                  <a:lnTo>
                    <a:pt x="0" y="862522"/>
                  </a:lnTo>
                  <a:lnTo>
                    <a:pt x="3763" y="858985"/>
                  </a:lnTo>
                  <a:lnTo>
                    <a:pt x="40163" y="825453"/>
                  </a:lnTo>
                  <a:lnTo>
                    <a:pt x="82455" y="781474"/>
                  </a:lnTo>
                  <a:lnTo>
                    <a:pt x="119902" y="741590"/>
                  </a:lnTo>
                  <a:lnTo>
                    <a:pt x="142728" y="718113"/>
                  </a:lnTo>
                  <a:lnTo>
                    <a:pt x="167119" y="693290"/>
                  </a:lnTo>
                  <a:lnTo>
                    <a:pt x="195374" y="665452"/>
                  </a:lnTo>
                  <a:lnTo>
                    <a:pt x="226205" y="635605"/>
                  </a:lnTo>
                  <a:lnTo>
                    <a:pt x="258753" y="604417"/>
                  </a:lnTo>
                  <a:lnTo>
                    <a:pt x="293153" y="573043"/>
                  </a:lnTo>
                  <a:lnTo>
                    <a:pt x="328785" y="541543"/>
                  </a:lnTo>
                  <a:lnTo>
                    <a:pt x="365240" y="509959"/>
                  </a:lnTo>
                  <a:lnTo>
                    <a:pt x="402949" y="476910"/>
                  </a:lnTo>
                  <a:lnTo>
                    <a:pt x="441494" y="442882"/>
                  </a:lnTo>
                  <a:lnTo>
                    <a:pt x="480596" y="408202"/>
                  </a:lnTo>
                  <a:lnTo>
                    <a:pt x="520775" y="373794"/>
                  </a:lnTo>
                  <a:lnTo>
                    <a:pt x="561673" y="339566"/>
                  </a:lnTo>
                  <a:lnTo>
                    <a:pt x="603048" y="305458"/>
                  </a:lnTo>
                  <a:lnTo>
                    <a:pt x="641921" y="273547"/>
                  </a:lnTo>
                  <a:lnTo>
                    <a:pt x="679125" y="243102"/>
                  </a:lnTo>
                  <a:lnTo>
                    <a:pt x="715217" y="213632"/>
                  </a:lnTo>
                  <a:lnTo>
                    <a:pt x="749156" y="186930"/>
                  </a:lnTo>
                  <a:lnTo>
                    <a:pt x="781659" y="162073"/>
                  </a:lnTo>
                  <a:lnTo>
                    <a:pt x="813206" y="138447"/>
                  </a:lnTo>
                  <a:lnTo>
                    <a:pt x="841293" y="117051"/>
                  </a:lnTo>
                  <a:lnTo>
                    <a:pt x="867073" y="97143"/>
                  </a:lnTo>
                  <a:lnTo>
                    <a:pt x="911709" y="62087"/>
                  </a:lnTo>
                  <a:lnTo>
                    <a:pt x="957817" y="24635"/>
                  </a:lnTo>
                  <a:lnTo>
                    <a:pt x="986004" y="0"/>
                  </a:lnTo>
                  <a:lnTo>
                    <a:pt x="987536" y="764"/>
                  </a:lnTo>
                  <a:lnTo>
                    <a:pt x="990600" y="14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66"/>
            <p:cNvSpPr/>
            <p:nvPr>
              <p:custDataLst>
                <p:tags r:id="rId93"/>
              </p:custDataLst>
            </p:nvPr>
          </p:nvSpPr>
          <p:spPr>
            <a:xfrm>
              <a:off x="8549791" y="1028700"/>
              <a:ext cx="683110" cy="736601"/>
            </a:xfrm>
            <a:custGeom>
              <a:avLst/>
              <a:gdLst/>
              <a:ahLst/>
              <a:cxnLst/>
              <a:rect l="0" t="0" r="0" b="0"/>
              <a:pathLst>
                <a:path w="683110" h="736601">
                  <a:moveTo>
                    <a:pt x="3659" y="736600"/>
                  </a:moveTo>
                  <a:lnTo>
                    <a:pt x="3659" y="736600"/>
                  </a:lnTo>
                  <a:lnTo>
                    <a:pt x="0" y="736600"/>
                  </a:lnTo>
                  <a:lnTo>
                    <a:pt x="1563" y="736600"/>
                  </a:lnTo>
                  <a:lnTo>
                    <a:pt x="9780" y="733229"/>
                  </a:lnTo>
                  <a:lnTo>
                    <a:pt x="36043" y="708443"/>
                  </a:lnTo>
                  <a:lnTo>
                    <a:pt x="66485" y="669774"/>
                  </a:lnTo>
                  <a:lnTo>
                    <a:pt x="94846" y="633992"/>
                  </a:lnTo>
                  <a:lnTo>
                    <a:pt x="133793" y="588926"/>
                  </a:lnTo>
                  <a:lnTo>
                    <a:pt x="156031" y="564068"/>
                  </a:lnTo>
                  <a:lnTo>
                    <a:pt x="180030" y="536206"/>
                  </a:lnTo>
                  <a:lnTo>
                    <a:pt x="205200" y="506343"/>
                  </a:lnTo>
                  <a:lnTo>
                    <a:pt x="231153" y="475145"/>
                  </a:lnTo>
                  <a:lnTo>
                    <a:pt x="258333" y="443058"/>
                  </a:lnTo>
                  <a:lnTo>
                    <a:pt x="286331" y="410378"/>
                  </a:lnTo>
                  <a:lnTo>
                    <a:pt x="314873" y="377302"/>
                  </a:lnTo>
                  <a:lnTo>
                    <a:pt x="343074" y="344668"/>
                  </a:lnTo>
                  <a:lnTo>
                    <a:pt x="371047" y="312328"/>
                  </a:lnTo>
                  <a:lnTo>
                    <a:pt x="398867" y="280186"/>
                  </a:lnTo>
                  <a:lnTo>
                    <a:pt x="425176" y="250996"/>
                  </a:lnTo>
                  <a:lnTo>
                    <a:pt x="450476" y="223775"/>
                  </a:lnTo>
                  <a:lnTo>
                    <a:pt x="475104" y="197867"/>
                  </a:lnTo>
                  <a:lnTo>
                    <a:pt x="519401" y="154028"/>
                  </a:lnTo>
                  <a:lnTo>
                    <a:pt x="558844" y="115729"/>
                  </a:lnTo>
                  <a:lnTo>
                    <a:pt x="592837" y="79893"/>
                  </a:lnTo>
                  <a:lnTo>
                    <a:pt x="633000" y="38097"/>
                  </a:lnTo>
                  <a:lnTo>
                    <a:pt x="671414" y="5992"/>
                  </a:lnTo>
                  <a:lnTo>
                    <a:pt x="683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67"/>
            <p:cNvSpPr/>
            <p:nvPr>
              <p:custDataLst>
                <p:tags r:id="rId94"/>
              </p:custDataLst>
            </p:nvPr>
          </p:nvSpPr>
          <p:spPr>
            <a:xfrm>
              <a:off x="9010650" y="1562100"/>
              <a:ext cx="476251" cy="279401"/>
            </a:xfrm>
            <a:custGeom>
              <a:avLst/>
              <a:gdLst/>
              <a:ahLst/>
              <a:cxnLst/>
              <a:rect l="0" t="0" r="0" b="0"/>
              <a:pathLst>
                <a:path w="476251" h="279401">
                  <a:moveTo>
                    <a:pt x="0" y="279400"/>
                  </a:moveTo>
                  <a:lnTo>
                    <a:pt x="0" y="279400"/>
                  </a:lnTo>
                  <a:lnTo>
                    <a:pt x="45466" y="239401"/>
                  </a:lnTo>
                  <a:lnTo>
                    <a:pt x="81590" y="209412"/>
                  </a:lnTo>
                  <a:lnTo>
                    <a:pt x="127984" y="174916"/>
                  </a:lnTo>
                  <a:lnTo>
                    <a:pt x="155173" y="156827"/>
                  </a:lnTo>
                  <a:lnTo>
                    <a:pt x="183882" y="138418"/>
                  </a:lnTo>
                  <a:lnTo>
                    <a:pt x="213605" y="120501"/>
                  </a:lnTo>
                  <a:lnTo>
                    <a:pt x="244004" y="102912"/>
                  </a:lnTo>
                  <a:lnTo>
                    <a:pt x="274852" y="85541"/>
                  </a:lnTo>
                  <a:lnTo>
                    <a:pt x="303885" y="70433"/>
                  </a:lnTo>
                  <a:lnTo>
                    <a:pt x="331707" y="56833"/>
                  </a:lnTo>
                  <a:lnTo>
                    <a:pt x="358721" y="44239"/>
                  </a:lnTo>
                  <a:lnTo>
                    <a:pt x="383786" y="33726"/>
                  </a:lnTo>
                  <a:lnTo>
                    <a:pt x="430451" y="16400"/>
                  </a:lnTo>
                  <a:lnTo>
                    <a:pt x="476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68"/>
            <p:cNvSpPr/>
            <p:nvPr>
              <p:custDataLst>
                <p:tags r:id="rId95"/>
              </p:custDataLst>
            </p:nvPr>
          </p:nvSpPr>
          <p:spPr>
            <a:xfrm>
              <a:off x="7265282" y="613643"/>
              <a:ext cx="437269" cy="605558"/>
            </a:xfrm>
            <a:custGeom>
              <a:avLst/>
              <a:gdLst/>
              <a:ahLst/>
              <a:cxnLst/>
              <a:rect l="0" t="0" r="0" b="0"/>
              <a:pathLst>
                <a:path w="437269" h="605558">
                  <a:moveTo>
                    <a:pt x="5468" y="21357"/>
                  </a:moveTo>
                  <a:lnTo>
                    <a:pt x="5468" y="21357"/>
                  </a:lnTo>
                  <a:lnTo>
                    <a:pt x="2097" y="17986"/>
                  </a:lnTo>
                  <a:lnTo>
                    <a:pt x="442" y="12568"/>
                  </a:lnTo>
                  <a:lnTo>
                    <a:pt x="0" y="9148"/>
                  </a:lnTo>
                  <a:lnTo>
                    <a:pt x="1117" y="6162"/>
                  </a:lnTo>
                  <a:lnTo>
                    <a:pt x="6121" y="963"/>
                  </a:lnTo>
                  <a:lnTo>
                    <a:pt x="9431" y="0"/>
                  </a:lnTo>
                  <a:lnTo>
                    <a:pt x="16871" y="811"/>
                  </a:lnTo>
                  <a:lnTo>
                    <a:pt x="35737" y="11977"/>
                  </a:lnTo>
                  <a:lnTo>
                    <a:pt x="77533" y="52744"/>
                  </a:lnTo>
                  <a:lnTo>
                    <a:pt x="101703" y="87047"/>
                  </a:lnTo>
                  <a:lnTo>
                    <a:pt x="130319" y="127693"/>
                  </a:lnTo>
                  <a:lnTo>
                    <a:pt x="162557" y="173745"/>
                  </a:lnTo>
                  <a:lnTo>
                    <a:pt x="180043" y="199855"/>
                  </a:lnTo>
                  <a:lnTo>
                    <a:pt x="198051" y="227139"/>
                  </a:lnTo>
                  <a:lnTo>
                    <a:pt x="213585" y="255206"/>
                  </a:lnTo>
                  <a:lnTo>
                    <a:pt x="227468" y="283795"/>
                  </a:lnTo>
                  <a:lnTo>
                    <a:pt x="240251" y="312732"/>
                  </a:lnTo>
                  <a:lnTo>
                    <a:pt x="254417" y="339080"/>
                  </a:lnTo>
                  <a:lnTo>
                    <a:pt x="269507" y="363700"/>
                  </a:lnTo>
                  <a:lnTo>
                    <a:pt x="300618" y="409870"/>
                  </a:lnTo>
                  <a:lnTo>
                    <a:pt x="330908" y="453909"/>
                  </a:lnTo>
                  <a:lnTo>
                    <a:pt x="358953" y="495119"/>
                  </a:lnTo>
                  <a:lnTo>
                    <a:pt x="384116" y="531779"/>
                  </a:lnTo>
                  <a:lnTo>
                    <a:pt x="419504" y="578414"/>
                  </a:lnTo>
                  <a:lnTo>
                    <a:pt x="432004" y="594928"/>
                  </a:lnTo>
                  <a:lnTo>
                    <a:pt x="437268" y="605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69"/>
            <p:cNvSpPr/>
            <p:nvPr>
              <p:custDataLst>
                <p:tags r:id="rId96"/>
              </p:custDataLst>
            </p:nvPr>
          </p:nvSpPr>
          <p:spPr>
            <a:xfrm>
              <a:off x="7208317" y="563150"/>
              <a:ext cx="189434" cy="179375"/>
            </a:xfrm>
            <a:custGeom>
              <a:avLst/>
              <a:gdLst/>
              <a:ahLst/>
              <a:cxnLst/>
              <a:rect l="0" t="0" r="0" b="0"/>
              <a:pathLst>
                <a:path w="189434" h="179375">
                  <a:moveTo>
                    <a:pt x="17983" y="65500"/>
                  </a:moveTo>
                  <a:lnTo>
                    <a:pt x="17983" y="65500"/>
                  </a:lnTo>
                  <a:lnTo>
                    <a:pt x="11894" y="65500"/>
                  </a:lnTo>
                  <a:lnTo>
                    <a:pt x="20493" y="93290"/>
                  </a:lnTo>
                  <a:lnTo>
                    <a:pt x="24280" y="135665"/>
                  </a:lnTo>
                  <a:lnTo>
                    <a:pt x="30246" y="179161"/>
                  </a:lnTo>
                  <a:lnTo>
                    <a:pt x="30392" y="179374"/>
                  </a:lnTo>
                  <a:lnTo>
                    <a:pt x="19129" y="140788"/>
                  </a:lnTo>
                  <a:lnTo>
                    <a:pt x="10012" y="100194"/>
                  </a:lnTo>
                  <a:lnTo>
                    <a:pt x="4336" y="57563"/>
                  </a:lnTo>
                  <a:lnTo>
                    <a:pt x="0" y="35083"/>
                  </a:lnTo>
                  <a:lnTo>
                    <a:pt x="2466" y="31111"/>
                  </a:lnTo>
                  <a:lnTo>
                    <a:pt x="12733" y="22934"/>
                  </a:lnTo>
                  <a:lnTo>
                    <a:pt x="52458" y="6893"/>
                  </a:lnTo>
                  <a:lnTo>
                    <a:pt x="88640" y="0"/>
                  </a:lnTo>
                  <a:lnTo>
                    <a:pt x="125466" y="1799"/>
                  </a:lnTo>
                  <a:lnTo>
                    <a:pt x="166110" y="10610"/>
                  </a:lnTo>
                  <a:lnTo>
                    <a:pt x="189433" y="21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701"/>
          <p:cNvGrpSpPr/>
          <p:nvPr/>
        </p:nvGrpSpPr>
        <p:grpSpPr>
          <a:xfrm>
            <a:off x="5119865" y="63500"/>
            <a:ext cx="2096138" cy="818908"/>
            <a:chOff x="5119865" y="63500"/>
            <a:chExt cx="2096138" cy="818908"/>
          </a:xfrm>
        </p:grpSpPr>
        <p:sp>
          <p:nvSpPr>
            <p:cNvPr id="40" name="SMARTInkShape-3170"/>
            <p:cNvSpPr/>
            <p:nvPr>
              <p:custDataLst>
                <p:tags r:id="rId74"/>
              </p:custDataLst>
            </p:nvPr>
          </p:nvSpPr>
          <p:spPr>
            <a:xfrm>
              <a:off x="5127904" y="377817"/>
              <a:ext cx="187047" cy="73034"/>
            </a:xfrm>
            <a:custGeom>
              <a:avLst/>
              <a:gdLst/>
              <a:ahLst/>
              <a:cxnLst/>
              <a:rect l="0" t="0" r="0" b="0"/>
              <a:pathLst>
                <a:path w="187047" h="73034">
                  <a:moveTo>
                    <a:pt x="15596" y="73033"/>
                  </a:moveTo>
                  <a:lnTo>
                    <a:pt x="15596" y="73033"/>
                  </a:lnTo>
                  <a:lnTo>
                    <a:pt x="12225" y="69662"/>
                  </a:lnTo>
                  <a:lnTo>
                    <a:pt x="8688" y="68007"/>
                  </a:lnTo>
                  <a:lnTo>
                    <a:pt x="6757" y="67566"/>
                  </a:lnTo>
                  <a:lnTo>
                    <a:pt x="4764" y="67977"/>
                  </a:lnTo>
                  <a:lnTo>
                    <a:pt x="669" y="70315"/>
                  </a:lnTo>
                  <a:lnTo>
                    <a:pt x="0" y="71221"/>
                  </a:lnTo>
                  <a:lnTo>
                    <a:pt x="260" y="71825"/>
                  </a:lnTo>
                  <a:lnTo>
                    <a:pt x="1139" y="72228"/>
                  </a:lnTo>
                  <a:lnTo>
                    <a:pt x="9117" y="72794"/>
                  </a:lnTo>
                  <a:lnTo>
                    <a:pt x="42486" y="61436"/>
                  </a:lnTo>
                  <a:lnTo>
                    <a:pt x="88945" y="41218"/>
                  </a:lnTo>
                  <a:lnTo>
                    <a:pt x="135950" y="18764"/>
                  </a:lnTo>
                  <a:lnTo>
                    <a:pt x="180987" y="0"/>
                  </a:lnTo>
                  <a:lnTo>
                    <a:pt x="184418" y="355"/>
                  </a:lnTo>
                  <a:lnTo>
                    <a:pt x="186000" y="2003"/>
                  </a:lnTo>
                  <a:lnTo>
                    <a:pt x="187046" y="9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71"/>
            <p:cNvSpPr/>
            <p:nvPr>
              <p:custDataLst>
                <p:tags r:id="rId75"/>
              </p:custDataLst>
            </p:nvPr>
          </p:nvSpPr>
          <p:spPr>
            <a:xfrm>
              <a:off x="5119865" y="609600"/>
              <a:ext cx="207786" cy="75318"/>
            </a:xfrm>
            <a:custGeom>
              <a:avLst/>
              <a:gdLst/>
              <a:ahLst/>
              <a:cxnLst/>
              <a:rect l="0" t="0" r="0" b="0"/>
              <a:pathLst>
                <a:path w="207786" h="75318">
                  <a:moveTo>
                    <a:pt x="10935" y="69850"/>
                  </a:moveTo>
                  <a:lnTo>
                    <a:pt x="10935" y="69850"/>
                  </a:lnTo>
                  <a:lnTo>
                    <a:pt x="0" y="75317"/>
                  </a:lnTo>
                  <a:lnTo>
                    <a:pt x="46054" y="59542"/>
                  </a:lnTo>
                  <a:lnTo>
                    <a:pt x="91504" y="42572"/>
                  </a:lnTo>
                  <a:lnTo>
                    <a:pt x="138602" y="22100"/>
                  </a:lnTo>
                  <a:lnTo>
                    <a:pt x="183431" y="7789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72"/>
            <p:cNvSpPr/>
            <p:nvPr>
              <p:custDataLst>
                <p:tags r:id="rId76"/>
              </p:custDataLst>
            </p:nvPr>
          </p:nvSpPr>
          <p:spPr>
            <a:xfrm>
              <a:off x="5488806" y="374934"/>
              <a:ext cx="162695" cy="306961"/>
            </a:xfrm>
            <a:custGeom>
              <a:avLst/>
              <a:gdLst/>
              <a:ahLst/>
              <a:cxnLst/>
              <a:rect l="0" t="0" r="0" b="0"/>
              <a:pathLst>
                <a:path w="162695" h="306961">
                  <a:moveTo>
                    <a:pt x="61094" y="12416"/>
                  </a:moveTo>
                  <a:lnTo>
                    <a:pt x="61094" y="12416"/>
                  </a:lnTo>
                  <a:lnTo>
                    <a:pt x="61094" y="6949"/>
                  </a:lnTo>
                  <a:lnTo>
                    <a:pt x="55627" y="676"/>
                  </a:lnTo>
                  <a:lnTo>
                    <a:pt x="51634" y="0"/>
                  </a:lnTo>
                  <a:lnTo>
                    <a:pt x="47953" y="1724"/>
                  </a:lnTo>
                  <a:lnTo>
                    <a:pt x="42554" y="6958"/>
                  </a:lnTo>
                  <a:lnTo>
                    <a:pt x="23721" y="35196"/>
                  </a:lnTo>
                  <a:lnTo>
                    <a:pt x="6204" y="77907"/>
                  </a:lnTo>
                  <a:lnTo>
                    <a:pt x="1421" y="109727"/>
                  </a:lnTo>
                  <a:lnTo>
                    <a:pt x="0" y="146682"/>
                  </a:lnTo>
                  <a:lnTo>
                    <a:pt x="1721" y="184273"/>
                  </a:lnTo>
                  <a:lnTo>
                    <a:pt x="4838" y="218384"/>
                  </a:lnTo>
                  <a:lnTo>
                    <a:pt x="10691" y="248596"/>
                  </a:lnTo>
                  <a:lnTo>
                    <a:pt x="22700" y="273783"/>
                  </a:lnTo>
                  <a:lnTo>
                    <a:pt x="41208" y="291092"/>
                  </a:lnTo>
                  <a:lnTo>
                    <a:pt x="62839" y="302078"/>
                  </a:lnTo>
                  <a:lnTo>
                    <a:pt x="84212" y="306960"/>
                  </a:lnTo>
                  <a:lnTo>
                    <a:pt x="105470" y="301604"/>
                  </a:lnTo>
                  <a:lnTo>
                    <a:pt x="150559" y="270135"/>
                  </a:lnTo>
                  <a:lnTo>
                    <a:pt x="162694" y="260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73"/>
            <p:cNvSpPr/>
            <p:nvPr>
              <p:custDataLst>
                <p:tags r:id="rId77"/>
              </p:custDataLst>
            </p:nvPr>
          </p:nvSpPr>
          <p:spPr>
            <a:xfrm>
              <a:off x="5296783" y="730575"/>
              <a:ext cx="202318" cy="151833"/>
            </a:xfrm>
            <a:custGeom>
              <a:avLst/>
              <a:gdLst/>
              <a:ahLst/>
              <a:cxnLst/>
              <a:rect l="0" t="0" r="0" b="0"/>
              <a:pathLst>
                <a:path w="202318" h="151833">
                  <a:moveTo>
                    <a:pt x="5467" y="37775"/>
                  </a:moveTo>
                  <a:lnTo>
                    <a:pt x="5467" y="37775"/>
                  </a:lnTo>
                  <a:lnTo>
                    <a:pt x="2096" y="37775"/>
                  </a:lnTo>
                  <a:lnTo>
                    <a:pt x="1103" y="38481"/>
                  </a:lnTo>
                  <a:lnTo>
                    <a:pt x="441" y="39656"/>
                  </a:lnTo>
                  <a:lnTo>
                    <a:pt x="0" y="41146"/>
                  </a:lnTo>
                  <a:lnTo>
                    <a:pt x="411" y="42139"/>
                  </a:lnTo>
                  <a:lnTo>
                    <a:pt x="1390" y="42801"/>
                  </a:lnTo>
                  <a:lnTo>
                    <a:pt x="4662" y="43864"/>
                  </a:lnTo>
                  <a:lnTo>
                    <a:pt x="15342" y="44047"/>
                  </a:lnTo>
                  <a:lnTo>
                    <a:pt x="62436" y="26441"/>
                  </a:lnTo>
                  <a:lnTo>
                    <a:pt x="104883" y="9689"/>
                  </a:lnTo>
                  <a:lnTo>
                    <a:pt x="121707" y="5229"/>
                  </a:lnTo>
                  <a:lnTo>
                    <a:pt x="131837" y="0"/>
                  </a:lnTo>
                  <a:lnTo>
                    <a:pt x="132187" y="1701"/>
                  </a:lnTo>
                  <a:lnTo>
                    <a:pt x="132465" y="9374"/>
                  </a:lnTo>
                  <a:lnTo>
                    <a:pt x="111419" y="41997"/>
                  </a:lnTo>
                  <a:lnTo>
                    <a:pt x="76378" y="82502"/>
                  </a:lnTo>
                  <a:lnTo>
                    <a:pt x="41073" y="129286"/>
                  </a:lnTo>
                  <a:lnTo>
                    <a:pt x="24955" y="151528"/>
                  </a:lnTo>
                  <a:lnTo>
                    <a:pt x="26593" y="151832"/>
                  </a:lnTo>
                  <a:lnTo>
                    <a:pt x="41854" y="151337"/>
                  </a:lnTo>
                  <a:lnTo>
                    <a:pt x="85064" y="143232"/>
                  </a:lnTo>
                  <a:lnTo>
                    <a:pt x="132433" y="129998"/>
                  </a:lnTo>
                  <a:lnTo>
                    <a:pt x="177104" y="112993"/>
                  </a:lnTo>
                  <a:lnTo>
                    <a:pt x="195793" y="107666"/>
                  </a:lnTo>
                  <a:lnTo>
                    <a:pt x="202317" y="113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74"/>
            <p:cNvSpPr/>
            <p:nvPr>
              <p:custDataLst>
                <p:tags r:id="rId78"/>
              </p:custDataLst>
            </p:nvPr>
          </p:nvSpPr>
          <p:spPr>
            <a:xfrm>
              <a:off x="5835650" y="294792"/>
              <a:ext cx="97299" cy="359259"/>
            </a:xfrm>
            <a:custGeom>
              <a:avLst/>
              <a:gdLst/>
              <a:ahLst/>
              <a:cxnLst/>
              <a:rect l="0" t="0" r="0" b="0"/>
              <a:pathLst>
                <a:path w="97299" h="3592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9" y="1562"/>
                  </a:lnTo>
                  <a:lnTo>
                    <a:pt x="36676" y="38538"/>
                  </a:lnTo>
                  <a:lnTo>
                    <a:pt x="63079" y="82667"/>
                  </a:lnTo>
                  <a:lnTo>
                    <a:pt x="78835" y="117090"/>
                  </a:lnTo>
                  <a:lnTo>
                    <a:pt x="90541" y="158259"/>
                  </a:lnTo>
                  <a:lnTo>
                    <a:pt x="96684" y="200546"/>
                  </a:lnTo>
                  <a:lnTo>
                    <a:pt x="97298" y="242152"/>
                  </a:lnTo>
                  <a:lnTo>
                    <a:pt x="90517" y="281811"/>
                  </a:lnTo>
                  <a:lnTo>
                    <a:pt x="78168" y="326355"/>
                  </a:lnTo>
                  <a:lnTo>
                    <a:pt x="67902" y="342988"/>
                  </a:lnTo>
                  <a:lnTo>
                    <a:pt x="50800" y="359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75"/>
            <p:cNvSpPr/>
            <p:nvPr>
              <p:custDataLst>
                <p:tags r:id="rId79"/>
              </p:custDataLst>
            </p:nvPr>
          </p:nvSpPr>
          <p:spPr>
            <a:xfrm>
              <a:off x="6083300" y="4318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6086" y="32502"/>
                  </a:lnTo>
                  <a:lnTo>
                    <a:pt x="89777" y="20762"/>
                  </a:lnTo>
                  <a:lnTo>
                    <a:pt x="131728" y="8347"/>
                  </a:lnTo>
                  <a:lnTo>
                    <a:pt x="175232" y="164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176"/>
            <p:cNvSpPr/>
            <p:nvPr>
              <p:custDataLst>
                <p:tags r:id="rId80"/>
              </p:custDataLst>
            </p:nvPr>
          </p:nvSpPr>
          <p:spPr>
            <a:xfrm>
              <a:off x="5630726" y="387350"/>
              <a:ext cx="204925" cy="180716"/>
            </a:xfrm>
            <a:custGeom>
              <a:avLst/>
              <a:gdLst/>
              <a:ahLst/>
              <a:cxnLst/>
              <a:rect l="0" t="0" r="0" b="0"/>
              <a:pathLst>
                <a:path w="204925" h="180716">
                  <a:moveTo>
                    <a:pt x="160474" y="0"/>
                  </a:moveTo>
                  <a:lnTo>
                    <a:pt x="160474" y="0"/>
                  </a:lnTo>
                  <a:lnTo>
                    <a:pt x="157103" y="0"/>
                  </a:lnTo>
                  <a:lnTo>
                    <a:pt x="148265" y="3371"/>
                  </a:lnTo>
                  <a:lnTo>
                    <a:pt x="145984" y="5775"/>
                  </a:lnTo>
                  <a:lnTo>
                    <a:pt x="133097" y="38682"/>
                  </a:lnTo>
                  <a:lnTo>
                    <a:pt x="125824" y="77151"/>
                  </a:lnTo>
                  <a:lnTo>
                    <a:pt x="107847" y="122092"/>
                  </a:lnTo>
                  <a:lnTo>
                    <a:pt x="90082" y="152435"/>
                  </a:lnTo>
                  <a:lnTo>
                    <a:pt x="68042" y="172558"/>
                  </a:lnTo>
                  <a:lnTo>
                    <a:pt x="53776" y="178998"/>
                  </a:lnTo>
                  <a:lnTo>
                    <a:pt x="47009" y="180715"/>
                  </a:lnTo>
                  <a:lnTo>
                    <a:pt x="33845" y="178860"/>
                  </a:lnTo>
                  <a:lnTo>
                    <a:pt x="27371" y="176390"/>
                  </a:lnTo>
                  <a:lnTo>
                    <a:pt x="16415" y="166120"/>
                  </a:lnTo>
                  <a:lnTo>
                    <a:pt x="4196" y="144471"/>
                  </a:lnTo>
                  <a:lnTo>
                    <a:pt x="0" y="130531"/>
                  </a:lnTo>
                  <a:lnTo>
                    <a:pt x="488" y="121984"/>
                  </a:lnTo>
                  <a:lnTo>
                    <a:pt x="3017" y="119423"/>
                  </a:lnTo>
                  <a:lnTo>
                    <a:pt x="11471" y="116577"/>
                  </a:lnTo>
                  <a:lnTo>
                    <a:pt x="31501" y="114975"/>
                  </a:lnTo>
                  <a:lnTo>
                    <a:pt x="75809" y="128936"/>
                  </a:lnTo>
                  <a:lnTo>
                    <a:pt x="122688" y="142469"/>
                  </a:lnTo>
                  <a:lnTo>
                    <a:pt x="165919" y="163765"/>
                  </a:lnTo>
                  <a:lnTo>
                    <a:pt x="172571" y="168444"/>
                  </a:lnTo>
                  <a:lnTo>
                    <a:pt x="185605" y="171760"/>
                  </a:lnTo>
                  <a:lnTo>
                    <a:pt x="204924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177"/>
            <p:cNvSpPr/>
            <p:nvPr>
              <p:custDataLst>
                <p:tags r:id="rId81"/>
              </p:custDataLst>
            </p:nvPr>
          </p:nvSpPr>
          <p:spPr>
            <a:xfrm>
              <a:off x="6108700" y="501650"/>
              <a:ext cx="228601" cy="57151"/>
            </a:xfrm>
            <a:custGeom>
              <a:avLst/>
              <a:gdLst/>
              <a:ahLst/>
              <a:cxnLst/>
              <a:rect l="0" t="0" r="0" b="0"/>
              <a:pathLst>
                <a:path w="228601" h="57151">
                  <a:moveTo>
                    <a:pt x="0" y="57150"/>
                  </a:moveTo>
                  <a:lnTo>
                    <a:pt x="0" y="57150"/>
                  </a:lnTo>
                  <a:lnTo>
                    <a:pt x="38282" y="52080"/>
                  </a:lnTo>
                  <a:lnTo>
                    <a:pt x="78056" y="44908"/>
                  </a:lnTo>
                  <a:lnTo>
                    <a:pt x="111598" y="35481"/>
                  </a:lnTo>
                  <a:lnTo>
                    <a:pt x="143908" y="26118"/>
                  </a:lnTo>
                  <a:lnTo>
                    <a:pt x="187984" y="1291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78"/>
            <p:cNvSpPr/>
            <p:nvPr>
              <p:custDataLst>
                <p:tags r:id="rId82"/>
              </p:custDataLst>
            </p:nvPr>
          </p:nvSpPr>
          <p:spPr>
            <a:xfrm>
              <a:off x="6396117" y="124890"/>
              <a:ext cx="258684" cy="97361"/>
            </a:xfrm>
            <a:custGeom>
              <a:avLst/>
              <a:gdLst/>
              <a:ahLst/>
              <a:cxnLst/>
              <a:rect l="0" t="0" r="0" b="0"/>
              <a:pathLst>
                <a:path w="258684" h="97361">
                  <a:moveTo>
                    <a:pt x="23733" y="97360"/>
                  </a:moveTo>
                  <a:lnTo>
                    <a:pt x="23733" y="97360"/>
                  </a:lnTo>
                  <a:lnTo>
                    <a:pt x="0" y="97360"/>
                  </a:lnTo>
                  <a:lnTo>
                    <a:pt x="150" y="96654"/>
                  </a:lnTo>
                  <a:lnTo>
                    <a:pt x="2198" y="93989"/>
                  </a:lnTo>
                  <a:lnTo>
                    <a:pt x="14060" y="85151"/>
                  </a:lnTo>
                  <a:lnTo>
                    <a:pt x="51206" y="70224"/>
                  </a:lnTo>
                  <a:lnTo>
                    <a:pt x="86508" y="56607"/>
                  </a:lnTo>
                  <a:lnTo>
                    <a:pt x="125716" y="41148"/>
                  </a:lnTo>
                  <a:lnTo>
                    <a:pt x="166660" y="24869"/>
                  </a:lnTo>
                  <a:lnTo>
                    <a:pt x="212524" y="9951"/>
                  </a:lnTo>
                  <a:lnTo>
                    <a:pt x="244417" y="0"/>
                  </a:lnTo>
                  <a:lnTo>
                    <a:pt x="254930" y="702"/>
                  </a:lnTo>
                  <a:lnTo>
                    <a:pt x="257592" y="2582"/>
                  </a:lnTo>
                  <a:lnTo>
                    <a:pt x="258661" y="5247"/>
                  </a:lnTo>
                  <a:lnTo>
                    <a:pt x="258683" y="33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79"/>
            <p:cNvSpPr/>
            <p:nvPr>
              <p:custDataLst>
                <p:tags r:id="rId83"/>
              </p:custDataLst>
            </p:nvPr>
          </p:nvSpPr>
          <p:spPr>
            <a:xfrm>
              <a:off x="7156450" y="63500"/>
              <a:ext cx="59553" cy="304801"/>
            </a:xfrm>
            <a:custGeom>
              <a:avLst/>
              <a:gdLst/>
              <a:ahLst/>
              <a:cxnLst/>
              <a:rect l="0" t="0" r="0" b="0"/>
              <a:pathLst>
                <a:path w="59553" h="304801">
                  <a:moveTo>
                    <a:pt x="0" y="0"/>
                  </a:moveTo>
                  <a:lnTo>
                    <a:pt x="0" y="0"/>
                  </a:lnTo>
                  <a:lnTo>
                    <a:pt x="15580" y="34532"/>
                  </a:lnTo>
                  <a:lnTo>
                    <a:pt x="35974" y="77416"/>
                  </a:lnTo>
                  <a:lnTo>
                    <a:pt x="49855" y="115076"/>
                  </a:lnTo>
                  <a:lnTo>
                    <a:pt x="59552" y="157684"/>
                  </a:lnTo>
                  <a:lnTo>
                    <a:pt x="59158" y="202491"/>
                  </a:lnTo>
                  <a:lnTo>
                    <a:pt x="52398" y="244513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80"/>
            <p:cNvSpPr/>
            <p:nvPr>
              <p:custDataLst>
                <p:tags r:id="rId84"/>
              </p:custDataLst>
            </p:nvPr>
          </p:nvSpPr>
          <p:spPr>
            <a:xfrm>
              <a:off x="6965638" y="159012"/>
              <a:ext cx="178113" cy="165321"/>
            </a:xfrm>
            <a:custGeom>
              <a:avLst/>
              <a:gdLst/>
              <a:ahLst/>
              <a:cxnLst/>
              <a:rect l="0" t="0" r="0" b="0"/>
              <a:pathLst>
                <a:path w="178113" h="165321">
                  <a:moveTo>
                    <a:pt x="140012" y="6088"/>
                  </a:moveTo>
                  <a:lnTo>
                    <a:pt x="140012" y="6088"/>
                  </a:lnTo>
                  <a:lnTo>
                    <a:pt x="136641" y="2717"/>
                  </a:lnTo>
                  <a:lnTo>
                    <a:pt x="133104" y="1062"/>
                  </a:lnTo>
                  <a:lnTo>
                    <a:pt x="128455" y="0"/>
                  </a:lnTo>
                  <a:lnTo>
                    <a:pt x="131022" y="6557"/>
                  </a:lnTo>
                  <a:lnTo>
                    <a:pt x="128725" y="17350"/>
                  </a:lnTo>
                  <a:lnTo>
                    <a:pt x="115504" y="61193"/>
                  </a:lnTo>
                  <a:lnTo>
                    <a:pt x="94484" y="106657"/>
                  </a:lnTo>
                  <a:lnTo>
                    <a:pt x="69948" y="146447"/>
                  </a:lnTo>
                  <a:lnTo>
                    <a:pt x="55485" y="158546"/>
                  </a:lnTo>
                  <a:lnTo>
                    <a:pt x="41767" y="164864"/>
                  </a:lnTo>
                  <a:lnTo>
                    <a:pt x="33318" y="165320"/>
                  </a:lnTo>
                  <a:lnTo>
                    <a:pt x="17853" y="158239"/>
                  </a:lnTo>
                  <a:lnTo>
                    <a:pt x="14122" y="153383"/>
                  </a:lnTo>
                  <a:lnTo>
                    <a:pt x="0" y="119310"/>
                  </a:lnTo>
                  <a:lnTo>
                    <a:pt x="809" y="114730"/>
                  </a:lnTo>
                  <a:lnTo>
                    <a:pt x="5471" y="106585"/>
                  </a:lnTo>
                  <a:lnTo>
                    <a:pt x="12247" y="100612"/>
                  </a:lnTo>
                  <a:lnTo>
                    <a:pt x="16735" y="99443"/>
                  </a:lnTo>
                  <a:lnTo>
                    <a:pt x="27367" y="100025"/>
                  </a:lnTo>
                  <a:lnTo>
                    <a:pt x="74636" y="117162"/>
                  </a:lnTo>
                  <a:lnTo>
                    <a:pt x="115077" y="131405"/>
                  </a:lnTo>
                  <a:lnTo>
                    <a:pt x="143554" y="137851"/>
                  </a:lnTo>
                  <a:lnTo>
                    <a:pt x="152404" y="136851"/>
                  </a:lnTo>
                  <a:lnTo>
                    <a:pt x="161041" y="133349"/>
                  </a:lnTo>
                  <a:lnTo>
                    <a:pt x="178112" y="120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81"/>
            <p:cNvSpPr/>
            <p:nvPr>
              <p:custDataLst>
                <p:tags r:id="rId85"/>
              </p:custDataLst>
            </p:nvPr>
          </p:nvSpPr>
          <p:spPr>
            <a:xfrm>
              <a:off x="6559627" y="520700"/>
              <a:ext cx="228524" cy="92559"/>
            </a:xfrm>
            <a:custGeom>
              <a:avLst/>
              <a:gdLst/>
              <a:ahLst/>
              <a:cxnLst/>
              <a:rect l="0" t="0" r="0" b="0"/>
              <a:pathLst>
                <a:path w="228524" h="92559">
                  <a:moveTo>
                    <a:pt x="6273" y="88900"/>
                  </a:moveTo>
                  <a:lnTo>
                    <a:pt x="6273" y="88900"/>
                  </a:lnTo>
                  <a:lnTo>
                    <a:pt x="2902" y="92271"/>
                  </a:lnTo>
                  <a:lnTo>
                    <a:pt x="1909" y="92558"/>
                  </a:lnTo>
                  <a:lnTo>
                    <a:pt x="1247" y="92044"/>
                  </a:lnTo>
                  <a:lnTo>
                    <a:pt x="0" y="89084"/>
                  </a:lnTo>
                  <a:lnTo>
                    <a:pt x="17511" y="82017"/>
                  </a:lnTo>
                  <a:lnTo>
                    <a:pt x="63492" y="61757"/>
                  </a:lnTo>
                  <a:lnTo>
                    <a:pt x="109540" y="43934"/>
                  </a:lnTo>
                  <a:lnTo>
                    <a:pt x="151640" y="25953"/>
                  </a:lnTo>
                  <a:lnTo>
                    <a:pt x="198467" y="10640"/>
                  </a:lnTo>
                  <a:lnTo>
                    <a:pt x="2285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82"/>
            <p:cNvSpPr/>
            <p:nvPr>
              <p:custDataLst>
                <p:tags r:id="rId86"/>
              </p:custDataLst>
            </p:nvPr>
          </p:nvSpPr>
          <p:spPr>
            <a:xfrm>
              <a:off x="6809314" y="159012"/>
              <a:ext cx="182037" cy="267974"/>
            </a:xfrm>
            <a:custGeom>
              <a:avLst/>
              <a:gdLst/>
              <a:ahLst/>
              <a:cxnLst/>
              <a:rect l="0" t="0" r="0" b="0"/>
              <a:pathLst>
                <a:path w="182037" h="267974">
                  <a:moveTo>
                    <a:pt x="55036" y="6088"/>
                  </a:moveTo>
                  <a:lnTo>
                    <a:pt x="55036" y="6088"/>
                  </a:lnTo>
                  <a:lnTo>
                    <a:pt x="55036" y="2717"/>
                  </a:lnTo>
                  <a:lnTo>
                    <a:pt x="54330" y="1724"/>
                  </a:lnTo>
                  <a:lnTo>
                    <a:pt x="53154" y="1062"/>
                  </a:lnTo>
                  <a:lnTo>
                    <a:pt x="46197" y="0"/>
                  </a:lnTo>
                  <a:lnTo>
                    <a:pt x="40289" y="7380"/>
                  </a:lnTo>
                  <a:lnTo>
                    <a:pt x="12877" y="53922"/>
                  </a:lnTo>
                  <a:lnTo>
                    <a:pt x="2641" y="95912"/>
                  </a:lnTo>
                  <a:lnTo>
                    <a:pt x="0" y="129971"/>
                  </a:lnTo>
                  <a:lnTo>
                    <a:pt x="2589" y="164393"/>
                  </a:lnTo>
                  <a:lnTo>
                    <a:pt x="9853" y="197096"/>
                  </a:lnTo>
                  <a:lnTo>
                    <a:pt x="22490" y="225742"/>
                  </a:lnTo>
                  <a:lnTo>
                    <a:pt x="48842" y="255556"/>
                  </a:lnTo>
                  <a:lnTo>
                    <a:pt x="70627" y="265129"/>
                  </a:lnTo>
                  <a:lnTo>
                    <a:pt x="93716" y="267973"/>
                  </a:lnTo>
                  <a:lnTo>
                    <a:pt x="115735" y="264533"/>
                  </a:lnTo>
                  <a:lnTo>
                    <a:pt x="154708" y="244550"/>
                  </a:lnTo>
                  <a:lnTo>
                    <a:pt x="182036" y="228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83"/>
            <p:cNvSpPr/>
            <p:nvPr>
              <p:custDataLst>
                <p:tags r:id="rId87"/>
              </p:custDataLst>
            </p:nvPr>
          </p:nvSpPr>
          <p:spPr>
            <a:xfrm>
              <a:off x="5200727" y="457462"/>
              <a:ext cx="37891" cy="326365"/>
            </a:xfrm>
            <a:custGeom>
              <a:avLst/>
              <a:gdLst/>
              <a:ahLst/>
              <a:cxnLst/>
              <a:rect l="0" t="0" r="0" b="0"/>
              <a:pathLst>
                <a:path w="37891" h="326365">
                  <a:moveTo>
                    <a:pt x="6273" y="6088"/>
                  </a:moveTo>
                  <a:lnTo>
                    <a:pt x="6273" y="6088"/>
                  </a:lnTo>
                  <a:lnTo>
                    <a:pt x="2902" y="6088"/>
                  </a:lnTo>
                  <a:lnTo>
                    <a:pt x="1909" y="5382"/>
                  </a:lnTo>
                  <a:lnTo>
                    <a:pt x="1247" y="4206"/>
                  </a:lnTo>
                  <a:lnTo>
                    <a:pt x="0" y="0"/>
                  </a:lnTo>
                  <a:lnTo>
                    <a:pt x="1808" y="39912"/>
                  </a:lnTo>
                  <a:lnTo>
                    <a:pt x="6832" y="82197"/>
                  </a:lnTo>
                  <a:lnTo>
                    <a:pt x="10754" y="117525"/>
                  </a:lnTo>
                  <a:lnTo>
                    <a:pt x="14850" y="156745"/>
                  </a:lnTo>
                  <a:lnTo>
                    <a:pt x="20904" y="195813"/>
                  </a:lnTo>
                  <a:lnTo>
                    <a:pt x="27592" y="232227"/>
                  </a:lnTo>
                  <a:lnTo>
                    <a:pt x="34619" y="275116"/>
                  </a:lnTo>
                  <a:lnTo>
                    <a:pt x="37724" y="321896"/>
                  </a:lnTo>
                  <a:lnTo>
                    <a:pt x="37890" y="326364"/>
                  </a:lnTo>
                  <a:lnTo>
                    <a:pt x="37229" y="326144"/>
                  </a:lnTo>
                  <a:lnTo>
                    <a:pt x="31673" y="317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702"/>
          <p:cNvGrpSpPr/>
          <p:nvPr/>
        </p:nvGrpSpPr>
        <p:grpSpPr>
          <a:xfrm>
            <a:off x="6566783" y="153360"/>
            <a:ext cx="163135" cy="416993"/>
            <a:chOff x="6566783" y="153360"/>
            <a:chExt cx="163135" cy="416993"/>
          </a:xfrm>
        </p:grpSpPr>
        <p:sp>
          <p:nvSpPr>
            <p:cNvPr id="55" name="SMARTInkShape-3184"/>
            <p:cNvSpPr/>
            <p:nvPr>
              <p:custDataLst>
                <p:tags r:id="rId72"/>
              </p:custDataLst>
            </p:nvPr>
          </p:nvSpPr>
          <p:spPr>
            <a:xfrm>
              <a:off x="6573916" y="272701"/>
              <a:ext cx="156002" cy="223172"/>
            </a:xfrm>
            <a:custGeom>
              <a:avLst/>
              <a:gdLst/>
              <a:ahLst/>
              <a:cxnLst/>
              <a:rect l="0" t="0" r="0" b="0"/>
              <a:pathLst>
                <a:path w="156002" h="223172">
                  <a:moveTo>
                    <a:pt x="74534" y="44799"/>
                  </a:moveTo>
                  <a:lnTo>
                    <a:pt x="74534" y="44799"/>
                  </a:lnTo>
                  <a:lnTo>
                    <a:pt x="71163" y="41428"/>
                  </a:lnTo>
                  <a:lnTo>
                    <a:pt x="69508" y="37892"/>
                  </a:lnTo>
                  <a:lnTo>
                    <a:pt x="68261" y="21503"/>
                  </a:lnTo>
                  <a:lnTo>
                    <a:pt x="66824" y="20802"/>
                  </a:lnTo>
                  <a:lnTo>
                    <a:pt x="61464" y="20023"/>
                  </a:lnTo>
                  <a:lnTo>
                    <a:pt x="43772" y="22955"/>
                  </a:lnTo>
                  <a:lnTo>
                    <a:pt x="32404" y="30152"/>
                  </a:lnTo>
                  <a:lnTo>
                    <a:pt x="18072" y="47985"/>
                  </a:lnTo>
                  <a:lnTo>
                    <a:pt x="6769" y="73024"/>
                  </a:lnTo>
                  <a:lnTo>
                    <a:pt x="0" y="116461"/>
                  </a:lnTo>
                  <a:lnTo>
                    <a:pt x="2199" y="149915"/>
                  </a:lnTo>
                  <a:lnTo>
                    <a:pt x="14060" y="178799"/>
                  </a:lnTo>
                  <a:lnTo>
                    <a:pt x="30981" y="205231"/>
                  </a:lnTo>
                  <a:lnTo>
                    <a:pt x="48826" y="216761"/>
                  </a:lnTo>
                  <a:lnTo>
                    <a:pt x="68048" y="222827"/>
                  </a:lnTo>
                  <a:lnTo>
                    <a:pt x="81294" y="223171"/>
                  </a:lnTo>
                  <a:lnTo>
                    <a:pt x="106797" y="212655"/>
                  </a:lnTo>
                  <a:lnTo>
                    <a:pt x="120859" y="200070"/>
                  </a:lnTo>
                  <a:lnTo>
                    <a:pt x="144755" y="168995"/>
                  </a:lnTo>
                  <a:lnTo>
                    <a:pt x="151604" y="150562"/>
                  </a:lnTo>
                  <a:lnTo>
                    <a:pt x="156001" y="109984"/>
                  </a:lnTo>
                  <a:lnTo>
                    <a:pt x="155459" y="68703"/>
                  </a:lnTo>
                  <a:lnTo>
                    <a:pt x="150246" y="50249"/>
                  </a:lnTo>
                  <a:lnTo>
                    <a:pt x="139463" y="34521"/>
                  </a:lnTo>
                  <a:lnTo>
                    <a:pt x="117526" y="15648"/>
                  </a:lnTo>
                  <a:lnTo>
                    <a:pt x="91270" y="3001"/>
                  </a:lnTo>
                  <a:lnTo>
                    <a:pt x="81458" y="0"/>
                  </a:lnTo>
                  <a:lnTo>
                    <a:pt x="63030" y="429"/>
                  </a:lnTo>
                  <a:lnTo>
                    <a:pt x="21774" y="11648"/>
                  </a:lnTo>
                  <a:lnTo>
                    <a:pt x="4684" y="25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85"/>
            <p:cNvSpPr/>
            <p:nvPr>
              <p:custDataLst>
                <p:tags r:id="rId73"/>
              </p:custDataLst>
            </p:nvPr>
          </p:nvSpPr>
          <p:spPr>
            <a:xfrm>
              <a:off x="6566783" y="153360"/>
              <a:ext cx="131997" cy="416993"/>
            </a:xfrm>
            <a:custGeom>
              <a:avLst/>
              <a:gdLst/>
              <a:ahLst/>
              <a:cxnLst/>
              <a:rect l="0" t="0" r="0" b="0"/>
              <a:pathLst>
                <a:path w="131997" h="416993">
                  <a:moveTo>
                    <a:pt x="5467" y="11740"/>
                  </a:moveTo>
                  <a:lnTo>
                    <a:pt x="5467" y="11740"/>
                  </a:lnTo>
                  <a:lnTo>
                    <a:pt x="5467" y="8369"/>
                  </a:lnTo>
                  <a:lnTo>
                    <a:pt x="4761" y="7376"/>
                  </a:lnTo>
                  <a:lnTo>
                    <a:pt x="3586" y="6714"/>
                  </a:lnTo>
                  <a:lnTo>
                    <a:pt x="2096" y="6273"/>
                  </a:lnTo>
                  <a:lnTo>
                    <a:pt x="1103" y="5273"/>
                  </a:lnTo>
                  <a:lnTo>
                    <a:pt x="0" y="2281"/>
                  </a:lnTo>
                  <a:lnTo>
                    <a:pt x="411" y="1200"/>
                  </a:lnTo>
                  <a:lnTo>
                    <a:pt x="1391" y="480"/>
                  </a:lnTo>
                  <a:lnTo>
                    <a:pt x="2749" y="0"/>
                  </a:lnTo>
                  <a:lnTo>
                    <a:pt x="4360" y="1091"/>
                  </a:lnTo>
                  <a:lnTo>
                    <a:pt x="8033" y="6066"/>
                  </a:lnTo>
                  <a:lnTo>
                    <a:pt x="25133" y="47412"/>
                  </a:lnTo>
                  <a:lnTo>
                    <a:pt x="35518" y="86515"/>
                  </a:lnTo>
                  <a:lnTo>
                    <a:pt x="46826" y="133849"/>
                  </a:lnTo>
                  <a:lnTo>
                    <a:pt x="57010" y="166200"/>
                  </a:lnTo>
                  <a:lnTo>
                    <a:pt x="69971" y="212885"/>
                  </a:lnTo>
                  <a:lnTo>
                    <a:pt x="75998" y="245541"/>
                  </a:lnTo>
                  <a:lnTo>
                    <a:pt x="86674" y="278870"/>
                  </a:lnTo>
                  <a:lnTo>
                    <a:pt x="98709" y="311792"/>
                  </a:lnTo>
                  <a:lnTo>
                    <a:pt x="110156" y="356683"/>
                  </a:lnTo>
                  <a:lnTo>
                    <a:pt x="124427" y="398527"/>
                  </a:lnTo>
                  <a:lnTo>
                    <a:pt x="131996" y="416992"/>
                  </a:lnTo>
                  <a:lnTo>
                    <a:pt x="126117" y="411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03"/>
          <p:cNvGrpSpPr/>
          <p:nvPr/>
        </p:nvGrpSpPr>
        <p:grpSpPr>
          <a:xfrm>
            <a:off x="908050" y="1425092"/>
            <a:ext cx="2095501" cy="454509"/>
            <a:chOff x="908050" y="1425092"/>
            <a:chExt cx="2095501" cy="454509"/>
          </a:xfrm>
        </p:grpSpPr>
        <p:sp>
          <p:nvSpPr>
            <p:cNvPr id="58" name="SMARTInkShape-3186"/>
            <p:cNvSpPr/>
            <p:nvPr>
              <p:custDataLst>
                <p:tags r:id="rId63"/>
              </p:custDataLst>
            </p:nvPr>
          </p:nvSpPr>
          <p:spPr>
            <a:xfrm>
              <a:off x="2609850" y="1425092"/>
              <a:ext cx="96382" cy="435459"/>
            </a:xfrm>
            <a:custGeom>
              <a:avLst/>
              <a:gdLst/>
              <a:ahLst/>
              <a:cxnLst/>
              <a:rect l="0" t="0" r="0" b="0"/>
              <a:pathLst>
                <a:path w="96382" h="43545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4686" y="0"/>
                  </a:lnTo>
                  <a:lnTo>
                    <a:pt x="14024" y="513"/>
                  </a:lnTo>
                  <a:lnTo>
                    <a:pt x="13583" y="1562"/>
                  </a:lnTo>
                  <a:lnTo>
                    <a:pt x="47354" y="47327"/>
                  </a:lnTo>
                  <a:lnTo>
                    <a:pt x="66202" y="85861"/>
                  </a:lnTo>
                  <a:lnTo>
                    <a:pt x="75179" y="109965"/>
                  </a:lnTo>
                  <a:lnTo>
                    <a:pt x="83986" y="135913"/>
                  </a:lnTo>
                  <a:lnTo>
                    <a:pt x="89857" y="162384"/>
                  </a:lnTo>
                  <a:lnTo>
                    <a:pt x="93772" y="189203"/>
                  </a:lnTo>
                  <a:lnTo>
                    <a:pt x="96381" y="216254"/>
                  </a:lnTo>
                  <a:lnTo>
                    <a:pt x="96004" y="242050"/>
                  </a:lnTo>
                  <a:lnTo>
                    <a:pt x="93636" y="267008"/>
                  </a:lnTo>
                  <a:lnTo>
                    <a:pt x="83950" y="313319"/>
                  </a:lnTo>
                  <a:lnTo>
                    <a:pt x="67885" y="352717"/>
                  </a:lnTo>
                  <a:lnTo>
                    <a:pt x="39007" y="396517"/>
                  </a:lnTo>
                  <a:lnTo>
                    <a:pt x="0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87"/>
            <p:cNvSpPr/>
            <p:nvPr>
              <p:custDataLst>
                <p:tags r:id="rId64"/>
              </p:custDataLst>
            </p:nvPr>
          </p:nvSpPr>
          <p:spPr>
            <a:xfrm>
              <a:off x="2309207" y="1565961"/>
              <a:ext cx="230794" cy="224740"/>
            </a:xfrm>
            <a:custGeom>
              <a:avLst/>
              <a:gdLst/>
              <a:ahLst/>
              <a:cxnLst/>
              <a:rect l="0" t="0" r="0" b="0"/>
              <a:pathLst>
                <a:path w="230794" h="224740">
                  <a:moveTo>
                    <a:pt x="211743" y="8839"/>
                  </a:moveTo>
                  <a:lnTo>
                    <a:pt x="211743" y="8839"/>
                  </a:lnTo>
                  <a:lnTo>
                    <a:pt x="215114" y="5468"/>
                  </a:lnTo>
                  <a:lnTo>
                    <a:pt x="215401" y="3769"/>
                  </a:lnTo>
                  <a:lnTo>
                    <a:pt x="214887" y="1931"/>
                  </a:lnTo>
                  <a:lnTo>
                    <a:pt x="213839" y="0"/>
                  </a:lnTo>
                  <a:lnTo>
                    <a:pt x="213140" y="124"/>
                  </a:lnTo>
                  <a:lnTo>
                    <a:pt x="210040" y="8452"/>
                  </a:lnTo>
                  <a:lnTo>
                    <a:pt x="188654" y="47141"/>
                  </a:lnTo>
                  <a:lnTo>
                    <a:pt x="170859" y="88319"/>
                  </a:lnTo>
                  <a:lnTo>
                    <a:pt x="145812" y="134606"/>
                  </a:lnTo>
                  <a:lnTo>
                    <a:pt x="113896" y="171187"/>
                  </a:lnTo>
                  <a:lnTo>
                    <a:pt x="95348" y="179771"/>
                  </a:lnTo>
                  <a:lnTo>
                    <a:pt x="76051" y="182881"/>
                  </a:lnTo>
                  <a:lnTo>
                    <a:pt x="58067" y="181911"/>
                  </a:lnTo>
                  <a:lnTo>
                    <a:pt x="40666" y="173484"/>
                  </a:lnTo>
                  <a:lnTo>
                    <a:pt x="24231" y="159626"/>
                  </a:lnTo>
                  <a:lnTo>
                    <a:pt x="9871" y="141707"/>
                  </a:lnTo>
                  <a:lnTo>
                    <a:pt x="2078" y="123866"/>
                  </a:lnTo>
                  <a:lnTo>
                    <a:pt x="0" y="115157"/>
                  </a:lnTo>
                  <a:lnTo>
                    <a:pt x="1453" y="101717"/>
                  </a:lnTo>
                  <a:lnTo>
                    <a:pt x="3816" y="96158"/>
                  </a:lnTo>
                  <a:lnTo>
                    <a:pt x="12087" y="88099"/>
                  </a:lnTo>
                  <a:lnTo>
                    <a:pt x="17255" y="84962"/>
                  </a:lnTo>
                  <a:lnTo>
                    <a:pt x="41385" y="80548"/>
                  </a:lnTo>
                  <a:lnTo>
                    <a:pt x="70877" y="82611"/>
                  </a:lnTo>
                  <a:lnTo>
                    <a:pt x="101958" y="94432"/>
                  </a:lnTo>
                  <a:lnTo>
                    <a:pt x="133510" y="118083"/>
                  </a:lnTo>
                  <a:lnTo>
                    <a:pt x="164932" y="157679"/>
                  </a:lnTo>
                  <a:lnTo>
                    <a:pt x="193358" y="203269"/>
                  </a:lnTo>
                  <a:lnTo>
                    <a:pt x="208569" y="217280"/>
                  </a:lnTo>
                  <a:lnTo>
                    <a:pt x="217623" y="221424"/>
                  </a:lnTo>
                  <a:lnTo>
                    <a:pt x="230793" y="22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88"/>
            <p:cNvSpPr/>
            <p:nvPr>
              <p:custDataLst>
                <p:tags r:id="rId65"/>
              </p:custDataLst>
            </p:nvPr>
          </p:nvSpPr>
          <p:spPr>
            <a:xfrm>
              <a:off x="2006630" y="1543312"/>
              <a:ext cx="184109" cy="336289"/>
            </a:xfrm>
            <a:custGeom>
              <a:avLst/>
              <a:gdLst/>
              <a:ahLst/>
              <a:cxnLst/>
              <a:rect l="0" t="0" r="0" b="0"/>
              <a:pathLst>
                <a:path w="184109" h="336289">
                  <a:moveTo>
                    <a:pt x="12670" y="6088"/>
                  </a:moveTo>
                  <a:lnTo>
                    <a:pt x="12670" y="6088"/>
                  </a:lnTo>
                  <a:lnTo>
                    <a:pt x="3832" y="6088"/>
                  </a:lnTo>
                  <a:lnTo>
                    <a:pt x="2544" y="5382"/>
                  </a:lnTo>
                  <a:lnTo>
                    <a:pt x="1686" y="4206"/>
                  </a:lnTo>
                  <a:lnTo>
                    <a:pt x="70" y="0"/>
                  </a:lnTo>
                  <a:lnTo>
                    <a:pt x="0" y="3186"/>
                  </a:lnTo>
                  <a:lnTo>
                    <a:pt x="1864" y="6680"/>
                  </a:lnTo>
                  <a:lnTo>
                    <a:pt x="39189" y="51054"/>
                  </a:lnTo>
                  <a:lnTo>
                    <a:pt x="79109" y="89576"/>
                  </a:lnTo>
                  <a:lnTo>
                    <a:pt x="124179" y="127786"/>
                  </a:lnTo>
                  <a:lnTo>
                    <a:pt x="169343" y="163980"/>
                  </a:lnTo>
                  <a:lnTo>
                    <a:pt x="183978" y="177405"/>
                  </a:lnTo>
                  <a:lnTo>
                    <a:pt x="184108" y="182994"/>
                  </a:lnTo>
                  <a:lnTo>
                    <a:pt x="183406" y="183292"/>
                  </a:lnTo>
                  <a:lnTo>
                    <a:pt x="180745" y="183623"/>
                  </a:lnTo>
                  <a:lnTo>
                    <a:pt x="179753" y="184417"/>
                  </a:lnTo>
                  <a:lnTo>
                    <a:pt x="178031" y="189332"/>
                  </a:lnTo>
                  <a:lnTo>
                    <a:pt x="132343" y="232277"/>
                  </a:lnTo>
                  <a:lnTo>
                    <a:pt x="93198" y="259612"/>
                  </a:lnTo>
                  <a:lnTo>
                    <a:pt x="61320" y="285394"/>
                  </a:lnTo>
                  <a:lnTo>
                    <a:pt x="42282" y="307086"/>
                  </a:lnTo>
                  <a:lnTo>
                    <a:pt x="33290" y="323489"/>
                  </a:lnTo>
                  <a:lnTo>
                    <a:pt x="32030" y="328664"/>
                  </a:lnTo>
                  <a:lnTo>
                    <a:pt x="31221" y="329089"/>
                  </a:lnTo>
                  <a:lnTo>
                    <a:pt x="28123" y="329686"/>
                  </a:lnTo>
                  <a:lnTo>
                    <a:pt x="29651" y="329826"/>
                  </a:lnTo>
                  <a:lnTo>
                    <a:pt x="38070" y="33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89"/>
            <p:cNvSpPr/>
            <p:nvPr>
              <p:custDataLst>
                <p:tags r:id="rId66"/>
              </p:custDataLst>
            </p:nvPr>
          </p:nvSpPr>
          <p:spPr>
            <a:xfrm>
              <a:off x="996950" y="1682750"/>
              <a:ext cx="127001" cy="170363"/>
            </a:xfrm>
            <a:custGeom>
              <a:avLst/>
              <a:gdLst/>
              <a:ahLst/>
              <a:cxnLst/>
              <a:rect l="0" t="0" r="0" b="0"/>
              <a:pathLst>
                <a:path w="127001" h="170363">
                  <a:moveTo>
                    <a:pt x="0" y="44450"/>
                  </a:moveTo>
                  <a:lnTo>
                    <a:pt x="0" y="44450"/>
                  </a:lnTo>
                  <a:lnTo>
                    <a:pt x="0" y="32240"/>
                  </a:lnTo>
                  <a:lnTo>
                    <a:pt x="2822" y="29255"/>
                  </a:lnTo>
                  <a:lnTo>
                    <a:pt x="13484" y="24056"/>
                  </a:lnTo>
                  <a:lnTo>
                    <a:pt x="27630" y="25038"/>
                  </a:lnTo>
                  <a:lnTo>
                    <a:pt x="63078" y="40537"/>
                  </a:lnTo>
                  <a:lnTo>
                    <a:pt x="79540" y="61291"/>
                  </a:lnTo>
                  <a:lnTo>
                    <a:pt x="91796" y="88623"/>
                  </a:lnTo>
                  <a:lnTo>
                    <a:pt x="97284" y="129662"/>
                  </a:lnTo>
                  <a:lnTo>
                    <a:pt x="91306" y="158520"/>
                  </a:lnTo>
                  <a:lnTo>
                    <a:pt x="86912" y="168760"/>
                  </a:lnTo>
                  <a:lnTo>
                    <a:pt x="84047" y="170362"/>
                  </a:lnTo>
                  <a:lnTo>
                    <a:pt x="80726" y="170019"/>
                  </a:lnTo>
                  <a:lnTo>
                    <a:pt x="77100" y="168380"/>
                  </a:lnTo>
                  <a:lnTo>
                    <a:pt x="71191" y="159032"/>
                  </a:lnTo>
                  <a:lnTo>
                    <a:pt x="68627" y="152588"/>
                  </a:lnTo>
                  <a:lnTo>
                    <a:pt x="68390" y="113180"/>
                  </a:lnTo>
                  <a:lnTo>
                    <a:pt x="79530" y="68029"/>
                  </a:lnTo>
                  <a:lnTo>
                    <a:pt x="96237" y="30113"/>
                  </a:lnTo>
                  <a:lnTo>
                    <a:pt x="108388" y="1503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90"/>
            <p:cNvSpPr/>
            <p:nvPr>
              <p:custDataLst>
                <p:tags r:id="rId67"/>
              </p:custDataLst>
            </p:nvPr>
          </p:nvSpPr>
          <p:spPr>
            <a:xfrm>
              <a:off x="908050" y="1462796"/>
              <a:ext cx="126466" cy="392820"/>
            </a:xfrm>
            <a:custGeom>
              <a:avLst/>
              <a:gdLst/>
              <a:ahLst/>
              <a:cxnLst/>
              <a:rect l="0" t="0" r="0" b="0"/>
              <a:pathLst>
                <a:path w="126466" h="392820">
                  <a:moveTo>
                    <a:pt x="6350" y="137404"/>
                  </a:moveTo>
                  <a:lnTo>
                    <a:pt x="6350" y="137404"/>
                  </a:lnTo>
                  <a:lnTo>
                    <a:pt x="6350" y="130662"/>
                  </a:lnTo>
                  <a:lnTo>
                    <a:pt x="8231" y="125470"/>
                  </a:lnTo>
                  <a:lnTo>
                    <a:pt x="12438" y="118771"/>
                  </a:lnTo>
                  <a:lnTo>
                    <a:pt x="16048" y="155018"/>
                  </a:lnTo>
                  <a:lnTo>
                    <a:pt x="21531" y="199773"/>
                  </a:lnTo>
                  <a:lnTo>
                    <a:pt x="27444" y="234973"/>
                  </a:lnTo>
                  <a:lnTo>
                    <a:pt x="34069" y="271785"/>
                  </a:lnTo>
                  <a:lnTo>
                    <a:pt x="39366" y="309312"/>
                  </a:lnTo>
                  <a:lnTo>
                    <a:pt x="46315" y="352656"/>
                  </a:lnTo>
                  <a:lnTo>
                    <a:pt x="55874" y="392819"/>
                  </a:lnTo>
                  <a:lnTo>
                    <a:pt x="48200" y="355225"/>
                  </a:lnTo>
                  <a:lnTo>
                    <a:pt x="42354" y="322878"/>
                  </a:lnTo>
                  <a:lnTo>
                    <a:pt x="34346" y="280515"/>
                  </a:lnTo>
                  <a:lnTo>
                    <a:pt x="29247" y="255389"/>
                  </a:lnTo>
                  <a:lnTo>
                    <a:pt x="23731" y="228761"/>
                  </a:lnTo>
                  <a:lnTo>
                    <a:pt x="20054" y="202542"/>
                  </a:lnTo>
                  <a:lnTo>
                    <a:pt x="17603" y="176596"/>
                  </a:lnTo>
                  <a:lnTo>
                    <a:pt x="15969" y="150832"/>
                  </a:lnTo>
                  <a:lnTo>
                    <a:pt x="17916" y="109035"/>
                  </a:lnTo>
                  <a:lnTo>
                    <a:pt x="26945" y="61500"/>
                  </a:lnTo>
                  <a:lnTo>
                    <a:pt x="35259" y="38052"/>
                  </a:lnTo>
                  <a:lnTo>
                    <a:pt x="46009" y="20575"/>
                  </a:lnTo>
                  <a:lnTo>
                    <a:pt x="61606" y="7634"/>
                  </a:lnTo>
                  <a:lnTo>
                    <a:pt x="70704" y="2207"/>
                  </a:lnTo>
                  <a:lnTo>
                    <a:pt x="78886" y="0"/>
                  </a:lnTo>
                  <a:lnTo>
                    <a:pt x="93621" y="1312"/>
                  </a:lnTo>
                  <a:lnTo>
                    <a:pt x="107226" y="14124"/>
                  </a:lnTo>
                  <a:lnTo>
                    <a:pt x="118917" y="35341"/>
                  </a:lnTo>
                  <a:lnTo>
                    <a:pt x="126465" y="63585"/>
                  </a:lnTo>
                  <a:lnTo>
                    <a:pt x="124568" y="107849"/>
                  </a:lnTo>
                  <a:lnTo>
                    <a:pt x="112984" y="133676"/>
                  </a:lnTo>
                  <a:lnTo>
                    <a:pt x="95371" y="155503"/>
                  </a:lnTo>
                  <a:lnTo>
                    <a:pt x="62360" y="178279"/>
                  </a:lnTo>
                  <a:lnTo>
                    <a:pt x="31334" y="188713"/>
                  </a:lnTo>
                  <a:lnTo>
                    <a:pt x="0" y="188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91"/>
            <p:cNvSpPr/>
            <p:nvPr>
              <p:custDataLst>
                <p:tags r:id="rId68"/>
              </p:custDataLst>
            </p:nvPr>
          </p:nvSpPr>
          <p:spPr>
            <a:xfrm>
              <a:off x="1219860" y="1522695"/>
              <a:ext cx="113641" cy="348533"/>
            </a:xfrm>
            <a:custGeom>
              <a:avLst/>
              <a:gdLst/>
              <a:ahLst/>
              <a:cxnLst/>
              <a:rect l="0" t="0" r="0" b="0"/>
              <a:pathLst>
                <a:path w="113641" h="348533">
                  <a:moveTo>
                    <a:pt x="107290" y="26705"/>
                  </a:moveTo>
                  <a:lnTo>
                    <a:pt x="107290" y="26705"/>
                  </a:lnTo>
                  <a:lnTo>
                    <a:pt x="103919" y="13221"/>
                  </a:lnTo>
                  <a:lnTo>
                    <a:pt x="98501" y="4719"/>
                  </a:lnTo>
                  <a:lnTo>
                    <a:pt x="95081" y="1465"/>
                  </a:lnTo>
                  <a:lnTo>
                    <a:pt x="91389" y="0"/>
                  </a:lnTo>
                  <a:lnTo>
                    <a:pt x="83525" y="255"/>
                  </a:lnTo>
                  <a:lnTo>
                    <a:pt x="64422" y="17849"/>
                  </a:lnTo>
                  <a:lnTo>
                    <a:pt x="37517" y="55517"/>
                  </a:lnTo>
                  <a:lnTo>
                    <a:pt x="21246" y="91957"/>
                  </a:lnTo>
                  <a:lnTo>
                    <a:pt x="8371" y="134022"/>
                  </a:lnTo>
                  <a:lnTo>
                    <a:pt x="296" y="178588"/>
                  </a:lnTo>
                  <a:lnTo>
                    <a:pt x="0" y="220503"/>
                  </a:lnTo>
                  <a:lnTo>
                    <a:pt x="5983" y="258888"/>
                  </a:lnTo>
                  <a:lnTo>
                    <a:pt x="25924" y="306147"/>
                  </a:lnTo>
                  <a:lnTo>
                    <a:pt x="44081" y="328937"/>
                  </a:lnTo>
                  <a:lnTo>
                    <a:pt x="63910" y="342828"/>
                  </a:lnTo>
                  <a:lnTo>
                    <a:pt x="74137" y="347520"/>
                  </a:lnTo>
                  <a:lnTo>
                    <a:pt x="83071" y="348532"/>
                  </a:lnTo>
                  <a:lnTo>
                    <a:pt x="113640" y="337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92"/>
            <p:cNvSpPr/>
            <p:nvPr>
              <p:custDataLst>
                <p:tags r:id="rId69"/>
              </p:custDataLst>
            </p:nvPr>
          </p:nvSpPr>
          <p:spPr>
            <a:xfrm>
              <a:off x="1391949" y="1593962"/>
              <a:ext cx="417802" cy="247350"/>
            </a:xfrm>
            <a:custGeom>
              <a:avLst/>
              <a:gdLst/>
              <a:ahLst/>
              <a:cxnLst/>
              <a:rect l="0" t="0" r="0" b="0"/>
              <a:pathLst>
                <a:path w="417802" h="247350">
                  <a:moveTo>
                    <a:pt x="24101" y="44338"/>
                  </a:moveTo>
                  <a:lnTo>
                    <a:pt x="24101" y="44338"/>
                  </a:lnTo>
                  <a:lnTo>
                    <a:pt x="0" y="44338"/>
                  </a:lnTo>
                  <a:lnTo>
                    <a:pt x="38080" y="40967"/>
                  </a:lnTo>
                  <a:lnTo>
                    <a:pt x="77553" y="35500"/>
                  </a:lnTo>
                  <a:lnTo>
                    <a:pt x="112533" y="29591"/>
                  </a:lnTo>
                  <a:lnTo>
                    <a:pt x="151599" y="22967"/>
                  </a:lnTo>
                  <a:lnTo>
                    <a:pt x="192480" y="17671"/>
                  </a:lnTo>
                  <a:lnTo>
                    <a:pt x="232286" y="12966"/>
                  </a:lnTo>
                  <a:lnTo>
                    <a:pt x="269028" y="8523"/>
                  </a:lnTo>
                  <a:lnTo>
                    <a:pt x="310690" y="2760"/>
                  </a:lnTo>
                  <a:lnTo>
                    <a:pt x="345779" y="0"/>
                  </a:lnTo>
                  <a:lnTo>
                    <a:pt x="345798" y="668"/>
                  </a:lnTo>
                  <a:lnTo>
                    <a:pt x="343158" y="4980"/>
                  </a:lnTo>
                  <a:lnTo>
                    <a:pt x="338435" y="18189"/>
                  </a:lnTo>
                  <a:lnTo>
                    <a:pt x="300856" y="64556"/>
                  </a:lnTo>
                  <a:lnTo>
                    <a:pt x="260819" y="105170"/>
                  </a:lnTo>
                  <a:lnTo>
                    <a:pt x="218789" y="142608"/>
                  </a:lnTo>
                  <a:lnTo>
                    <a:pt x="185284" y="174105"/>
                  </a:lnTo>
                  <a:lnTo>
                    <a:pt x="170872" y="191913"/>
                  </a:lnTo>
                  <a:lnTo>
                    <a:pt x="159546" y="203540"/>
                  </a:lnTo>
                  <a:lnTo>
                    <a:pt x="127825" y="242710"/>
                  </a:lnTo>
                  <a:lnTo>
                    <a:pt x="119723" y="247349"/>
                  </a:lnTo>
                  <a:lnTo>
                    <a:pt x="160479" y="245649"/>
                  </a:lnTo>
                  <a:lnTo>
                    <a:pt x="206561" y="240628"/>
                  </a:lnTo>
                  <a:lnTo>
                    <a:pt x="242778" y="237411"/>
                  </a:lnTo>
                  <a:lnTo>
                    <a:pt x="282392" y="235982"/>
                  </a:lnTo>
                  <a:lnTo>
                    <a:pt x="315992" y="233465"/>
                  </a:lnTo>
                  <a:lnTo>
                    <a:pt x="354944" y="229963"/>
                  </a:lnTo>
                  <a:lnTo>
                    <a:pt x="402090" y="228489"/>
                  </a:lnTo>
                  <a:lnTo>
                    <a:pt x="405210" y="228489"/>
                  </a:lnTo>
                  <a:lnTo>
                    <a:pt x="410559" y="230370"/>
                  </a:lnTo>
                  <a:lnTo>
                    <a:pt x="417801" y="23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93"/>
            <p:cNvSpPr/>
            <p:nvPr>
              <p:custDataLst>
                <p:tags r:id="rId70"/>
              </p:custDataLst>
            </p:nvPr>
          </p:nvSpPr>
          <p:spPr>
            <a:xfrm>
              <a:off x="2807583" y="1658870"/>
              <a:ext cx="195968" cy="17531"/>
            </a:xfrm>
            <a:custGeom>
              <a:avLst/>
              <a:gdLst/>
              <a:ahLst/>
              <a:cxnLst/>
              <a:rect l="0" t="0" r="0" b="0"/>
              <a:pathLst>
                <a:path w="195968" h="17531">
                  <a:moveTo>
                    <a:pt x="5467" y="17530"/>
                  </a:moveTo>
                  <a:lnTo>
                    <a:pt x="5467" y="17530"/>
                  </a:lnTo>
                  <a:lnTo>
                    <a:pt x="2096" y="17530"/>
                  </a:lnTo>
                  <a:lnTo>
                    <a:pt x="1103" y="16824"/>
                  </a:lnTo>
                  <a:lnTo>
                    <a:pt x="441" y="15648"/>
                  </a:lnTo>
                  <a:lnTo>
                    <a:pt x="0" y="14159"/>
                  </a:lnTo>
                  <a:lnTo>
                    <a:pt x="1822" y="12460"/>
                  </a:lnTo>
                  <a:lnTo>
                    <a:pt x="15911" y="6699"/>
                  </a:lnTo>
                  <a:lnTo>
                    <a:pt x="59088" y="312"/>
                  </a:lnTo>
                  <a:lnTo>
                    <a:pt x="91387" y="0"/>
                  </a:lnTo>
                  <a:lnTo>
                    <a:pt x="124558" y="2213"/>
                  </a:lnTo>
                  <a:lnTo>
                    <a:pt x="164852" y="7425"/>
                  </a:lnTo>
                  <a:lnTo>
                    <a:pt x="195967" y="17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94"/>
            <p:cNvSpPr/>
            <p:nvPr>
              <p:custDataLst>
                <p:tags r:id="rId71"/>
              </p:custDataLst>
            </p:nvPr>
          </p:nvSpPr>
          <p:spPr>
            <a:xfrm>
              <a:off x="2795765" y="1784350"/>
              <a:ext cx="201436" cy="6089"/>
            </a:xfrm>
            <a:custGeom>
              <a:avLst/>
              <a:gdLst/>
              <a:ahLst/>
              <a:cxnLst/>
              <a:rect l="0" t="0" r="0" b="0"/>
              <a:pathLst>
                <a:path w="201436" h="6089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3" y="5761"/>
                  </a:lnTo>
                  <a:lnTo>
                    <a:pt x="5500" y="6088"/>
                  </a:lnTo>
                  <a:lnTo>
                    <a:pt x="43493" y="1289"/>
                  </a:lnTo>
                  <a:lnTo>
                    <a:pt x="82906" y="382"/>
                  </a:lnTo>
                  <a:lnTo>
                    <a:pt x="125863" y="113"/>
                  </a:lnTo>
                  <a:lnTo>
                    <a:pt x="166108" y="34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704"/>
          <p:cNvGrpSpPr/>
          <p:nvPr/>
        </p:nvGrpSpPr>
        <p:grpSpPr>
          <a:xfrm>
            <a:off x="3228779" y="1505458"/>
            <a:ext cx="1310967" cy="475743"/>
            <a:chOff x="3228779" y="1505458"/>
            <a:chExt cx="1310967" cy="475743"/>
          </a:xfrm>
        </p:grpSpPr>
        <p:sp>
          <p:nvSpPr>
            <p:cNvPr id="68" name="SMARTInkShape-3195"/>
            <p:cNvSpPr/>
            <p:nvPr>
              <p:custDataLst>
                <p:tags r:id="rId56"/>
              </p:custDataLst>
            </p:nvPr>
          </p:nvSpPr>
          <p:spPr>
            <a:xfrm>
              <a:off x="3228779" y="1593850"/>
              <a:ext cx="16072" cy="298451"/>
            </a:xfrm>
            <a:custGeom>
              <a:avLst/>
              <a:gdLst/>
              <a:ahLst/>
              <a:cxnLst/>
              <a:rect l="0" t="0" r="0" b="0"/>
              <a:pathLst>
                <a:path w="16072" h="2984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2750" y="51555"/>
                  </a:lnTo>
                  <a:lnTo>
                    <a:pt x="4976" y="84061"/>
                  </a:lnTo>
                  <a:lnTo>
                    <a:pt x="7612" y="122733"/>
                  </a:lnTo>
                  <a:lnTo>
                    <a:pt x="8784" y="165790"/>
                  </a:lnTo>
                  <a:lnTo>
                    <a:pt x="9305" y="205153"/>
                  </a:lnTo>
                  <a:lnTo>
                    <a:pt x="9536" y="239346"/>
                  </a:lnTo>
                  <a:lnTo>
                    <a:pt x="9685" y="284397"/>
                  </a:lnTo>
                  <a:lnTo>
                    <a:pt x="10410" y="295027"/>
                  </a:lnTo>
                  <a:lnTo>
                    <a:pt x="11591" y="296873"/>
                  </a:lnTo>
                  <a:lnTo>
                    <a:pt x="1607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96"/>
            <p:cNvSpPr/>
            <p:nvPr>
              <p:custDataLst>
                <p:tags r:id="rId57"/>
              </p:custDataLst>
            </p:nvPr>
          </p:nvSpPr>
          <p:spPr>
            <a:xfrm>
              <a:off x="3335515" y="1771650"/>
              <a:ext cx="207786" cy="12701"/>
            </a:xfrm>
            <a:custGeom>
              <a:avLst/>
              <a:gdLst/>
              <a:ahLst/>
              <a:cxnLst/>
              <a:rect l="0" t="0" r="0" b="0"/>
              <a:pathLst>
                <a:path w="2077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35928" y="8336"/>
                  </a:lnTo>
                  <a:lnTo>
                    <a:pt x="78156" y="6938"/>
                  </a:lnTo>
                  <a:lnTo>
                    <a:pt x="118811" y="6524"/>
                  </a:lnTo>
                  <a:lnTo>
                    <a:pt x="159707" y="5696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97"/>
            <p:cNvSpPr/>
            <p:nvPr>
              <p:custDataLst>
                <p:tags r:id="rId58"/>
              </p:custDataLst>
            </p:nvPr>
          </p:nvSpPr>
          <p:spPr>
            <a:xfrm>
              <a:off x="3753733" y="1505458"/>
              <a:ext cx="221368" cy="12193"/>
            </a:xfrm>
            <a:custGeom>
              <a:avLst/>
              <a:gdLst/>
              <a:ahLst/>
              <a:cxnLst/>
              <a:rect l="0" t="0" r="0" b="0"/>
              <a:pathLst>
                <a:path w="221368" h="12193">
                  <a:moveTo>
                    <a:pt x="5467" y="12192"/>
                  </a:moveTo>
                  <a:lnTo>
                    <a:pt x="5467" y="12192"/>
                  </a:lnTo>
                  <a:lnTo>
                    <a:pt x="0" y="12192"/>
                  </a:lnTo>
                  <a:lnTo>
                    <a:pt x="41290" y="3353"/>
                  </a:lnTo>
                  <a:lnTo>
                    <a:pt x="86637" y="636"/>
                  </a:lnTo>
                  <a:lnTo>
                    <a:pt x="123857" y="0"/>
                  </a:lnTo>
                  <a:lnTo>
                    <a:pt x="161096" y="423"/>
                  </a:lnTo>
                  <a:lnTo>
                    <a:pt x="221367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98"/>
            <p:cNvSpPr/>
            <p:nvPr>
              <p:custDataLst>
                <p:tags r:id="rId59"/>
              </p:custDataLst>
            </p:nvPr>
          </p:nvSpPr>
          <p:spPr>
            <a:xfrm>
              <a:off x="3759200" y="194310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45190" y="24959"/>
                  </a:lnTo>
                  <a:lnTo>
                    <a:pt x="90295" y="18919"/>
                  </a:lnTo>
                  <a:lnTo>
                    <a:pt x="126914" y="14758"/>
                  </a:lnTo>
                  <a:lnTo>
                    <a:pt x="162004" y="10557"/>
                  </a:lnTo>
                  <a:lnTo>
                    <a:pt x="207423" y="281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99"/>
            <p:cNvSpPr/>
            <p:nvPr>
              <p:custDataLst>
                <p:tags r:id="rId60"/>
              </p:custDataLst>
            </p:nvPr>
          </p:nvSpPr>
          <p:spPr>
            <a:xfrm>
              <a:off x="4120225" y="1579134"/>
              <a:ext cx="121576" cy="338567"/>
            </a:xfrm>
            <a:custGeom>
              <a:avLst/>
              <a:gdLst/>
              <a:ahLst/>
              <a:cxnLst/>
              <a:rect l="0" t="0" r="0" b="0"/>
              <a:pathLst>
                <a:path w="121576" h="338567">
                  <a:moveTo>
                    <a:pt x="121575" y="21066"/>
                  </a:moveTo>
                  <a:lnTo>
                    <a:pt x="121575" y="21066"/>
                  </a:lnTo>
                  <a:lnTo>
                    <a:pt x="121575" y="14324"/>
                  </a:lnTo>
                  <a:lnTo>
                    <a:pt x="119693" y="9132"/>
                  </a:lnTo>
                  <a:lnTo>
                    <a:pt x="118204" y="6760"/>
                  </a:lnTo>
                  <a:lnTo>
                    <a:pt x="109366" y="51"/>
                  </a:lnTo>
                  <a:lnTo>
                    <a:pt x="104263" y="0"/>
                  </a:lnTo>
                  <a:lnTo>
                    <a:pt x="91068" y="3707"/>
                  </a:lnTo>
                  <a:lnTo>
                    <a:pt x="67772" y="20470"/>
                  </a:lnTo>
                  <a:lnTo>
                    <a:pt x="42996" y="50052"/>
                  </a:lnTo>
                  <a:lnTo>
                    <a:pt x="26208" y="80986"/>
                  </a:lnTo>
                  <a:lnTo>
                    <a:pt x="11457" y="118958"/>
                  </a:lnTo>
                  <a:lnTo>
                    <a:pt x="2548" y="161705"/>
                  </a:lnTo>
                  <a:lnTo>
                    <a:pt x="0" y="204693"/>
                  </a:lnTo>
                  <a:lnTo>
                    <a:pt x="3336" y="245200"/>
                  </a:lnTo>
                  <a:lnTo>
                    <a:pt x="14226" y="279666"/>
                  </a:lnTo>
                  <a:lnTo>
                    <a:pt x="30355" y="303921"/>
                  </a:lnTo>
                  <a:lnTo>
                    <a:pt x="48577" y="320346"/>
                  </a:lnTo>
                  <a:lnTo>
                    <a:pt x="83475" y="33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00"/>
            <p:cNvSpPr/>
            <p:nvPr>
              <p:custDataLst>
                <p:tags r:id="rId61"/>
              </p:custDataLst>
            </p:nvPr>
          </p:nvSpPr>
          <p:spPr>
            <a:xfrm>
              <a:off x="4240736" y="1659998"/>
              <a:ext cx="159815" cy="192950"/>
            </a:xfrm>
            <a:custGeom>
              <a:avLst/>
              <a:gdLst/>
              <a:ahLst/>
              <a:cxnLst/>
              <a:rect l="0" t="0" r="0" b="0"/>
              <a:pathLst>
                <a:path w="159815" h="192950">
                  <a:moveTo>
                    <a:pt x="153464" y="16402"/>
                  </a:moveTo>
                  <a:lnTo>
                    <a:pt x="153464" y="16402"/>
                  </a:lnTo>
                  <a:lnTo>
                    <a:pt x="158931" y="0"/>
                  </a:lnTo>
                  <a:lnTo>
                    <a:pt x="152810" y="8250"/>
                  </a:lnTo>
                  <a:lnTo>
                    <a:pt x="137194" y="53629"/>
                  </a:lnTo>
                  <a:lnTo>
                    <a:pt x="118775" y="97988"/>
                  </a:lnTo>
                  <a:lnTo>
                    <a:pt x="102769" y="130979"/>
                  </a:lnTo>
                  <a:lnTo>
                    <a:pt x="74630" y="170530"/>
                  </a:lnTo>
                  <a:lnTo>
                    <a:pt x="56808" y="186268"/>
                  </a:lnTo>
                  <a:lnTo>
                    <a:pt x="41362" y="192322"/>
                  </a:lnTo>
                  <a:lnTo>
                    <a:pt x="34279" y="192949"/>
                  </a:lnTo>
                  <a:lnTo>
                    <a:pt x="20765" y="188000"/>
                  </a:lnTo>
                  <a:lnTo>
                    <a:pt x="14198" y="183718"/>
                  </a:lnTo>
                  <a:lnTo>
                    <a:pt x="5020" y="169552"/>
                  </a:lnTo>
                  <a:lnTo>
                    <a:pt x="0" y="150791"/>
                  </a:lnTo>
                  <a:lnTo>
                    <a:pt x="121" y="128341"/>
                  </a:lnTo>
                  <a:lnTo>
                    <a:pt x="4408" y="113660"/>
                  </a:lnTo>
                  <a:lnTo>
                    <a:pt x="7526" y="108757"/>
                  </a:lnTo>
                  <a:lnTo>
                    <a:pt x="11016" y="105489"/>
                  </a:lnTo>
                  <a:lnTo>
                    <a:pt x="18657" y="101857"/>
                  </a:lnTo>
                  <a:lnTo>
                    <a:pt x="30520" y="104006"/>
                  </a:lnTo>
                  <a:lnTo>
                    <a:pt x="74401" y="126559"/>
                  </a:lnTo>
                  <a:lnTo>
                    <a:pt x="113753" y="155074"/>
                  </a:lnTo>
                  <a:lnTo>
                    <a:pt x="159814" y="18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01"/>
            <p:cNvSpPr/>
            <p:nvPr>
              <p:custDataLst>
                <p:tags r:id="rId62"/>
              </p:custDataLst>
            </p:nvPr>
          </p:nvSpPr>
          <p:spPr>
            <a:xfrm>
              <a:off x="4413250" y="1564792"/>
              <a:ext cx="126496" cy="365609"/>
            </a:xfrm>
            <a:custGeom>
              <a:avLst/>
              <a:gdLst/>
              <a:ahLst/>
              <a:cxnLst/>
              <a:rect l="0" t="0" r="0" b="0"/>
              <a:pathLst>
                <a:path w="126496" h="365609">
                  <a:moveTo>
                    <a:pt x="107950" y="3658"/>
                  </a:moveTo>
                  <a:lnTo>
                    <a:pt x="107950" y="3658"/>
                  </a:lnTo>
                  <a:lnTo>
                    <a:pt x="104579" y="287"/>
                  </a:lnTo>
                  <a:lnTo>
                    <a:pt x="102881" y="0"/>
                  </a:lnTo>
                  <a:lnTo>
                    <a:pt x="101042" y="514"/>
                  </a:lnTo>
                  <a:lnTo>
                    <a:pt x="99111" y="1562"/>
                  </a:lnTo>
                  <a:lnTo>
                    <a:pt x="99235" y="5083"/>
                  </a:lnTo>
                  <a:lnTo>
                    <a:pt x="116637" y="48940"/>
                  </a:lnTo>
                  <a:lnTo>
                    <a:pt x="124275" y="85167"/>
                  </a:lnTo>
                  <a:lnTo>
                    <a:pt x="126495" y="130195"/>
                  </a:lnTo>
                  <a:lnTo>
                    <a:pt x="123135" y="155044"/>
                  </a:lnTo>
                  <a:lnTo>
                    <a:pt x="118073" y="180782"/>
                  </a:lnTo>
                  <a:lnTo>
                    <a:pt x="103042" y="228194"/>
                  </a:lnTo>
                  <a:lnTo>
                    <a:pt x="83191" y="271374"/>
                  </a:lnTo>
                  <a:lnTo>
                    <a:pt x="57905" y="309380"/>
                  </a:lnTo>
                  <a:lnTo>
                    <a:pt x="15096" y="352306"/>
                  </a:lnTo>
                  <a:lnTo>
                    <a:pt x="0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05"/>
          <p:cNvGrpSpPr/>
          <p:nvPr/>
        </p:nvGrpSpPr>
        <p:grpSpPr>
          <a:xfrm>
            <a:off x="3861511" y="1504950"/>
            <a:ext cx="152596" cy="425451"/>
            <a:chOff x="3861511" y="1504950"/>
            <a:chExt cx="152596" cy="425451"/>
          </a:xfrm>
        </p:grpSpPr>
        <p:sp>
          <p:nvSpPr>
            <p:cNvPr id="76" name="SMARTInkShape-3202"/>
            <p:cNvSpPr/>
            <p:nvPr>
              <p:custDataLst>
                <p:tags r:id="rId54"/>
              </p:custDataLst>
            </p:nvPr>
          </p:nvSpPr>
          <p:spPr>
            <a:xfrm>
              <a:off x="3861511" y="1639476"/>
              <a:ext cx="152596" cy="226885"/>
            </a:xfrm>
            <a:custGeom>
              <a:avLst/>
              <a:gdLst/>
              <a:ahLst/>
              <a:cxnLst/>
              <a:rect l="0" t="0" r="0" b="0"/>
              <a:pathLst>
                <a:path w="152596" h="226885">
                  <a:moveTo>
                    <a:pt x="100889" y="36924"/>
                  </a:moveTo>
                  <a:lnTo>
                    <a:pt x="100889" y="36924"/>
                  </a:lnTo>
                  <a:lnTo>
                    <a:pt x="100889" y="28086"/>
                  </a:lnTo>
                  <a:lnTo>
                    <a:pt x="99007" y="24059"/>
                  </a:lnTo>
                  <a:lnTo>
                    <a:pt x="92051" y="15725"/>
                  </a:lnTo>
                  <a:lnTo>
                    <a:pt x="88647" y="15030"/>
                  </a:lnTo>
                  <a:lnTo>
                    <a:pt x="79220" y="16140"/>
                  </a:lnTo>
                  <a:lnTo>
                    <a:pt x="58642" y="24102"/>
                  </a:lnTo>
                  <a:lnTo>
                    <a:pt x="34671" y="45511"/>
                  </a:lnTo>
                  <a:lnTo>
                    <a:pt x="13065" y="80939"/>
                  </a:lnTo>
                  <a:lnTo>
                    <a:pt x="0" y="126087"/>
                  </a:lnTo>
                  <a:lnTo>
                    <a:pt x="1722" y="154869"/>
                  </a:lnTo>
                  <a:lnTo>
                    <a:pt x="14591" y="191109"/>
                  </a:lnTo>
                  <a:lnTo>
                    <a:pt x="20074" y="201098"/>
                  </a:lnTo>
                  <a:lnTo>
                    <a:pt x="35573" y="215958"/>
                  </a:lnTo>
                  <a:lnTo>
                    <a:pt x="44645" y="221897"/>
                  </a:lnTo>
                  <a:lnTo>
                    <a:pt x="62251" y="226614"/>
                  </a:lnTo>
                  <a:lnTo>
                    <a:pt x="70897" y="226884"/>
                  </a:lnTo>
                  <a:lnTo>
                    <a:pt x="89911" y="217776"/>
                  </a:lnTo>
                  <a:lnTo>
                    <a:pt x="108709" y="201264"/>
                  </a:lnTo>
                  <a:lnTo>
                    <a:pt x="130488" y="167462"/>
                  </a:lnTo>
                  <a:lnTo>
                    <a:pt x="145485" y="125775"/>
                  </a:lnTo>
                  <a:lnTo>
                    <a:pt x="152595" y="79399"/>
                  </a:lnTo>
                  <a:lnTo>
                    <a:pt x="149505" y="51569"/>
                  </a:lnTo>
                  <a:lnTo>
                    <a:pt x="139665" y="30733"/>
                  </a:lnTo>
                  <a:lnTo>
                    <a:pt x="133089" y="22213"/>
                  </a:lnTo>
                  <a:lnTo>
                    <a:pt x="114495" y="10866"/>
                  </a:lnTo>
                  <a:lnTo>
                    <a:pt x="82107" y="2392"/>
                  </a:lnTo>
                  <a:lnTo>
                    <a:pt x="44871" y="0"/>
                  </a:lnTo>
                  <a:lnTo>
                    <a:pt x="31039" y="5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203"/>
            <p:cNvSpPr/>
            <p:nvPr>
              <p:custDataLst>
                <p:tags r:id="rId55"/>
              </p:custDataLst>
            </p:nvPr>
          </p:nvSpPr>
          <p:spPr>
            <a:xfrm>
              <a:off x="3893695" y="1504950"/>
              <a:ext cx="20511" cy="425451"/>
            </a:xfrm>
            <a:custGeom>
              <a:avLst/>
              <a:gdLst/>
              <a:ahLst/>
              <a:cxnLst/>
              <a:rect l="0" t="0" r="0" b="0"/>
              <a:pathLst>
                <a:path w="20511" h="425451">
                  <a:moveTo>
                    <a:pt x="11555" y="0"/>
                  </a:moveTo>
                  <a:lnTo>
                    <a:pt x="11555" y="0"/>
                  </a:lnTo>
                  <a:lnTo>
                    <a:pt x="8184" y="3371"/>
                  </a:lnTo>
                  <a:lnTo>
                    <a:pt x="2717" y="18951"/>
                  </a:lnTo>
                  <a:lnTo>
                    <a:pt x="0" y="54926"/>
                  </a:lnTo>
                  <a:lnTo>
                    <a:pt x="1245" y="90969"/>
                  </a:lnTo>
                  <a:lnTo>
                    <a:pt x="4150" y="132858"/>
                  </a:lnTo>
                  <a:lnTo>
                    <a:pt x="7794" y="177346"/>
                  </a:lnTo>
                  <a:lnTo>
                    <a:pt x="11765" y="224871"/>
                  </a:lnTo>
                  <a:lnTo>
                    <a:pt x="15881" y="272098"/>
                  </a:lnTo>
                  <a:lnTo>
                    <a:pt x="20063" y="314255"/>
                  </a:lnTo>
                  <a:lnTo>
                    <a:pt x="20510" y="350395"/>
                  </a:lnTo>
                  <a:lnTo>
                    <a:pt x="16795" y="390982"/>
                  </a:lnTo>
                  <a:lnTo>
                    <a:pt x="11555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706"/>
          <p:cNvGrpSpPr/>
          <p:nvPr/>
        </p:nvGrpSpPr>
        <p:grpSpPr>
          <a:xfrm>
            <a:off x="965461" y="2794523"/>
            <a:ext cx="1162567" cy="455115"/>
            <a:chOff x="965461" y="2794523"/>
            <a:chExt cx="1162567" cy="455115"/>
          </a:xfrm>
        </p:grpSpPr>
        <p:sp>
          <p:nvSpPr>
            <p:cNvPr id="79" name="SMARTInkShape-3204"/>
            <p:cNvSpPr/>
            <p:nvPr>
              <p:custDataLst>
                <p:tags r:id="rId48"/>
              </p:custDataLst>
            </p:nvPr>
          </p:nvSpPr>
          <p:spPr>
            <a:xfrm>
              <a:off x="965461" y="2807225"/>
              <a:ext cx="125796" cy="391410"/>
            </a:xfrm>
            <a:custGeom>
              <a:avLst/>
              <a:gdLst/>
              <a:ahLst/>
              <a:cxnLst/>
              <a:rect l="0" t="0" r="0" b="0"/>
              <a:pathLst>
                <a:path w="125796" h="391410">
                  <a:moveTo>
                    <a:pt x="6089" y="101075"/>
                  </a:moveTo>
                  <a:lnTo>
                    <a:pt x="6089" y="101075"/>
                  </a:lnTo>
                  <a:lnTo>
                    <a:pt x="0" y="94986"/>
                  </a:lnTo>
                  <a:lnTo>
                    <a:pt x="5229" y="140214"/>
                  </a:lnTo>
                  <a:lnTo>
                    <a:pt x="9205" y="184325"/>
                  </a:lnTo>
                  <a:lnTo>
                    <a:pt x="14765" y="220390"/>
                  </a:lnTo>
                  <a:lnTo>
                    <a:pt x="21234" y="258526"/>
                  </a:lnTo>
                  <a:lnTo>
                    <a:pt x="26461" y="294290"/>
                  </a:lnTo>
                  <a:lnTo>
                    <a:pt x="33370" y="339416"/>
                  </a:lnTo>
                  <a:lnTo>
                    <a:pt x="42277" y="386026"/>
                  </a:lnTo>
                  <a:lnTo>
                    <a:pt x="42914" y="390526"/>
                  </a:lnTo>
                  <a:lnTo>
                    <a:pt x="43339" y="391409"/>
                  </a:lnTo>
                  <a:lnTo>
                    <a:pt x="43811" y="386746"/>
                  </a:lnTo>
                  <a:lnTo>
                    <a:pt x="37232" y="344264"/>
                  </a:lnTo>
                  <a:lnTo>
                    <a:pt x="32630" y="310053"/>
                  </a:lnTo>
                  <a:lnTo>
                    <a:pt x="25881" y="266626"/>
                  </a:lnTo>
                  <a:lnTo>
                    <a:pt x="20060" y="220985"/>
                  </a:lnTo>
                  <a:lnTo>
                    <a:pt x="16531" y="174829"/>
                  </a:lnTo>
                  <a:lnTo>
                    <a:pt x="17315" y="128446"/>
                  </a:lnTo>
                  <a:lnTo>
                    <a:pt x="20015" y="91367"/>
                  </a:lnTo>
                  <a:lnTo>
                    <a:pt x="25502" y="48575"/>
                  </a:lnTo>
                  <a:lnTo>
                    <a:pt x="30945" y="26942"/>
                  </a:lnTo>
                  <a:lnTo>
                    <a:pt x="40419" y="12623"/>
                  </a:lnTo>
                  <a:lnTo>
                    <a:pt x="53567" y="3437"/>
                  </a:lnTo>
                  <a:lnTo>
                    <a:pt x="61025" y="0"/>
                  </a:lnTo>
                  <a:lnTo>
                    <a:pt x="68818" y="530"/>
                  </a:lnTo>
                  <a:lnTo>
                    <a:pt x="85004" y="8646"/>
                  </a:lnTo>
                  <a:lnTo>
                    <a:pt x="109983" y="32453"/>
                  </a:lnTo>
                  <a:lnTo>
                    <a:pt x="125145" y="65220"/>
                  </a:lnTo>
                  <a:lnTo>
                    <a:pt x="125795" y="89373"/>
                  </a:lnTo>
                  <a:lnTo>
                    <a:pt x="119264" y="114219"/>
                  </a:lnTo>
                  <a:lnTo>
                    <a:pt x="95753" y="150595"/>
                  </a:lnTo>
                  <a:lnTo>
                    <a:pt x="65739" y="178463"/>
                  </a:lnTo>
                  <a:lnTo>
                    <a:pt x="25554" y="197474"/>
                  </a:lnTo>
                  <a:lnTo>
                    <a:pt x="14740" y="199658"/>
                  </a:lnTo>
                  <a:lnTo>
                    <a:pt x="11856" y="199253"/>
                  </a:lnTo>
                  <a:lnTo>
                    <a:pt x="6089" y="19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05"/>
            <p:cNvSpPr/>
            <p:nvPr>
              <p:custDataLst>
                <p:tags r:id="rId49"/>
              </p:custDataLst>
            </p:nvPr>
          </p:nvSpPr>
          <p:spPr>
            <a:xfrm>
              <a:off x="1067683" y="3003550"/>
              <a:ext cx="138818" cy="166224"/>
            </a:xfrm>
            <a:custGeom>
              <a:avLst/>
              <a:gdLst/>
              <a:ahLst/>
              <a:cxnLst/>
              <a:rect l="0" t="0" r="0" b="0"/>
              <a:pathLst>
                <a:path w="138818" h="166224">
                  <a:moveTo>
                    <a:pt x="5467" y="57150"/>
                  </a:moveTo>
                  <a:lnTo>
                    <a:pt x="5467" y="57150"/>
                  </a:lnTo>
                  <a:lnTo>
                    <a:pt x="441" y="45217"/>
                  </a:lnTo>
                  <a:lnTo>
                    <a:pt x="0" y="42845"/>
                  </a:lnTo>
                  <a:lnTo>
                    <a:pt x="411" y="40557"/>
                  </a:lnTo>
                  <a:lnTo>
                    <a:pt x="2749" y="36135"/>
                  </a:lnTo>
                  <a:lnTo>
                    <a:pt x="9904" y="33699"/>
                  </a:lnTo>
                  <a:lnTo>
                    <a:pt x="14775" y="33050"/>
                  </a:lnTo>
                  <a:lnTo>
                    <a:pt x="38485" y="38877"/>
                  </a:lnTo>
                  <a:lnTo>
                    <a:pt x="64482" y="59654"/>
                  </a:lnTo>
                  <a:lnTo>
                    <a:pt x="83317" y="91523"/>
                  </a:lnTo>
                  <a:lnTo>
                    <a:pt x="91093" y="124407"/>
                  </a:lnTo>
                  <a:lnTo>
                    <a:pt x="90026" y="149750"/>
                  </a:lnTo>
                  <a:lnTo>
                    <a:pt x="85147" y="160159"/>
                  </a:lnTo>
                  <a:lnTo>
                    <a:pt x="81870" y="163923"/>
                  </a:lnTo>
                  <a:lnTo>
                    <a:pt x="78980" y="165726"/>
                  </a:lnTo>
                  <a:lnTo>
                    <a:pt x="76348" y="166223"/>
                  </a:lnTo>
                  <a:lnTo>
                    <a:pt x="73888" y="165849"/>
                  </a:lnTo>
                  <a:lnTo>
                    <a:pt x="69272" y="156025"/>
                  </a:lnTo>
                  <a:lnTo>
                    <a:pt x="67054" y="148467"/>
                  </a:lnTo>
                  <a:lnTo>
                    <a:pt x="70674" y="107490"/>
                  </a:lnTo>
                  <a:lnTo>
                    <a:pt x="84054" y="61874"/>
                  </a:lnTo>
                  <a:lnTo>
                    <a:pt x="104795" y="27191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06"/>
            <p:cNvSpPr/>
            <p:nvPr>
              <p:custDataLst>
                <p:tags r:id="rId50"/>
              </p:custDataLst>
            </p:nvPr>
          </p:nvSpPr>
          <p:spPr>
            <a:xfrm>
              <a:off x="1339284" y="2826089"/>
              <a:ext cx="140267" cy="392675"/>
            </a:xfrm>
            <a:custGeom>
              <a:avLst/>
              <a:gdLst/>
              <a:ahLst/>
              <a:cxnLst/>
              <a:rect l="0" t="0" r="0" b="0"/>
              <a:pathLst>
                <a:path w="140267" h="392675">
                  <a:moveTo>
                    <a:pt x="102166" y="12361"/>
                  </a:moveTo>
                  <a:lnTo>
                    <a:pt x="102166" y="12361"/>
                  </a:lnTo>
                  <a:lnTo>
                    <a:pt x="102166" y="8990"/>
                  </a:lnTo>
                  <a:lnTo>
                    <a:pt x="100285" y="5453"/>
                  </a:lnTo>
                  <a:lnTo>
                    <a:pt x="98795" y="3523"/>
                  </a:lnTo>
                  <a:lnTo>
                    <a:pt x="95258" y="1377"/>
                  </a:lnTo>
                  <a:lnTo>
                    <a:pt x="87239" y="0"/>
                  </a:lnTo>
                  <a:lnTo>
                    <a:pt x="70854" y="13245"/>
                  </a:lnTo>
                  <a:lnTo>
                    <a:pt x="48125" y="48528"/>
                  </a:lnTo>
                  <a:lnTo>
                    <a:pt x="29935" y="84409"/>
                  </a:lnTo>
                  <a:lnTo>
                    <a:pt x="12913" y="126227"/>
                  </a:lnTo>
                  <a:lnTo>
                    <a:pt x="2996" y="170683"/>
                  </a:lnTo>
                  <a:lnTo>
                    <a:pt x="0" y="216312"/>
                  </a:lnTo>
                  <a:lnTo>
                    <a:pt x="3136" y="261050"/>
                  </a:lnTo>
                  <a:lnTo>
                    <a:pt x="13938" y="302100"/>
                  </a:lnTo>
                  <a:lnTo>
                    <a:pt x="28146" y="335868"/>
                  </a:lnTo>
                  <a:lnTo>
                    <a:pt x="45279" y="362164"/>
                  </a:lnTo>
                  <a:lnTo>
                    <a:pt x="67005" y="378555"/>
                  </a:lnTo>
                  <a:lnTo>
                    <a:pt x="99666" y="392345"/>
                  </a:lnTo>
                  <a:lnTo>
                    <a:pt x="117283" y="392674"/>
                  </a:lnTo>
                  <a:lnTo>
                    <a:pt x="140266" y="387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07"/>
            <p:cNvSpPr/>
            <p:nvPr>
              <p:custDataLst>
                <p:tags r:id="rId51"/>
              </p:custDataLst>
            </p:nvPr>
          </p:nvSpPr>
          <p:spPr>
            <a:xfrm>
              <a:off x="1612900" y="2860366"/>
              <a:ext cx="50801" cy="389272"/>
            </a:xfrm>
            <a:custGeom>
              <a:avLst/>
              <a:gdLst/>
              <a:ahLst/>
              <a:cxnLst/>
              <a:rect l="0" t="0" r="0" b="0"/>
              <a:pathLst>
                <a:path w="50801" h="389272">
                  <a:moveTo>
                    <a:pt x="0" y="9834"/>
                  </a:moveTo>
                  <a:lnTo>
                    <a:pt x="0" y="9834"/>
                  </a:lnTo>
                  <a:lnTo>
                    <a:pt x="0" y="0"/>
                  </a:lnTo>
                  <a:lnTo>
                    <a:pt x="0" y="43306"/>
                  </a:lnTo>
                  <a:lnTo>
                    <a:pt x="1882" y="75275"/>
                  </a:lnTo>
                  <a:lnTo>
                    <a:pt x="5070" y="114413"/>
                  </a:lnTo>
                  <a:lnTo>
                    <a:pt x="8838" y="160030"/>
                  </a:lnTo>
                  <a:lnTo>
                    <a:pt x="14747" y="206646"/>
                  </a:lnTo>
                  <a:lnTo>
                    <a:pt x="22782" y="251823"/>
                  </a:lnTo>
                  <a:lnTo>
                    <a:pt x="33408" y="293068"/>
                  </a:lnTo>
                  <a:lnTo>
                    <a:pt x="41424" y="326921"/>
                  </a:lnTo>
                  <a:lnTo>
                    <a:pt x="48948" y="373035"/>
                  </a:lnTo>
                  <a:lnTo>
                    <a:pt x="50637" y="389271"/>
                  </a:lnTo>
                  <a:lnTo>
                    <a:pt x="50800" y="37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208"/>
            <p:cNvSpPr/>
            <p:nvPr>
              <p:custDataLst>
                <p:tags r:id="rId52"/>
              </p:custDataLst>
            </p:nvPr>
          </p:nvSpPr>
          <p:spPr>
            <a:xfrm>
              <a:off x="1752707" y="2965452"/>
              <a:ext cx="272944" cy="228573"/>
            </a:xfrm>
            <a:custGeom>
              <a:avLst/>
              <a:gdLst/>
              <a:ahLst/>
              <a:cxnLst/>
              <a:rect l="0" t="0" r="0" b="0"/>
              <a:pathLst>
                <a:path w="272944" h="228573">
                  <a:moveTo>
                    <a:pt x="18943" y="6348"/>
                  </a:moveTo>
                  <a:lnTo>
                    <a:pt x="18943" y="6348"/>
                  </a:lnTo>
                  <a:lnTo>
                    <a:pt x="0" y="6348"/>
                  </a:lnTo>
                  <a:lnTo>
                    <a:pt x="3296" y="9719"/>
                  </a:lnTo>
                  <a:lnTo>
                    <a:pt x="8696" y="11374"/>
                  </a:lnTo>
                  <a:lnTo>
                    <a:pt x="17917" y="11404"/>
                  </a:lnTo>
                  <a:lnTo>
                    <a:pt x="56344" y="5674"/>
                  </a:lnTo>
                  <a:lnTo>
                    <a:pt x="96817" y="1679"/>
                  </a:lnTo>
                  <a:lnTo>
                    <a:pt x="138207" y="496"/>
                  </a:lnTo>
                  <a:lnTo>
                    <a:pt x="181927" y="64"/>
                  </a:lnTo>
                  <a:lnTo>
                    <a:pt x="194652" y="7"/>
                  </a:lnTo>
                  <a:lnTo>
                    <a:pt x="194644" y="3"/>
                  </a:lnTo>
                  <a:lnTo>
                    <a:pt x="192753" y="0"/>
                  </a:lnTo>
                  <a:lnTo>
                    <a:pt x="191966" y="705"/>
                  </a:lnTo>
                  <a:lnTo>
                    <a:pt x="191092" y="3370"/>
                  </a:lnTo>
                  <a:lnTo>
                    <a:pt x="191564" y="5068"/>
                  </a:lnTo>
                  <a:lnTo>
                    <a:pt x="195922" y="11553"/>
                  </a:lnTo>
                  <a:lnTo>
                    <a:pt x="195490" y="12641"/>
                  </a:lnTo>
                  <a:lnTo>
                    <a:pt x="158460" y="57881"/>
                  </a:lnTo>
                  <a:lnTo>
                    <a:pt x="119412" y="104101"/>
                  </a:lnTo>
                  <a:lnTo>
                    <a:pt x="78766" y="149775"/>
                  </a:lnTo>
                  <a:lnTo>
                    <a:pt x="54984" y="182166"/>
                  </a:lnTo>
                  <a:lnTo>
                    <a:pt x="45744" y="201134"/>
                  </a:lnTo>
                  <a:lnTo>
                    <a:pt x="43760" y="213786"/>
                  </a:lnTo>
                  <a:lnTo>
                    <a:pt x="38892" y="220994"/>
                  </a:lnTo>
                  <a:lnTo>
                    <a:pt x="38000" y="228511"/>
                  </a:lnTo>
                  <a:lnTo>
                    <a:pt x="41366" y="228572"/>
                  </a:lnTo>
                  <a:lnTo>
                    <a:pt x="80709" y="214290"/>
                  </a:lnTo>
                  <a:lnTo>
                    <a:pt x="118932" y="214324"/>
                  </a:lnTo>
                  <a:lnTo>
                    <a:pt x="161536" y="215432"/>
                  </a:lnTo>
                  <a:lnTo>
                    <a:pt x="203560" y="215100"/>
                  </a:lnTo>
                  <a:lnTo>
                    <a:pt x="243107" y="209625"/>
                  </a:lnTo>
                  <a:lnTo>
                    <a:pt x="244586" y="210304"/>
                  </a:lnTo>
                  <a:lnTo>
                    <a:pt x="245572" y="211463"/>
                  </a:lnTo>
                  <a:lnTo>
                    <a:pt x="246229" y="212941"/>
                  </a:lnTo>
                  <a:lnTo>
                    <a:pt x="247372" y="213927"/>
                  </a:lnTo>
                  <a:lnTo>
                    <a:pt x="250524" y="215022"/>
                  </a:lnTo>
                  <a:lnTo>
                    <a:pt x="256266" y="215638"/>
                  </a:lnTo>
                  <a:lnTo>
                    <a:pt x="272943" y="209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09"/>
            <p:cNvSpPr/>
            <p:nvPr>
              <p:custDataLst>
                <p:tags r:id="rId53"/>
              </p:custDataLst>
            </p:nvPr>
          </p:nvSpPr>
          <p:spPr>
            <a:xfrm>
              <a:off x="2096721" y="2794523"/>
              <a:ext cx="31307" cy="431278"/>
            </a:xfrm>
            <a:custGeom>
              <a:avLst/>
              <a:gdLst/>
              <a:ahLst/>
              <a:cxnLst/>
              <a:rect l="0" t="0" r="0" b="0"/>
              <a:pathLst>
                <a:path w="31307" h="431278">
                  <a:moveTo>
                    <a:pt x="17829" y="12177"/>
                  </a:moveTo>
                  <a:lnTo>
                    <a:pt x="17829" y="12177"/>
                  </a:lnTo>
                  <a:lnTo>
                    <a:pt x="17829" y="5435"/>
                  </a:lnTo>
                  <a:lnTo>
                    <a:pt x="17123" y="3449"/>
                  </a:lnTo>
                  <a:lnTo>
                    <a:pt x="15947" y="2125"/>
                  </a:lnTo>
                  <a:lnTo>
                    <a:pt x="12759" y="654"/>
                  </a:lnTo>
                  <a:lnTo>
                    <a:pt x="8991" y="0"/>
                  </a:lnTo>
                  <a:lnTo>
                    <a:pt x="6998" y="1237"/>
                  </a:lnTo>
                  <a:lnTo>
                    <a:pt x="2902" y="6374"/>
                  </a:lnTo>
                  <a:lnTo>
                    <a:pt x="0" y="27313"/>
                  </a:lnTo>
                  <a:lnTo>
                    <a:pt x="2512" y="72714"/>
                  </a:lnTo>
                  <a:lnTo>
                    <a:pt x="7729" y="114577"/>
                  </a:lnTo>
                  <a:lnTo>
                    <a:pt x="14046" y="161405"/>
                  </a:lnTo>
                  <a:lnTo>
                    <a:pt x="16718" y="185745"/>
                  </a:lnTo>
                  <a:lnTo>
                    <a:pt x="19205" y="210440"/>
                  </a:lnTo>
                  <a:lnTo>
                    <a:pt x="25731" y="256692"/>
                  </a:lnTo>
                  <a:lnTo>
                    <a:pt x="31219" y="299356"/>
                  </a:lnTo>
                  <a:lnTo>
                    <a:pt x="31306" y="337132"/>
                  </a:lnTo>
                  <a:lnTo>
                    <a:pt x="30759" y="383391"/>
                  </a:lnTo>
                  <a:lnTo>
                    <a:pt x="30530" y="430993"/>
                  </a:lnTo>
                  <a:lnTo>
                    <a:pt x="30529" y="431087"/>
                  </a:lnTo>
                  <a:lnTo>
                    <a:pt x="24179" y="43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707"/>
          <p:cNvGrpSpPr/>
          <p:nvPr/>
        </p:nvGrpSpPr>
        <p:grpSpPr>
          <a:xfrm>
            <a:off x="2425753" y="2795765"/>
            <a:ext cx="707780" cy="401764"/>
            <a:chOff x="2425753" y="2795765"/>
            <a:chExt cx="707780" cy="401764"/>
          </a:xfrm>
        </p:grpSpPr>
        <p:sp>
          <p:nvSpPr>
            <p:cNvPr id="86" name="SMARTInkShape-3210"/>
            <p:cNvSpPr/>
            <p:nvPr>
              <p:custDataLst>
                <p:tags r:id="rId45"/>
              </p:custDataLst>
            </p:nvPr>
          </p:nvSpPr>
          <p:spPr>
            <a:xfrm>
              <a:off x="2425753" y="2933778"/>
              <a:ext cx="234898" cy="263751"/>
            </a:xfrm>
            <a:custGeom>
              <a:avLst/>
              <a:gdLst/>
              <a:ahLst/>
              <a:cxnLst/>
              <a:rect l="0" t="0" r="0" b="0"/>
              <a:pathLst>
                <a:path w="234898" h="263751">
                  <a:moveTo>
                    <a:pt x="18997" y="6272"/>
                  </a:moveTo>
                  <a:lnTo>
                    <a:pt x="18997" y="6272"/>
                  </a:lnTo>
                  <a:lnTo>
                    <a:pt x="15626" y="6272"/>
                  </a:lnTo>
                  <a:lnTo>
                    <a:pt x="125" y="0"/>
                  </a:lnTo>
                  <a:lnTo>
                    <a:pt x="0" y="3316"/>
                  </a:lnTo>
                  <a:lnTo>
                    <a:pt x="1852" y="6840"/>
                  </a:lnTo>
                  <a:lnTo>
                    <a:pt x="3333" y="8767"/>
                  </a:lnTo>
                  <a:lnTo>
                    <a:pt x="6861" y="10908"/>
                  </a:lnTo>
                  <a:lnTo>
                    <a:pt x="8790" y="11480"/>
                  </a:lnTo>
                  <a:lnTo>
                    <a:pt x="10076" y="12566"/>
                  </a:lnTo>
                  <a:lnTo>
                    <a:pt x="11504" y="15654"/>
                  </a:lnTo>
                  <a:lnTo>
                    <a:pt x="12590" y="16760"/>
                  </a:lnTo>
                  <a:lnTo>
                    <a:pt x="58482" y="41282"/>
                  </a:lnTo>
                  <a:lnTo>
                    <a:pt x="95999" y="58038"/>
                  </a:lnTo>
                  <a:lnTo>
                    <a:pt x="136984" y="75702"/>
                  </a:lnTo>
                  <a:lnTo>
                    <a:pt x="179390" y="92790"/>
                  </a:lnTo>
                  <a:lnTo>
                    <a:pt x="212995" y="107663"/>
                  </a:lnTo>
                  <a:lnTo>
                    <a:pt x="226907" y="118330"/>
                  </a:lnTo>
                  <a:lnTo>
                    <a:pt x="230876" y="119576"/>
                  </a:lnTo>
                  <a:lnTo>
                    <a:pt x="232216" y="120613"/>
                  </a:lnTo>
                  <a:lnTo>
                    <a:pt x="234883" y="126884"/>
                  </a:lnTo>
                  <a:lnTo>
                    <a:pt x="234897" y="126921"/>
                  </a:lnTo>
                  <a:lnTo>
                    <a:pt x="234897" y="130293"/>
                  </a:lnTo>
                  <a:lnTo>
                    <a:pt x="233016" y="133829"/>
                  </a:lnTo>
                  <a:lnTo>
                    <a:pt x="218291" y="148998"/>
                  </a:lnTo>
                  <a:lnTo>
                    <a:pt x="178685" y="177932"/>
                  </a:lnTo>
                  <a:lnTo>
                    <a:pt x="137375" y="200754"/>
                  </a:lnTo>
                  <a:lnTo>
                    <a:pt x="93450" y="225554"/>
                  </a:lnTo>
                  <a:lnTo>
                    <a:pt x="69959" y="236876"/>
                  </a:lnTo>
                  <a:lnTo>
                    <a:pt x="51136" y="253550"/>
                  </a:lnTo>
                  <a:lnTo>
                    <a:pt x="50781" y="259357"/>
                  </a:lnTo>
                  <a:lnTo>
                    <a:pt x="54128" y="263372"/>
                  </a:lnTo>
                  <a:lnTo>
                    <a:pt x="56529" y="263750"/>
                  </a:lnTo>
                  <a:lnTo>
                    <a:pt x="69797" y="260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11"/>
            <p:cNvSpPr/>
            <p:nvPr>
              <p:custDataLst>
                <p:tags r:id="rId46"/>
              </p:custDataLst>
            </p:nvPr>
          </p:nvSpPr>
          <p:spPr>
            <a:xfrm>
              <a:off x="2834204" y="2927350"/>
              <a:ext cx="188397" cy="188433"/>
            </a:xfrm>
            <a:custGeom>
              <a:avLst/>
              <a:gdLst/>
              <a:ahLst/>
              <a:cxnLst/>
              <a:rect l="0" t="0" r="0" b="0"/>
              <a:pathLst>
                <a:path w="188397" h="188433">
                  <a:moveTo>
                    <a:pt x="162996" y="0"/>
                  </a:moveTo>
                  <a:lnTo>
                    <a:pt x="162996" y="0"/>
                  </a:lnTo>
                  <a:lnTo>
                    <a:pt x="162996" y="3371"/>
                  </a:lnTo>
                  <a:lnTo>
                    <a:pt x="157221" y="16606"/>
                  </a:lnTo>
                  <a:lnTo>
                    <a:pt x="147801" y="34319"/>
                  </a:lnTo>
                  <a:lnTo>
                    <a:pt x="128966" y="81329"/>
                  </a:lnTo>
                  <a:lnTo>
                    <a:pt x="104690" y="116463"/>
                  </a:lnTo>
                  <a:lnTo>
                    <a:pt x="81593" y="132893"/>
                  </a:lnTo>
                  <a:lnTo>
                    <a:pt x="56875" y="141838"/>
                  </a:lnTo>
                  <a:lnTo>
                    <a:pt x="40102" y="144178"/>
                  </a:lnTo>
                  <a:lnTo>
                    <a:pt x="25120" y="139574"/>
                  </a:lnTo>
                  <a:lnTo>
                    <a:pt x="4998" y="126112"/>
                  </a:lnTo>
                  <a:lnTo>
                    <a:pt x="1053" y="119315"/>
                  </a:lnTo>
                  <a:lnTo>
                    <a:pt x="0" y="115526"/>
                  </a:lnTo>
                  <a:lnTo>
                    <a:pt x="712" y="107554"/>
                  </a:lnTo>
                  <a:lnTo>
                    <a:pt x="1890" y="103453"/>
                  </a:lnTo>
                  <a:lnTo>
                    <a:pt x="4087" y="100719"/>
                  </a:lnTo>
                  <a:lnTo>
                    <a:pt x="10290" y="97680"/>
                  </a:lnTo>
                  <a:lnTo>
                    <a:pt x="25087" y="95970"/>
                  </a:lnTo>
                  <a:lnTo>
                    <a:pt x="59894" y="101873"/>
                  </a:lnTo>
                  <a:lnTo>
                    <a:pt x="101159" y="121958"/>
                  </a:lnTo>
                  <a:lnTo>
                    <a:pt x="130320" y="149679"/>
                  </a:lnTo>
                  <a:lnTo>
                    <a:pt x="159741" y="185846"/>
                  </a:lnTo>
                  <a:lnTo>
                    <a:pt x="164607" y="188432"/>
                  </a:lnTo>
                  <a:lnTo>
                    <a:pt x="172884" y="183936"/>
                  </a:lnTo>
                  <a:lnTo>
                    <a:pt x="18839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12"/>
            <p:cNvSpPr/>
            <p:nvPr>
              <p:custDataLst>
                <p:tags r:id="rId47"/>
              </p:custDataLst>
            </p:nvPr>
          </p:nvSpPr>
          <p:spPr>
            <a:xfrm>
              <a:off x="3055233" y="2795765"/>
              <a:ext cx="78300" cy="379236"/>
            </a:xfrm>
            <a:custGeom>
              <a:avLst/>
              <a:gdLst/>
              <a:ahLst/>
              <a:cxnLst/>
              <a:rect l="0" t="0" r="0" b="0"/>
              <a:pathLst>
                <a:path w="78300" h="3792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2750" y="2129"/>
                  </a:lnTo>
                  <a:lnTo>
                    <a:pt x="27713" y="44443"/>
                  </a:lnTo>
                  <a:lnTo>
                    <a:pt x="42165" y="75922"/>
                  </a:lnTo>
                  <a:lnTo>
                    <a:pt x="55644" y="115783"/>
                  </a:lnTo>
                  <a:lnTo>
                    <a:pt x="66809" y="163132"/>
                  </a:lnTo>
                  <a:lnTo>
                    <a:pt x="71762" y="188600"/>
                  </a:lnTo>
                  <a:lnTo>
                    <a:pt x="77265" y="235712"/>
                  </a:lnTo>
                  <a:lnTo>
                    <a:pt x="78299" y="278053"/>
                  </a:lnTo>
                  <a:lnTo>
                    <a:pt x="74055" y="313334"/>
                  </a:lnTo>
                  <a:lnTo>
                    <a:pt x="60362" y="350850"/>
                  </a:lnTo>
                  <a:lnTo>
                    <a:pt x="42898" y="373098"/>
                  </a:lnTo>
                  <a:lnTo>
                    <a:pt x="37477" y="376555"/>
                  </a:lnTo>
                  <a:lnTo>
                    <a:pt x="32451" y="378154"/>
                  </a:lnTo>
                  <a:lnTo>
                    <a:pt x="18167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708"/>
          <p:cNvGrpSpPr/>
          <p:nvPr/>
        </p:nvGrpSpPr>
        <p:grpSpPr>
          <a:xfrm>
            <a:off x="3398655" y="2972041"/>
            <a:ext cx="189096" cy="126760"/>
            <a:chOff x="3398655" y="2972041"/>
            <a:chExt cx="189096" cy="126760"/>
          </a:xfrm>
        </p:grpSpPr>
        <p:sp>
          <p:nvSpPr>
            <p:cNvPr id="90" name="SMARTInkShape-3213"/>
            <p:cNvSpPr/>
            <p:nvPr>
              <p:custDataLst>
                <p:tags r:id="rId43"/>
              </p:custDataLst>
            </p:nvPr>
          </p:nvSpPr>
          <p:spPr>
            <a:xfrm>
              <a:off x="3409950" y="2972041"/>
              <a:ext cx="177801" cy="18810"/>
            </a:xfrm>
            <a:custGeom>
              <a:avLst/>
              <a:gdLst/>
              <a:ahLst/>
              <a:cxnLst/>
              <a:rect l="0" t="0" r="0" b="0"/>
              <a:pathLst>
                <a:path w="177801" h="18810">
                  <a:moveTo>
                    <a:pt x="0" y="18809"/>
                  </a:moveTo>
                  <a:lnTo>
                    <a:pt x="0" y="18809"/>
                  </a:lnTo>
                  <a:lnTo>
                    <a:pt x="0" y="15438"/>
                  </a:lnTo>
                  <a:lnTo>
                    <a:pt x="3763" y="11902"/>
                  </a:lnTo>
                  <a:lnTo>
                    <a:pt x="6742" y="9971"/>
                  </a:lnTo>
                  <a:lnTo>
                    <a:pt x="37576" y="2507"/>
                  </a:lnTo>
                  <a:lnTo>
                    <a:pt x="72282" y="573"/>
                  </a:lnTo>
                  <a:lnTo>
                    <a:pt x="112120" y="0"/>
                  </a:lnTo>
                  <a:lnTo>
                    <a:pt x="154138" y="1688"/>
                  </a:lnTo>
                  <a:lnTo>
                    <a:pt x="177800" y="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14"/>
            <p:cNvSpPr/>
            <p:nvPr>
              <p:custDataLst>
                <p:tags r:id="rId44"/>
              </p:custDataLst>
            </p:nvPr>
          </p:nvSpPr>
          <p:spPr>
            <a:xfrm>
              <a:off x="3398655" y="3079750"/>
              <a:ext cx="144646" cy="19051"/>
            </a:xfrm>
            <a:custGeom>
              <a:avLst/>
              <a:gdLst/>
              <a:ahLst/>
              <a:cxnLst/>
              <a:rect l="0" t="0" r="0" b="0"/>
              <a:pathLst>
                <a:path w="144646" h="19051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5712" y="1882"/>
                  </a:lnTo>
                  <a:lnTo>
                    <a:pt x="0" y="5467"/>
                  </a:lnTo>
                  <a:lnTo>
                    <a:pt x="238" y="5762"/>
                  </a:lnTo>
                  <a:lnTo>
                    <a:pt x="37882" y="6316"/>
                  </a:lnTo>
                  <a:lnTo>
                    <a:pt x="77028" y="8221"/>
                  </a:lnTo>
                  <a:lnTo>
                    <a:pt x="124390" y="15186"/>
                  </a:lnTo>
                  <a:lnTo>
                    <a:pt x="14464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3215"/>
          <p:cNvSpPr/>
          <p:nvPr>
            <p:custDataLst>
              <p:tags r:id="rId1"/>
            </p:custDataLst>
          </p:nvPr>
        </p:nvSpPr>
        <p:spPr>
          <a:xfrm>
            <a:off x="618688" y="1093860"/>
            <a:ext cx="4066310" cy="1149172"/>
          </a:xfrm>
          <a:custGeom>
            <a:avLst/>
            <a:gdLst/>
            <a:ahLst/>
            <a:cxnLst/>
            <a:rect l="0" t="0" r="0" b="0"/>
            <a:pathLst>
              <a:path w="4066310" h="1149172">
                <a:moveTo>
                  <a:pt x="517962" y="969890"/>
                </a:moveTo>
                <a:lnTo>
                  <a:pt x="517962" y="969890"/>
                </a:lnTo>
                <a:lnTo>
                  <a:pt x="565525" y="978728"/>
                </a:lnTo>
                <a:lnTo>
                  <a:pt x="604805" y="981446"/>
                </a:lnTo>
                <a:lnTo>
                  <a:pt x="636992" y="982081"/>
                </a:lnTo>
                <a:lnTo>
                  <a:pt x="674581" y="982364"/>
                </a:lnTo>
                <a:lnTo>
                  <a:pt x="719509" y="982489"/>
                </a:lnTo>
                <a:lnTo>
                  <a:pt x="744755" y="981817"/>
                </a:lnTo>
                <a:lnTo>
                  <a:pt x="771463" y="980664"/>
                </a:lnTo>
                <a:lnTo>
                  <a:pt x="799146" y="979189"/>
                </a:lnTo>
                <a:lnTo>
                  <a:pt x="828185" y="978206"/>
                </a:lnTo>
                <a:lnTo>
                  <a:pt x="858127" y="977551"/>
                </a:lnTo>
                <a:lnTo>
                  <a:pt x="888672" y="977114"/>
                </a:lnTo>
                <a:lnTo>
                  <a:pt x="921030" y="976822"/>
                </a:lnTo>
                <a:lnTo>
                  <a:pt x="954596" y="976628"/>
                </a:lnTo>
                <a:lnTo>
                  <a:pt x="988968" y="976499"/>
                </a:lnTo>
                <a:lnTo>
                  <a:pt x="1023877" y="976413"/>
                </a:lnTo>
                <a:lnTo>
                  <a:pt x="1059144" y="976355"/>
                </a:lnTo>
                <a:lnTo>
                  <a:pt x="1094650" y="976317"/>
                </a:lnTo>
                <a:lnTo>
                  <a:pt x="1131021" y="975586"/>
                </a:lnTo>
                <a:lnTo>
                  <a:pt x="1167968" y="974393"/>
                </a:lnTo>
                <a:lnTo>
                  <a:pt x="1205299" y="972892"/>
                </a:lnTo>
                <a:lnTo>
                  <a:pt x="1244298" y="971891"/>
                </a:lnTo>
                <a:lnTo>
                  <a:pt x="1284408" y="971224"/>
                </a:lnTo>
                <a:lnTo>
                  <a:pt x="1325259" y="970779"/>
                </a:lnTo>
                <a:lnTo>
                  <a:pt x="1368722" y="969777"/>
                </a:lnTo>
                <a:lnTo>
                  <a:pt x="1413924" y="968404"/>
                </a:lnTo>
                <a:lnTo>
                  <a:pt x="1460286" y="966782"/>
                </a:lnTo>
                <a:lnTo>
                  <a:pt x="1507423" y="965701"/>
                </a:lnTo>
                <a:lnTo>
                  <a:pt x="1555075" y="964981"/>
                </a:lnTo>
                <a:lnTo>
                  <a:pt x="1603070" y="964501"/>
                </a:lnTo>
                <a:lnTo>
                  <a:pt x="1652001" y="964180"/>
                </a:lnTo>
                <a:lnTo>
                  <a:pt x="1701555" y="963967"/>
                </a:lnTo>
                <a:lnTo>
                  <a:pt x="1751524" y="963824"/>
                </a:lnTo>
                <a:lnTo>
                  <a:pt x="1801770" y="963730"/>
                </a:lnTo>
                <a:lnTo>
                  <a:pt x="1852201" y="963666"/>
                </a:lnTo>
                <a:lnTo>
                  <a:pt x="1902755" y="963624"/>
                </a:lnTo>
                <a:lnTo>
                  <a:pt x="1952685" y="962891"/>
                </a:lnTo>
                <a:lnTo>
                  <a:pt x="2002200" y="961696"/>
                </a:lnTo>
                <a:lnTo>
                  <a:pt x="2051437" y="960194"/>
                </a:lnTo>
                <a:lnTo>
                  <a:pt x="2101901" y="959193"/>
                </a:lnTo>
                <a:lnTo>
                  <a:pt x="2153183" y="958525"/>
                </a:lnTo>
                <a:lnTo>
                  <a:pt x="2205009" y="958080"/>
                </a:lnTo>
                <a:lnTo>
                  <a:pt x="2255788" y="957783"/>
                </a:lnTo>
                <a:lnTo>
                  <a:pt x="2305868" y="957586"/>
                </a:lnTo>
                <a:lnTo>
                  <a:pt x="2355482" y="957454"/>
                </a:lnTo>
                <a:lnTo>
                  <a:pt x="2404787" y="958071"/>
                </a:lnTo>
                <a:lnTo>
                  <a:pt x="2453884" y="959189"/>
                </a:lnTo>
                <a:lnTo>
                  <a:pt x="2502843" y="960639"/>
                </a:lnTo>
                <a:lnTo>
                  <a:pt x="2551005" y="960901"/>
                </a:lnTo>
                <a:lnTo>
                  <a:pt x="2598635" y="960369"/>
                </a:lnTo>
                <a:lnTo>
                  <a:pt x="2645910" y="959309"/>
                </a:lnTo>
                <a:lnTo>
                  <a:pt x="2692244" y="957897"/>
                </a:lnTo>
                <a:lnTo>
                  <a:pt x="2737950" y="956250"/>
                </a:lnTo>
                <a:lnTo>
                  <a:pt x="2783238" y="954447"/>
                </a:lnTo>
                <a:lnTo>
                  <a:pt x="2826834" y="952539"/>
                </a:lnTo>
                <a:lnTo>
                  <a:pt x="2869305" y="950562"/>
                </a:lnTo>
                <a:lnTo>
                  <a:pt x="2911024" y="948537"/>
                </a:lnTo>
                <a:lnTo>
                  <a:pt x="2951536" y="946483"/>
                </a:lnTo>
                <a:lnTo>
                  <a:pt x="2991245" y="944407"/>
                </a:lnTo>
                <a:lnTo>
                  <a:pt x="3030417" y="942318"/>
                </a:lnTo>
                <a:lnTo>
                  <a:pt x="3069938" y="940220"/>
                </a:lnTo>
                <a:lnTo>
                  <a:pt x="3109690" y="938115"/>
                </a:lnTo>
                <a:lnTo>
                  <a:pt x="3149597" y="936007"/>
                </a:lnTo>
                <a:lnTo>
                  <a:pt x="3186786" y="933895"/>
                </a:lnTo>
                <a:lnTo>
                  <a:pt x="3222161" y="931783"/>
                </a:lnTo>
                <a:lnTo>
                  <a:pt x="3256328" y="929668"/>
                </a:lnTo>
                <a:lnTo>
                  <a:pt x="3289689" y="927553"/>
                </a:lnTo>
                <a:lnTo>
                  <a:pt x="3322513" y="925438"/>
                </a:lnTo>
                <a:lnTo>
                  <a:pt x="3354980" y="923322"/>
                </a:lnTo>
                <a:lnTo>
                  <a:pt x="3385795" y="921206"/>
                </a:lnTo>
                <a:lnTo>
                  <a:pt x="3415512" y="919089"/>
                </a:lnTo>
                <a:lnTo>
                  <a:pt x="3444495" y="916973"/>
                </a:lnTo>
                <a:lnTo>
                  <a:pt x="3472284" y="914856"/>
                </a:lnTo>
                <a:lnTo>
                  <a:pt x="3499277" y="912740"/>
                </a:lnTo>
                <a:lnTo>
                  <a:pt x="3525738" y="910623"/>
                </a:lnTo>
                <a:lnTo>
                  <a:pt x="3551846" y="907801"/>
                </a:lnTo>
                <a:lnTo>
                  <a:pt x="3577718" y="904508"/>
                </a:lnTo>
                <a:lnTo>
                  <a:pt x="3603433" y="900902"/>
                </a:lnTo>
                <a:lnTo>
                  <a:pt x="3628337" y="896382"/>
                </a:lnTo>
                <a:lnTo>
                  <a:pt x="3652701" y="891251"/>
                </a:lnTo>
                <a:lnTo>
                  <a:pt x="3699762" y="878495"/>
                </a:lnTo>
                <a:lnTo>
                  <a:pt x="3744197" y="861066"/>
                </a:lnTo>
                <a:lnTo>
                  <a:pt x="3785583" y="841561"/>
                </a:lnTo>
                <a:lnTo>
                  <a:pt x="3823732" y="821132"/>
                </a:lnTo>
                <a:lnTo>
                  <a:pt x="3857150" y="800294"/>
                </a:lnTo>
                <a:lnTo>
                  <a:pt x="3890348" y="775510"/>
                </a:lnTo>
                <a:lnTo>
                  <a:pt x="3923211" y="747327"/>
                </a:lnTo>
                <a:lnTo>
                  <a:pt x="3968774" y="699726"/>
                </a:lnTo>
                <a:lnTo>
                  <a:pt x="3996167" y="666608"/>
                </a:lnTo>
                <a:lnTo>
                  <a:pt x="4018691" y="631192"/>
                </a:lnTo>
                <a:lnTo>
                  <a:pt x="4037402" y="594285"/>
                </a:lnTo>
                <a:lnTo>
                  <a:pt x="4052775" y="556716"/>
                </a:lnTo>
                <a:lnTo>
                  <a:pt x="4061017" y="518851"/>
                </a:lnTo>
                <a:lnTo>
                  <a:pt x="4064681" y="480856"/>
                </a:lnTo>
                <a:lnTo>
                  <a:pt x="4066309" y="442803"/>
                </a:lnTo>
                <a:lnTo>
                  <a:pt x="4063270" y="404723"/>
                </a:lnTo>
                <a:lnTo>
                  <a:pt x="4055805" y="366633"/>
                </a:lnTo>
                <a:lnTo>
                  <a:pt x="4043079" y="328537"/>
                </a:lnTo>
                <a:lnTo>
                  <a:pt x="4020490" y="292320"/>
                </a:lnTo>
                <a:lnTo>
                  <a:pt x="3989518" y="258114"/>
                </a:lnTo>
                <a:lnTo>
                  <a:pt x="3949883" y="226449"/>
                </a:lnTo>
                <a:lnTo>
                  <a:pt x="3902634" y="195913"/>
                </a:lnTo>
                <a:lnTo>
                  <a:pt x="3877193" y="180855"/>
                </a:lnTo>
                <a:lnTo>
                  <a:pt x="3851060" y="167289"/>
                </a:lnTo>
                <a:lnTo>
                  <a:pt x="3824466" y="154717"/>
                </a:lnTo>
                <a:lnTo>
                  <a:pt x="3797565" y="142808"/>
                </a:lnTo>
                <a:lnTo>
                  <a:pt x="3769753" y="131341"/>
                </a:lnTo>
                <a:lnTo>
                  <a:pt x="3741333" y="120168"/>
                </a:lnTo>
                <a:lnTo>
                  <a:pt x="3712510" y="109192"/>
                </a:lnTo>
                <a:lnTo>
                  <a:pt x="3682710" y="99758"/>
                </a:lnTo>
                <a:lnTo>
                  <a:pt x="3652261" y="91352"/>
                </a:lnTo>
                <a:lnTo>
                  <a:pt x="3621378" y="83631"/>
                </a:lnTo>
                <a:lnTo>
                  <a:pt x="3588795" y="76367"/>
                </a:lnTo>
                <a:lnTo>
                  <a:pt x="3555078" y="69408"/>
                </a:lnTo>
                <a:lnTo>
                  <a:pt x="3520606" y="62652"/>
                </a:lnTo>
                <a:lnTo>
                  <a:pt x="3484219" y="56032"/>
                </a:lnTo>
                <a:lnTo>
                  <a:pt x="3446556" y="49501"/>
                </a:lnTo>
                <a:lnTo>
                  <a:pt x="3408041" y="43031"/>
                </a:lnTo>
                <a:lnTo>
                  <a:pt x="3369664" y="37306"/>
                </a:lnTo>
                <a:lnTo>
                  <a:pt x="3331380" y="32079"/>
                </a:lnTo>
                <a:lnTo>
                  <a:pt x="3293157" y="27182"/>
                </a:lnTo>
                <a:lnTo>
                  <a:pt x="3253564" y="22507"/>
                </a:lnTo>
                <a:lnTo>
                  <a:pt x="3213058" y="17979"/>
                </a:lnTo>
                <a:lnTo>
                  <a:pt x="3171942" y="13549"/>
                </a:lnTo>
                <a:lnTo>
                  <a:pt x="3129716" y="9891"/>
                </a:lnTo>
                <a:lnTo>
                  <a:pt x="3086747" y="6746"/>
                </a:lnTo>
                <a:lnTo>
                  <a:pt x="3043286" y="3944"/>
                </a:lnTo>
                <a:lnTo>
                  <a:pt x="2998789" y="2076"/>
                </a:lnTo>
                <a:lnTo>
                  <a:pt x="2953602" y="831"/>
                </a:lnTo>
                <a:lnTo>
                  <a:pt x="2907956" y="0"/>
                </a:lnTo>
                <a:lnTo>
                  <a:pt x="2861296" y="153"/>
                </a:lnTo>
                <a:lnTo>
                  <a:pt x="2813963" y="960"/>
                </a:lnTo>
                <a:lnTo>
                  <a:pt x="2766179" y="2203"/>
                </a:lnTo>
                <a:lnTo>
                  <a:pt x="2718096" y="3738"/>
                </a:lnTo>
                <a:lnTo>
                  <a:pt x="2669812" y="5466"/>
                </a:lnTo>
                <a:lnTo>
                  <a:pt x="2621395" y="7324"/>
                </a:lnTo>
                <a:lnTo>
                  <a:pt x="2572184" y="9974"/>
                </a:lnTo>
                <a:lnTo>
                  <a:pt x="2522444" y="13151"/>
                </a:lnTo>
                <a:lnTo>
                  <a:pt x="2472349" y="16681"/>
                </a:lnTo>
                <a:lnTo>
                  <a:pt x="2422020" y="20445"/>
                </a:lnTo>
                <a:lnTo>
                  <a:pt x="2371534" y="24366"/>
                </a:lnTo>
                <a:lnTo>
                  <a:pt x="2320943" y="28390"/>
                </a:lnTo>
                <a:lnTo>
                  <a:pt x="2270283" y="32485"/>
                </a:lnTo>
                <a:lnTo>
                  <a:pt x="2219576" y="36625"/>
                </a:lnTo>
                <a:lnTo>
                  <a:pt x="2168838" y="40797"/>
                </a:lnTo>
                <a:lnTo>
                  <a:pt x="2118079" y="45695"/>
                </a:lnTo>
                <a:lnTo>
                  <a:pt x="2067307" y="51076"/>
                </a:lnTo>
                <a:lnTo>
                  <a:pt x="2016525" y="56781"/>
                </a:lnTo>
                <a:lnTo>
                  <a:pt x="1967149" y="62701"/>
                </a:lnTo>
                <a:lnTo>
                  <a:pt x="1918709" y="68764"/>
                </a:lnTo>
                <a:lnTo>
                  <a:pt x="1870893" y="74922"/>
                </a:lnTo>
                <a:lnTo>
                  <a:pt x="1822788" y="81145"/>
                </a:lnTo>
                <a:lnTo>
                  <a:pt x="1774491" y="87410"/>
                </a:lnTo>
                <a:lnTo>
                  <a:pt x="1726064" y="93703"/>
                </a:lnTo>
                <a:lnTo>
                  <a:pt x="1679669" y="100015"/>
                </a:lnTo>
                <a:lnTo>
                  <a:pt x="1634628" y="106340"/>
                </a:lnTo>
                <a:lnTo>
                  <a:pt x="1590489" y="112674"/>
                </a:lnTo>
                <a:lnTo>
                  <a:pt x="1546952" y="118307"/>
                </a:lnTo>
                <a:lnTo>
                  <a:pt x="1503817" y="123473"/>
                </a:lnTo>
                <a:lnTo>
                  <a:pt x="1460948" y="128329"/>
                </a:lnTo>
                <a:lnTo>
                  <a:pt x="1416847" y="134388"/>
                </a:lnTo>
                <a:lnTo>
                  <a:pt x="1371924" y="141250"/>
                </a:lnTo>
                <a:lnTo>
                  <a:pt x="1326454" y="148647"/>
                </a:lnTo>
                <a:lnTo>
                  <a:pt x="1282029" y="155694"/>
                </a:lnTo>
                <a:lnTo>
                  <a:pt x="1238301" y="162510"/>
                </a:lnTo>
                <a:lnTo>
                  <a:pt x="1195038" y="169170"/>
                </a:lnTo>
                <a:lnTo>
                  <a:pt x="1152790" y="175021"/>
                </a:lnTo>
                <a:lnTo>
                  <a:pt x="1111220" y="180333"/>
                </a:lnTo>
                <a:lnTo>
                  <a:pt x="1070101" y="185285"/>
                </a:lnTo>
                <a:lnTo>
                  <a:pt x="1029988" y="190704"/>
                </a:lnTo>
                <a:lnTo>
                  <a:pt x="990546" y="196432"/>
                </a:lnTo>
                <a:lnTo>
                  <a:pt x="951551" y="202368"/>
                </a:lnTo>
                <a:lnTo>
                  <a:pt x="913560" y="208442"/>
                </a:lnTo>
                <a:lnTo>
                  <a:pt x="876239" y="214608"/>
                </a:lnTo>
                <a:lnTo>
                  <a:pt x="839363" y="220835"/>
                </a:lnTo>
                <a:lnTo>
                  <a:pt x="803491" y="227104"/>
                </a:lnTo>
                <a:lnTo>
                  <a:pt x="768287" y="233399"/>
                </a:lnTo>
                <a:lnTo>
                  <a:pt x="733528" y="239713"/>
                </a:lnTo>
                <a:lnTo>
                  <a:pt x="699773" y="247450"/>
                </a:lnTo>
                <a:lnTo>
                  <a:pt x="666686" y="256135"/>
                </a:lnTo>
                <a:lnTo>
                  <a:pt x="634045" y="265454"/>
                </a:lnTo>
                <a:lnTo>
                  <a:pt x="602406" y="275193"/>
                </a:lnTo>
                <a:lnTo>
                  <a:pt x="571436" y="285215"/>
                </a:lnTo>
                <a:lnTo>
                  <a:pt x="540911" y="295423"/>
                </a:lnTo>
                <a:lnTo>
                  <a:pt x="512800" y="305756"/>
                </a:lnTo>
                <a:lnTo>
                  <a:pt x="486299" y="316173"/>
                </a:lnTo>
                <a:lnTo>
                  <a:pt x="460870" y="326645"/>
                </a:lnTo>
                <a:lnTo>
                  <a:pt x="413801" y="349570"/>
                </a:lnTo>
                <a:lnTo>
                  <a:pt x="369362" y="374576"/>
                </a:lnTo>
                <a:lnTo>
                  <a:pt x="326094" y="402152"/>
                </a:lnTo>
                <a:lnTo>
                  <a:pt x="285226" y="432753"/>
                </a:lnTo>
                <a:lnTo>
                  <a:pt x="245190" y="465168"/>
                </a:lnTo>
                <a:lnTo>
                  <a:pt x="203878" y="498389"/>
                </a:lnTo>
                <a:lnTo>
                  <a:pt x="165762" y="537614"/>
                </a:lnTo>
                <a:lnTo>
                  <a:pt x="130712" y="580212"/>
                </a:lnTo>
                <a:lnTo>
                  <a:pt x="98671" y="622663"/>
                </a:lnTo>
                <a:lnTo>
                  <a:pt x="71731" y="666930"/>
                </a:lnTo>
                <a:lnTo>
                  <a:pt x="49409" y="711769"/>
                </a:lnTo>
                <a:lnTo>
                  <a:pt x="32433" y="755216"/>
                </a:lnTo>
                <a:lnTo>
                  <a:pt x="19714" y="798044"/>
                </a:lnTo>
                <a:lnTo>
                  <a:pt x="10063" y="839186"/>
                </a:lnTo>
                <a:lnTo>
                  <a:pt x="3422" y="876286"/>
                </a:lnTo>
                <a:lnTo>
                  <a:pt x="0" y="911590"/>
                </a:lnTo>
                <a:lnTo>
                  <a:pt x="595" y="945390"/>
                </a:lnTo>
                <a:lnTo>
                  <a:pt x="14242" y="992186"/>
                </a:lnTo>
                <a:lnTo>
                  <a:pt x="40707" y="1035919"/>
                </a:lnTo>
                <a:lnTo>
                  <a:pt x="77162" y="1071848"/>
                </a:lnTo>
                <a:lnTo>
                  <a:pt x="109679" y="1093991"/>
                </a:lnTo>
                <a:lnTo>
                  <a:pt x="145297" y="1109948"/>
                </a:lnTo>
                <a:lnTo>
                  <a:pt x="183705" y="1122449"/>
                </a:lnTo>
                <a:lnTo>
                  <a:pt x="226646" y="1135061"/>
                </a:lnTo>
                <a:lnTo>
                  <a:pt x="273483" y="1143958"/>
                </a:lnTo>
                <a:lnTo>
                  <a:pt x="297826" y="1147319"/>
                </a:lnTo>
                <a:lnTo>
                  <a:pt x="322521" y="1148854"/>
                </a:lnTo>
                <a:lnTo>
                  <a:pt x="347452" y="1149171"/>
                </a:lnTo>
                <a:lnTo>
                  <a:pt x="372538" y="1148678"/>
                </a:lnTo>
                <a:lnTo>
                  <a:pt x="397730" y="1148348"/>
                </a:lnTo>
                <a:lnTo>
                  <a:pt x="422990" y="1148129"/>
                </a:lnTo>
                <a:lnTo>
                  <a:pt x="448297" y="1147982"/>
                </a:lnTo>
                <a:lnTo>
                  <a:pt x="474341" y="1147179"/>
                </a:lnTo>
                <a:lnTo>
                  <a:pt x="500876" y="1145938"/>
                </a:lnTo>
                <a:lnTo>
                  <a:pt x="527738" y="1144406"/>
                </a:lnTo>
                <a:lnTo>
                  <a:pt x="554818" y="1141973"/>
                </a:lnTo>
                <a:lnTo>
                  <a:pt x="582044" y="1138939"/>
                </a:lnTo>
                <a:lnTo>
                  <a:pt x="609366" y="1135506"/>
                </a:lnTo>
                <a:lnTo>
                  <a:pt x="637459" y="1130395"/>
                </a:lnTo>
                <a:lnTo>
                  <a:pt x="666066" y="1124166"/>
                </a:lnTo>
                <a:lnTo>
                  <a:pt x="695014" y="1117190"/>
                </a:lnTo>
                <a:lnTo>
                  <a:pt x="724191" y="1110424"/>
                </a:lnTo>
                <a:lnTo>
                  <a:pt x="753520" y="1103796"/>
                </a:lnTo>
                <a:lnTo>
                  <a:pt x="782951" y="1097260"/>
                </a:lnTo>
                <a:lnTo>
                  <a:pt x="812449" y="1089376"/>
                </a:lnTo>
                <a:lnTo>
                  <a:pt x="841992" y="1080592"/>
                </a:lnTo>
                <a:lnTo>
                  <a:pt x="871566" y="1071208"/>
                </a:lnTo>
                <a:lnTo>
                  <a:pt x="901159" y="1060718"/>
                </a:lnTo>
                <a:lnTo>
                  <a:pt x="930765" y="1049492"/>
                </a:lnTo>
                <a:lnTo>
                  <a:pt x="960381" y="1037775"/>
                </a:lnTo>
                <a:lnTo>
                  <a:pt x="990002" y="1026435"/>
                </a:lnTo>
                <a:lnTo>
                  <a:pt x="1019628" y="1015348"/>
                </a:lnTo>
                <a:lnTo>
                  <a:pt x="1049256" y="1004429"/>
                </a:lnTo>
                <a:lnTo>
                  <a:pt x="1076769" y="994327"/>
                </a:lnTo>
                <a:lnTo>
                  <a:pt x="1102872" y="984770"/>
                </a:lnTo>
                <a:lnTo>
                  <a:pt x="1128035" y="975577"/>
                </a:lnTo>
                <a:lnTo>
                  <a:pt x="1172928" y="959718"/>
                </a:lnTo>
                <a:lnTo>
                  <a:pt x="1215458" y="947730"/>
                </a:lnTo>
                <a:lnTo>
                  <a:pt x="1260230" y="942402"/>
                </a:lnTo>
                <a:lnTo>
                  <a:pt x="1305362" y="9381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710"/>
          <p:cNvGrpSpPr/>
          <p:nvPr/>
        </p:nvGrpSpPr>
        <p:grpSpPr>
          <a:xfrm>
            <a:off x="4032250" y="1360044"/>
            <a:ext cx="6807201" cy="1615556"/>
            <a:chOff x="4032250" y="1360044"/>
            <a:chExt cx="6807201" cy="1615556"/>
          </a:xfrm>
        </p:grpSpPr>
        <p:sp>
          <p:nvSpPr>
            <p:cNvPr id="94" name="SMARTInkShape-3216"/>
            <p:cNvSpPr/>
            <p:nvPr>
              <p:custDataLst>
                <p:tags r:id="rId37"/>
              </p:custDataLst>
            </p:nvPr>
          </p:nvSpPr>
          <p:spPr>
            <a:xfrm>
              <a:off x="9570855" y="1360044"/>
              <a:ext cx="500246" cy="519557"/>
            </a:xfrm>
            <a:custGeom>
              <a:avLst/>
              <a:gdLst/>
              <a:ahLst/>
              <a:cxnLst/>
              <a:rect l="0" t="0" r="0" b="0"/>
              <a:pathLst>
                <a:path w="500246" h="519557">
                  <a:moveTo>
                    <a:pt x="17645" y="11556"/>
                  </a:moveTo>
                  <a:lnTo>
                    <a:pt x="17645" y="11556"/>
                  </a:lnTo>
                  <a:lnTo>
                    <a:pt x="0" y="0"/>
                  </a:lnTo>
                  <a:lnTo>
                    <a:pt x="2382" y="2566"/>
                  </a:lnTo>
                  <a:lnTo>
                    <a:pt x="25422" y="23421"/>
                  </a:lnTo>
                  <a:lnTo>
                    <a:pt x="54600" y="64304"/>
                  </a:lnTo>
                  <a:lnTo>
                    <a:pt x="80165" y="100851"/>
                  </a:lnTo>
                  <a:lnTo>
                    <a:pt x="111755" y="142495"/>
                  </a:lnTo>
                  <a:lnTo>
                    <a:pt x="147666" y="186873"/>
                  </a:lnTo>
                  <a:lnTo>
                    <a:pt x="187145" y="232467"/>
                  </a:lnTo>
                  <a:lnTo>
                    <a:pt x="231973" y="278602"/>
                  </a:lnTo>
                  <a:lnTo>
                    <a:pt x="279414" y="324271"/>
                  </a:lnTo>
                  <a:lnTo>
                    <a:pt x="326369" y="368087"/>
                  </a:lnTo>
                  <a:lnTo>
                    <a:pt x="369344" y="407316"/>
                  </a:lnTo>
                  <a:lnTo>
                    <a:pt x="407495" y="441449"/>
                  </a:lnTo>
                  <a:lnTo>
                    <a:pt x="450655" y="479794"/>
                  </a:lnTo>
                  <a:lnTo>
                    <a:pt x="483393" y="510865"/>
                  </a:lnTo>
                  <a:lnTo>
                    <a:pt x="500245" y="519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17"/>
            <p:cNvSpPr/>
            <p:nvPr>
              <p:custDataLst>
                <p:tags r:id="rId38"/>
              </p:custDataLst>
            </p:nvPr>
          </p:nvSpPr>
          <p:spPr>
            <a:xfrm>
              <a:off x="9525000" y="1594112"/>
              <a:ext cx="203201" cy="275412"/>
            </a:xfrm>
            <a:custGeom>
              <a:avLst/>
              <a:gdLst/>
              <a:ahLst/>
              <a:cxnLst/>
              <a:rect l="0" t="0" r="0" b="0"/>
              <a:pathLst>
                <a:path w="203201" h="275412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2324" y="44938"/>
                  </a:lnTo>
                  <a:lnTo>
                    <a:pt x="65552" y="86273"/>
                  </a:lnTo>
                  <a:lnTo>
                    <a:pt x="89811" y="117926"/>
                  </a:lnTo>
                  <a:lnTo>
                    <a:pt x="114705" y="150808"/>
                  </a:lnTo>
                  <a:lnTo>
                    <a:pt x="137999" y="184238"/>
                  </a:lnTo>
                  <a:lnTo>
                    <a:pt x="167183" y="231029"/>
                  </a:lnTo>
                  <a:lnTo>
                    <a:pt x="189265" y="271281"/>
                  </a:lnTo>
                  <a:lnTo>
                    <a:pt x="192499" y="274606"/>
                  </a:lnTo>
                  <a:lnTo>
                    <a:pt x="195360" y="275411"/>
                  </a:lnTo>
                  <a:lnTo>
                    <a:pt x="203200" y="272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18"/>
            <p:cNvSpPr/>
            <p:nvPr>
              <p:custDataLst>
                <p:tags r:id="rId39"/>
              </p:custDataLst>
            </p:nvPr>
          </p:nvSpPr>
          <p:spPr>
            <a:xfrm>
              <a:off x="10074379" y="1400868"/>
              <a:ext cx="333272" cy="421583"/>
            </a:xfrm>
            <a:custGeom>
              <a:avLst/>
              <a:gdLst/>
              <a:ahLst/>
              <a:cxnLst/>
              <a:rect l="0" t="0" r="0" b="0"/>
              <a:pathLst>
                <a:path w="333272" h="421583">
                  <a:moveTo>
                    <a:pt x="9421" y="15182"/>
                  </a:moveTo>
                  <a:lnTo>
                    <a:pt x="9421" y="15182"/>
                  </a:lnTo>
                  <a:lnTo>
                    <a:pt x="0" y="0"/>
                  </a:lnTo>
                  <a:lnTo>
                    <a:pt x="318" y="122"/>
                  </a:lnTo>
                  <a:lnTo>
                    <a:pt x="1236" y="909"/>
                  </a:lnTo>
                  <a:lnTo>
                    <a:pt x="27328" y="41068"/>
                  </a:lnTo>
                  <a:lnTo>
                    <a:pt x="53924" y="81099"/>
                  </a:lnTo>
                  <a:lnTo>
                    <a:pt x="81411" y="116210"/>
                  </a:lnTo>
                  <a:lnTo>
                    <a:pt x="114794" y="154628"/>
                  </a:lnTo>
                  <a:lnTo>
                    <a:pt x="150798" y="192869"/>
                  </a:lnTo>
                  <a:lnTo>
                    <a:pt x="189848" y="232913"/>
                  </a:lnTo>
                  <a:lnTo>
                    <a:pt x="229311" y="272818"/>
                  </a:lnTo>
                  <a:lnTo>
                    <a:pt x="265665" y="309368"/>
                  </a:lnTo>
                  <a:lnTo>
                    <a:pt x="291229" y="342546"/>
                  </a:lnTo>
                  <a:lnTo>
                    <a:pt x="315639" y="385229"/>
                  </a:lnTo>
                  <a:lnTo>
                    <a:pt x="333271" y="421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19"/>
            <p:cNvSpPr/>
            <p:nvPr>
              <p:custDataLst>
                <p:tags r:id="rId40"/>
              </p:custDataLst>
            </p:nvPr>
          </p:nvSpPr>
          <p:spPr>
            <a:xfrm>
              <a:off x="10497955" y="1614567"/>
              <a:ext cx="176396" cy="207884"/>
            </a:xfrm>
            <a:custGeom>
              <a:avLst/>
              <a:gdLst/>
              <a:ahLst/>
              <a:cxnLst/>
              <a:rect l="0" t="0" r="0" b="0"/>
              <a:pathLst>
                <a:path w="176396" h="207884">
                  <a:moveTo>
                    <a:pt x="17645" y="23733"/>
                  </a:moveTo>
                  <a:lnTo>
                    <a:pt x="17645" y="23733"/>
                  </a:lnTo>
                  <a:lnTo>
                    <a:pt x="0" y="0"/>
                  </a:lnTo>
                  <a:lnTo>
                    <a:pt x="9125" y="5569"/>
                  </a:lnTo>
                  <a:lnTo>
                    <a:pt x="41007" y="48614"/>
                  </a:lnTo>
                  <a:lnTo>
                    <a:pt x="73486" y="90842"/>
                  </a:lnTo>
                  <a:lnTo>
                    <a:pt x="110625" y="135339"/>
                  </a:lnTo>
                  <a:lnTo>
                    <a:pt x="143972" y="173454"/>
                  </a:lnTo>
                  <a:lnTo>
                    <a:pt x="176395" y="207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20"/>
            <p:cNvSpPr/>
            <p:nvPr>
              <p:custDataLst>
                <p:tags r:id="rId41"/>
              </p:custDataLst>
            </p:nvPr>
          </p:nvSpPr>
          <p:spPr>
            <a:xfrm>
              <a:off x="4032250" y="1887298"/>
              <a:ext cx="6445251" cy="1088302"/>
            </a:xfrm>
            <a:custGeom>
              <a:avLst/>
              <a:gdLst/>
              <a:ahLst/>
              <a:cxnLst/>
              <a:rect l="0" t="0" r="0" b="0"/>
              <a:pathLst>
                <a:path w="6445251" h="1088302">
                  <a:moveTo>
                    <a:pt x="0" y="151052"/>
                  </a:moveTo>
                  <a:lnTo>
                    <a:pt x="0" y="151052"/>
                  </a:lnTo>
                  <a:lnTo>
                    <a:pt x="23779" y="193684"/>
                  </a:lnTo>
                  <a:lnTo>
                    <a:pt x="60801" y="239724"/>
                  </a:lnTo>
                  <a:lnTo>
                    <a:pt x="100095" y="286216"/>
                  </a:lnTo>
                  <a:lnTo>
                    <a:pt x="132681" y="319075"/>
                  </a:lnTo>
                  <a:lnTo>
                    <a:pt x="170682" y="352494"/>
                  </a:lnTo>
                  <a:lnTo>
                    <a:pt x="214853" y="386161"/>
                  </a:lnTo>
                  <a:lnTo>
                    <a:pt x="238485" y="403041"/>
                  </a:lnTo>
                  <a:lnTo>
                    <a:pt x="264118" y="419939"/>
                  </a:lnTo>
                  <a:lnTo>
                    <a:pt x="291084" y="436849"/>
                  </a:lnTo>
                  <a:lnTo>
                    <a:pt x="318939" y="453767"/>
                  </a:lnTo>
                  <a:lnTo>
                    <a:pt x="348798" y="470690"/>
                  </a:lnTo>
                  <a:lnTo>
                    <a:pt x="379993" y="487616"/>
                  </a:lnTo>
                  <a:lnTo>
                    <a:pt x="412079" y="504545"/>
                  </a:lnTo>
                  <a:lnTo>
                    <a:pt x="445464" y="520770"/>
                  </a:lnTo>
                  <a:lnTo>
                    <a:pt x="479715" y="536525"/>
                  </a:lnTo>
                  <a:lnTo>
                    <a:pt x="514543" y="551967"/>
                  </a:lnTo>
                  <a:lnTo>
                    <a:pt x="551168" y="567201"/>
                  </a:lnTo>
                  <a:lnTo>
                    <a:pt x="588989" y="582296"/>
                  </a:lnTo>
                  <a:lnTo>
                    <a:pt x="627609" y="597298"/>
                  </a:lnTo>
                  <a:lnTo>
                    <a:pt x="669584" y="612944"/>
                  </a:lnTo>
                  <a:lnTo>
                    <a:pt x="713795" y="629019"/>
                  </a:lnTo>
                  <a:lnTo>
                    <a:pt x="759497" y="645380"/>
                  </a:lnTo>
                  <a:lnTo>
                    <a:pt x="808309" y="661226"/>
                  </a:lnTo>
                  <a:lnTo>
                    <a:pt x="859195" y="676729"/>
                  </a:lnTo>
                  <a:lnTo>
                    <a:pt x="911463" y="692003"/>
                  </a:lnTo>
                  <a:lnTo>
                    <a:pt x="967475" y="706420"/>
                  </a:lnTo>
                  <a:lnTo>
                    <a:pt x="1025983" y="720264"/>
                  </a:lnTo>
                  <a:lnTo>
                    <a:pt x="1086156" y="733727"/>
                  </a:lnTo>
                  <a:lnTo>
                    <a:pt x="1147437" y="747641"/>
                  </a:lnTo>
                  <a:lnTo>
                    <a:pt x="1209458" y="761855"/>
                  </a:lnTo>
                  <a:lnTo>
                    <a:pt x="1271972" y="776271"/>
                  </a:lnTo>
                  <a:lnTo>
                    <a:pt x="1339048" y="790820"/>
                  </a:lnTo>
                  <a:lnTo>
                    <a:pt x="1409165" y="805459"/>
                  </a:lnTo>
                  <a:lnTo>
                    <a:pt x="1481310" y="820157"/>
                  </a:lnTo>
                  <a:lnTo>
                    <a:pt x="1555512" y="834188"/>
                  </a:lnTo>
                  <a:lnTo>
                    <a:pt x="1631086" y="847776"/>
                  </a:lnTo>
                  <a:lnTo>
                    <a:pt x="1707574" y="861068"/>
                  </a:lnTo>
                  <a:lnTo>
                    <a:pt x="1788199" y="874868"/>
                  </a:lnTo>
                  <a:lnTo>
                    <a:pt x="1871583" y="889008"/>
                  </a:lnTo>
                  <a:lnTo>
                    <a:pt x="1956805" y="903372"/>
                  </a:lnTo>
                  <a:lnTo>
                    <a:pt x="2044664" y="915771"/>
                  </a:lnTo>
                  <a:lnTo>
                    <a:pt x="2134282" y="926859"/>
                  </a:lnTo>
                  <a:lnTo>
                    <a:pt x="2225072" y="937073"/>
                  </a:lnTo>
                  <a:lnTo>
                    <a:pt x="2316642" y="946705"/>
                  </a:lnTo>
                  <a:lnTo>
                    <a:pt x="2408734" y="955949"/>
                  </a:lnTo>
                  <a:lnTo>
                    <a:pt x="2501172" y="964933"/>
                  </a:lnTo>
                  <a:lnTo>
                    <a:pt x="2595959" y="973745"/>
                  </a:lnTo>
                  <a:lnTo>
                    <a:pt x="2692312" y="982442"/>
                  </a:lnTo>
                  <a:lnTo>
                    <a:pt x="2789707" y="991062"/>
                  </a:lnTo>
                  <a:lnTo>
                    <a:pt x="2887094" y="999631"/>
                  </a:lnTo>
                  <a:lnTo>
                    <a:pt x="2984473" y="1008166"/>
                  </a:lnTo>
                  <a:lnTo>
                    <a:pt x="3081848" y="1016678"/>
                  </a:lnTo>
                  <a:lnTo>
                    <a:pt x="3179221" y="1024469"/>
                  </a:lnTo>
                  <a:lnTo>
                    <a:pt x="3276592" y="1031780"/>
                  </a:lnTo>
                  <a:lnTo>
                    <a:pt x="3373961" y="1038771"/>
                  </a:lnTo>
                  <a:lnTo>
                    <a:pt x="3470624" y="1044842"/>
                  </a:lnTo>
                  <a:lnTo>
                    <a:pt x="3566816" y="1050301"/>
                  </a:lnTo>
                  <a:lnTo>
                    <a:pt x="3662693" y="1055351"/>
                  </a:lnTo>
                  <a:lnTo>
                    <a:pt x="3756951" y="1060129"/>
                  </a:lnTo>
                  <a:lnTo>
                    <a:pt x="3850128" y="1064725"/>
                  </a:lnTo>
                  <a:lnTo>
                    <a:pt x="3942585" y="1069201"/>
                  </a:lnTo>
                  <a:lnTo>
                    <a:pt x="4033857" y="1073595"/>
                  </a:lnTo>
                  <a:lnTo>
                    <a:pt x="4124338" y="1077937"/>
                  </a:lnTo>
                  <a:lnTo>
                    <a:pt x="4214291" y="1082242"/>
                  </a:lnTo>
                  <a:lnTo>
                    <a:pt x="4301072" y="1085112"/>
                  </a:lnTo>
                  <a:lnTo>
                    <a:pt x="4385736" y="1087025"/>
                  </a:lnTo>
                  <a:lnTo>
                    <a:pt x="4468992" y="1088301"/>
                  </a:lnTo>
                  <a:lnTo>
                    <a:pt x="4550600" y="1087740"/>
                  </a:lnTo>
                  <a:lnTo>
                    <a:pt x="4631111" y="1085955"/>
                  </a:lnTo>
                  <a:lnTo>
                    <a:pt x="4710891" y="1083354"/>
                  </a:lnTo>
                  <a:lnTo>
                    <a:pt x="4785949" y="1080209"/>
                  </a:lnTo>
                  <a:lnTo>
                    <a:pt x="4857861" y="1076701"/>
                  </a:lnTo>
                  <a:lnTo>
                    <a:pt x="4927673" y="1072951"/>
                  </a:lnTo>
                  <a:lnTo>
                    <a:pt x="4994677" y="1067629"/>
                  </a:lnTo>
                  <a:lnTo>
                    <a:pt x="5059807" y="1061259"/>
                  </a:lnTo>
                  <a:lnTo>
                    <a:pt x="5123688" y="1054190"/>
                  </a:lnTo>
                  <a:lnTo>
                    <a:pt x="5185325" y="1046655"/>
                  </a:lnTo>
                  <a:lnTo>
                    <a:pt x="5245467" y="1038810"/>
                  </a:lnTo>
                  <a:lnTo>
                    <a:pt x="5304611" y="1030757"/>
                  </a:lnTo>
                  <a:lnTo>
                    <a:pt x="5360974" y="1021861"/>
                  </a:lnTo>
                  <a:lnTo>
                    <a:pt x="5415483" y="1012402"/>
                  </a:lnTo>
                  <a:lnTo>
                    <a:pt x="5468755" y="1002569"/>
                  </a:lnTo>
                  <a:lnTo>
                    <a:pt x="5518381" y="992486"/>
                  </a:lnTo>
                  <a:lnTo>
                    <a:pt x="5565576" y="982236"/>
                  </a:lnTo>
                  <a:lnTo>
                    <a:pt x="5611151" y="971874"/>
                  </a:lnTo>
                  <a:lnTo>
                    <a:pt x="5653529" y="960028"/>
                  </a:lnTo>
                  <a:lnTo>
                    <a:pt x="5693774" y="947191"/>
                  </a:lnTo>
                  <a:lnTo>
                    <a:pt x="5732599" y="933695"/>
                  </a:lnTo>
                  <a:lnTo>
                    <a:pt x="5767655" y="919759"/>
                  </a:lnTo>
                  <a:lnTo>
                    <a:pt x="5800197" y="905528"/>
                  </a:lnTo>
                  <a:lnTo>
                    <a:pt x="5831065" y="891103"/>
                  </a:lnTo>
                  <a:lnTo>
                    <a:pt x="5859404" y="875136"/>
                  </a:lnTo>
                  <a:lnTo>
                    <a:pt x="5886059" y="858141"/>
                  </a:lnTo>
                  <a:lnTo>
                    <a:pt x="5911588" y="840461"/>
                  </a:lnTo>
                  <a:lnTo>
                    <a:pt x="5955008" y="803884"/>
                  </a:lnTo>
                  <a:lnTo>
                    <a:pt x="5995236" y="765049"/>
                  </a:lnTo>
                  <a:lnTo>
                    <a:pt x="6038987" y="721919"/>
                  </a:lnTo>
                  <a:lnTo>
                    <a:pt x="6076776" y="682524"/>
                  </a:lnTo>
                  <a:lnTo>
                    <a:pt x="6110739" y="644790"/>
                  </a:lnTo>
                  <a:lnTo>
                    <a:pt x="6144648" y="604500"/>
                  </a:lnTo>
                  <a:lnTo>
                    <a:pt x="6171009" y="563075"/>
                  </a:lnTo>
                  <a:lnTo>
                    <a:pt x="6191426" y="521851"/>
                  </a:lnTo>
                  <a:lnTo>
                    <a:pt x="6207556" y="482363"/>
                  </a:lnTo>
                  <a:lnTo>
                    <a:pt x="6221780" y="441764"/>
                  </a:lnTo>
                  <a:lnTo>
                    <a:pt x="6234452" y="400907"/>
                  </a:lnTo>
                  <a:lnTo>
                    <a:pt x="6244788" y="361582"/>
                  </a:lnTo>
                  <a:lnTo>
                    <a:pt x="6254086" y="324819"/>
                  </a:lnTo>
                  <a:lnTo>
                    <a:pt x="6262922" y="291076"/>
                  </a:lnTo>
                  <a:lnTo>
                    <a:pt x="6275829" y="249691"/>
                  </a:lnTo>
                  <a:lnTo>
                    <a:pt x="6293701" y="204110"/>
                  </a:lnTo>
                  <a:lnTo>
                    <a:pt x="6298476" y="175425"/>
                  </a:lnTo>
                  <a:lnTo>
                    <a:pt x="6307996" y="128571"/>
                  </a:lnTo>
                  <a:lnTo>
                    <a:pt x="6317025" y="82341"/>
                  </a:lnTo>
                  <a:lnTo>
                    <a:pt x="6311347" y="44854"/>
                  </a:lnTo>
                  <a:lnTo>
                    <a:pt x="6308596" y="37766"/>
                  </a:lnTo>
                  <a:lnTo>
                    <a:pt x="6306876" y="35311"/>
                  </a:lnTo>
                  <a:lnTo>
                    <a:pt x="6303082" y="32584"/>
                  </a:lnTo>
                  <a:lnTo>
                    <a:pt x="6293608" y="31048"/>
                  </a:lnTo>
                  <a:lnTo>
                    <a:pt x="6251016" y="63143"/>
                  </a:lnTo>
                  <a:lnTo>
                    <a:pt x="6206583" y="99585"/>
                  </a:lnTo>
                  <a:lnTo>
                    <a:pt x="6167651" y="138691"/>
                  </a:lnTo>
                  <a:lnTo>
                    <a:pt x="6161110" y="148610"/>
                  </a:lnTo>
                  <a:lnTo>
                    <a:pt x="6177290" y="121219"/>
                  </a:lnTo>
                  <a:lnTo>
                    <a:pt x="6203700" y="82443"/>
                  </a:lnTo>
                  <a:lnTo>
                    <a:pt x="6233786" y="42220"/>
                  </a:lnTo>
                  <a:lnTo>
                    <a:pt x="6248884" y="19174"/>
                  </a:lnTo>
                  <a:lnTo>
                    <a:pt x="6268541" y="3200"/>
                  </a:lnTo>
                  <a:lnTo>
                    <a:pt x="6275226" y="673"/>
                  </a:lnTo>
                  <a:lnTo>
                    <a:pt x="6278984" y="0"/>
                  </a:lnTo>
                  <a:lnTo>
                    <a:pt x="6286922" y="1132"/>
                  </a:lnTo>
                  <a:lnTo>
                    <a:pt x="6296565" y="5399"/>
                  </a:lnTo>
                  <a:lnTo>
                    <a:pt x="6343947" y="38033"/>
                  </a:lnTo>
                  <a:lnTo>
                    <a:pt x="6385208" y="70763"/>
                  </a:lnTo>
                  <a:lnTo>
                    <a:pt x="6429731" y="106787"/>
                  </a:lnTo>
                  <a:lnTo>
                    <a:pt x="6445250" y="119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21"/>
            <p:cNvSpPr/>
            <p:nvPr>
              <p:custDataLst>
                <p:tags r:id="rId42"/>
              </p:custDataLst>
            </p:nvPr>
          </p:nvSpPr>
          <p:spPr>
            <a:xfrm>
              <a:off x="10807699" y="1704779"/>
              <a:ext cx="31752" cy="117672"/>
            </a:xfrm>
            <a:custGeom>
              <a:avLst/>
              <a:gdLst/>
              <a:ahLst/>
              <a:cxnLst/>
              <a:rect l="0" t="0" r="0" b="0"/>
              <a:pathLst>
                <a:path w="31752" h="1176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6"/>
                  </a:lnTo>
                  <a:lnTo>
                    <a:pt x="18298" y="51371"/>
                  </a:lnTo>
                  <a:lnTo>
                    <a:pt x="26668" y="90344"/>
                  </a:lnTo>
                  <a:lnTo>
                    <a:pt x="31751" y="117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711"/>
          <p:cNvGrpSpPr/>
          <p:nvPr/>
        </p:nvGrpSpPr>
        <p:grpSpPr>
          <a:xfrm>
            <a:off x="6668888" y="1429351"/>
            <a:ext cx="620913" cy="863000"/>
            <a:chOff x="6668888" y="1429351"/>
            <a:chExt cx="620913" cy="863000"/>
          </a:xfrm>
        </p:grpSpPr>
        <p:sp>
          <p:nvSpPr>
            <p:cNvPr id="101" name="SMARTInkShape-3222"/>
            <p:cNvSpPr/>
            <p:nvPr>
              <p:custDataLst>
                <p:tags r:id="rId31"/>
              </p:custDataLst>
            </p:nvPr>
          </p:nvSpPr>
          <p:spPr>
            <a:xfrm>
              <a:off x="6756506" y="1619250"/>
              <a:ext cx="101495" cy="234951"/>
            </a:xfrm>
            <a:custGeom>
              <a:avLst/>
              <a:gdLst/>
              <a:ahLst/>
              <a:cxnLst/>
              <a:rect l="0" t="0" r="0" b="0"/>
              <a:pathLst>
                <a:path w="101495" h="234951">
                  <a:moveTo>
                    <a:pt x="101494" y="0"/>
                  </a:moveTo>
                  <a:lnTo>
                    <a:pt x="101494" y="0"/>
                  </a:lnTo>
                  <a:lnTo>
                    <a:pt x="75127" y="38919"/>
                  </a:lnTo>
                  <a:lnTo>
                    <a:pt x="53791" y="74447"/>
                  </a:lnTo>
                  <a:lnTo>
                    <a:pt x="30198" y="116108"/>
                  </a:lnTo>
                  <a:lnTo>
                    <a:pt x="11246" y="154850"/>
                  </a:lnTo>
                  <a:lnTo>
                    <a:pt x="0" y="188061"/>
                  </a:lnTo>
                  <a:lnTo>
                    <a:pt x="6244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23"/>
            <p:cNvSpPr/>
            <p:nvPr>
              <p:custDataLst>
                <p:tags r:id="rId32"/>
              </p:custDataLst>
            </p:nvPr>
          </p:nvSpPr>
          <p:spPr>
            <a:xfrm>
              <a:off x="6819900" y="163195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203200" y="0"/>
                  </a:moveTo>
                  <a:lnTo>
                    <a:pt x="203200" y="0"/>
                  </a:lnTo>
                  <a:lnTo>
                    <a:pt x="196458" y="3371"/>
                  </a:lnTo>
                  <a:lnTo>
                    <a:pt x="149709" y="48435"/>
                  </a:lnTo>
                  <a:lnTo>
                    <a:pt x="113574" y="86908"/>
                  </a:lnTo>
                  <a:lnTo>
                    <a:pt x="92650" y="111561"/>
                  </a:lnTo>
                  <a:lnTo>
                    <a:pt x="70233" y="139285"/>
                  </a:lnTo>
                  <a:lnTo>
                    <a:pt x="46822" y="16905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24"/>
            <p:cNvSpPr/>
            <p:nvPr>
              <p:custDataLst>
                <p:tags r:id="rId33"/>
              </p:custDataLst>
            </p:nvPr>
          </p:nvSpPr>
          <p:spPr>
            <a:xfrm>
              <a:off x="6668888" y="1647629"/>
              <a:ext cx="126005" cy="251022"/>
            </a:xfrm>
            <a:custGeom>
              <a:avLst/>
              <a:gdLst/>
              <a:ahLst/>
              <a:cxnLst/>
              <a:rect l="0" t="0" r="0" b="0"/>
              <a:pathLst>
                <a:path w="126005" h="251022">
                  <a:moveTo>
                    <a:pt x="119262" y="3371"/>
                  </a:moveTo>
                  <a:lnTo>
                    <a:pt x="119262" y="3371"/>
                  </a:lnTo>
                  <a:lnTo>
                    <a:pt x="126004" y="0"/>
                  </a:lnTo>
                  <a:lnTo>
                    <a:pt x="125873" y="1124"/>
                  </a:lnTo>
                  <a:lnTo>
                    <a:pt x="87569" y="41944"/>
                  </a:lnTo>
                  <a:lnTo>
                    <a:pt x="49742" y="84964"/>
                  </a:lnTo>
                  <a:lnTo>
                    <a:pt x="24159" y="117010"/>
                  </a:lnTo>
                  <a:lnTo>
                    <a:pt x="8084" y="150068"/>
                  </a:lnTo>
                  <a:lnTo>
                    <a:pt x="0" y="182164"/>
                  </a:lnTo>
                  <a:lnTo>
                    <a:pt x="558" y="229737"/>
                  </a:lnTo>
                  <a:lnTo>
                    <a:pt x="4962" y="251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25"/>
            <p:cNvSpPr/>
            <p:nvPr>
              <p:custDataLst>
                <p:tags r:id="rId34"/>
              </p:custDataLst>
            </p:nvPr>
          </p:nvSpPr>
          <p:spPr>
            <a:xfrm>
              <a:off x="6916032" y="2149980"/>
              <a:ext cx="189619" cy="28071"/>
            </a:xfrm>
            <a:custGeom>
              <a:avLst/>
              <a:gdLst/>
              <a:ahLst/>
              <a:cxnLst/>
              <a:rect l="0" t="0" r="0" b="0"/>
              <a:pathLst>
                <a:path w="189619" h="28071">
                  <a:moveTo>
                    <a:pt x="5468" y="28070"/>
                  </a:moveTo>
                  <a:lnTo>
                    <a:pt x="5468" y="28070"/>
                  </a:lnTo>
                  <a:lnTo>
                    <a:pt x="0" y="28070"/>
                  </a:lnTo>
                  <a:lnTo>
                    <a:pt x="2750" y="24699"/>
                  </a:lnTo>
                  <a:lnTo>
                    <a:pt x="37464" y="12875"/>
                  </a:lnTo>
                  <a:lnTo>
                    <a:pt x="84093" y="5301"/>
                  </a:lnTo>
                  <a:lnTo>
                    <a:pt x="127699" y="0"/>
                  </a:lnTo>
                  <a:lnTo>
                    <a:pt x="174477" y="5550"/>
                  </a:lnTo>
                  <a:lnTo>
                    <a:pt x="189618" y="90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26"/>
            <p:cNvSpPr/>
            <p:nvPr>
              <p:custDataLst>
                <p:tags r:id="rId35"/>
              </p:custDataLst>
            </p:nvPr>
          </p:nvSpPr>
          <p:spPr>
            <a:xfrm>
              <a:off x="7089291" y="1429351"/>
              <a:ext cx="60810" cy="501050"/>
            </a:xfrm>
            <a:custGeom>
              <a:avLst/>
              <a:gdLst/>
              <a:ahLst/>
              <a:cxnLst/>
              <a:rect l="0" t="0" r="0" b="0"/>
              <a:pathLst>
                <a:path w="60810" h="501050">
                  <a:moveTo>
                    <a:pt x="3659" y="18449"/>
                  </a:moveTo>
                  <a:lnTo>
                    <a:pt x="3659" y="18449"/>
                  </a:lnTo>
                  <a:lnTo>
                    <a:pt x="288" y="15078"/>
                  </a:lnTo>
                  <a:lnTo>
                    <a:pt x="0" y="12674"/>
                  </a:lnTo>
                  <a:lnTo>
                    <a:pt x="3474" y="0"/>
                  </a:lnTo>
                  <a:lnTo>
                    <a:pt x="233" y="6319"/>
                  </a:lnTo>
                  <a:lnTo>
                    <a:pt x="3033" y="53687"/>
                  </a:lnTo>
                  <a:lnTo>
                    <a:pt x="6845" y="99445"/>
                  </a:lnTo>
                  <a:lnTo>
                    <a:pt x="10484" y="136762"/>
                  </a:lnTo>
                  <a:lnTo>
                    <a:pt x="14454" y="178277"/>
                  </a:lnTo>
                  <a:lnTo>
                    <a:pt x="18569" y="224950"/>
                  </a:lnTo>
                  <a:lnTo>
                    <a:pt x="24631" y="270153"/>
                  </a:lnTo>
                  <a:lnTo>
                    <a:pt x="31324" y="313057"/>
                  </a:lnTo>
                  <a:lnTo>
                    <a:pt x="36651" y="353291"/>
                  </a:lnTo>
                  <a:lnTo>
                    <a:pt x="43251" y="390458"/>
                  </a:lnTo>
                  <a:lnTo>
                    <a:pt x="51138" y="437472"/>
                  </a:lnTo>
                  <a:lnTo>
                    <a:pt x="54022" y="483713"/>
                  </a:lnTo>
                  <a:lnTo>
                    <a:pt x="54441" y="494270"/>
                  </a:lnTo>
                  <a:lnTo>
                    <a:pt x="60809" y="5010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227"/>
            <p:cNvSpPr/>
            <p:nvPr>
              <p:custDataLst>
                <p:tags r:id="rId36"/>
              </p:custDataLst>
            </p:nvPr>
          </p:nvSpPr>
          <p:spPr>
            <a:xfrm>
              <a:off x="7130795" y="2008365"/>
              <a:ext cx="159006" cy="283986"/>
            </a:xfrm>
            <a:custGeom>
              <a:avLst/>
              <a:gdLst/>
              <a:ahLst/>
              <a:cxnLst/>
              <a:rect l="0" t="0" r="0" b="0"/>
              <a:pathLst>
                <a:path w="159006" h="283986">
                  <a:moveTo>
                    <a:pt x="152655" y="10935"/>
                  </a:moveTo>
                  <a:lnTo>
                    <a:pt x="152655" y="10935"/>
                  </a:lnTo>
                  <a:lnTo>
                    <a:pt x="147187" y="0"/>
                  </a:lnTo>
                  <a:lnTo>
                    <a:pt x="146893" y="117"/>
                  </a:lnTo>
                  <a:lnTo>
                    <a:pt x="146479" y="4359"/>
                  </a:lnTo>
                  <a:lnTo>
                    <a:pt x="144203" y="38359"/>
                  </a:lnTo>
                  <a:lnTo>
                    <a:pt x="131101" y="76838"/>
                  </a:lnTo>
                  <a:lnTo>
                    <a:pt x="119791" y="110075"/>
                  </a:lnTo>
                  <a:lnTo>
                    <a:pt x="103947" y="142251"/>
                  </a:lnTo>
                  <a:lnTo>
                    <a:pt x="77074" y="184369"/>
                  </a:lnTo>
                  <a:lnTo>
                    <a:pt x="59092" y="205845"/>
                  </a:lnTo>
                  <a:lnTo>
                    <a:pt x="39339" y="220093"/>
                  </a:lnTo>
                  <a:lnTo>
                    <a:pt x="31251" y="223046"/>
                  </a:lnTo>
                  <a:lnTo>
                    <a:pt x="24447" y="223603"/>
                  </a:lnTo>
                  <a:lnTo>
                    <a:pt x="18499" y="222564"/>
                  </a:lnTo>
                  <a:lnTo>
                    <a:pt x="8129" y="213883"/>
                  </a:lnTo>
                  <a:lnTo>
                    <a:pt x="3387" y="207617"/>
                  </a:lnTo>
                  <a:lnTo>
                    <a:pt x="0" y="193129"/>
                  </a:lnTo>
                  <a:lnTo>
                    <a:pt x="1553" y="178693"/>
                  </a:lnTo>
                  <a:lnTo>
                    <a:pt x="6946" y="167574"/>
                  </a:lnTo>
                  <a:lnTo>
                    <a:pt x="10360" y="164044"/>
                  </a:lnTo>
                  <a:lnTo>
                    <a:pt x="17917" y="160122"/>
                  </a:lnTo>
                  <a:lnTo>
                    <a:pt x="29742" y="162142"/>
                  </a:lnTo>
                  <a:lnTo>
                    <a:pt x="63700" y="174937"/>
                  </a:lnTo>
                  <a:lnTo>
                    <a:pt x="109800" y="214060"/>
                  </a:lnTo>
                  <a:lnTo>
                    <a:pt x="140740" y="244616"/>
                  </a:lnTo>
                  <a:lnTo>
                    <a:pt x="154665" y="269623"/>
                  </a:lnTo>
                  <a:lnTo>
                    <a:pt x="159005" y="283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712"/>
          <p:cNvGrpSpPr/>
          <p:nvPr/>
        </p:nvGrpSpPr>
        <p:grpSpPr>
          <a:xfrm>
            <a:off x="5741334" y="1689100"/>
            <a:ext cx="875367" cy="292101"/>
            <a:chOff x="5741334" y="1689100"/>
            <a:chExt cx="875367" cy="292101"/>
          </a:xfrm>
        </p:grpSpPr>
        <p:sp>
          <p:nvSpPr>
            <p:cNvPr id="108" name="SMARTInkShape-3228"/>
            <p:cNvSpPr/>
            <p:nvPr>
              <p:custDataLst>
                <p:tags r:id="rId26"/>
              </p:custDataLst>
            </p:nvPr>
          </p:nvSpPr>
          <p:spPr>
            <a:xfrm>
              <a:off x="6483193" y="1689100"/>
              <a:ext cx="133508" cy="203201"/>
            </a:xfrm>
            <a:custGeom>
              <a:avLst/>
              <a:gdLst/>
              <a:ahLst/>
              <a:cxnLst/>
              <a:rect l="0" t="0" r="0" b="0"/>
              <a:pathLst>
                <a:path w="133508" h="203201">
                  <a:moveTo>
                    <a:pt x="133507" y="0"/>
                  </a:moveTo>
                  <a:lnTo>
                    <a:pt x="133507" y="0"/>
                  </a:lnTo>
                  <a:lnTo>
                    <a:pt x="94782" y="33257"/>
                  </a:lnTo>
                  <a:lnTo>
                    <a:pt x="58219" y="72570"/>
                  </a:lnTo>
                  <a:lnTo>
                    <a:pt x="22847" y="116595"/>
                  </a:lnTo>
                  <a:lnTo>
                    <a:pt x="3509" y="157549"/>
                  </a:lnTo>
                  <a:lnTo>
                    <a:pt x="0" y="177972"/>
                  </a:lnTo>
                  <a:lnTo>
                    <a:pt x="52" y="186381"/>
                  </a:lnTo>
                  <a:lnTo>
                    <a:pt x="3615" y="191987"/>
                  </a:lnTo>
                  <a:lnTo>
                    <a:pt x="9518" y="195725"/>
                  </a:lnTo>
                  <a:lnTo>
                    <a:pt x="31907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29"/>
            <p:cNvSpPr/>
            <p:nvPr>
              <p:custDataLst>
                <p:tags r:id="rId27"/>
              </p:custDataLst>
            </p:nvPr>
          </p:nvSpPr>
          <p:spPr>
            <a:xfrm>
              <a:off x="5880100" y="1778000"/>
              <a:ext cx="152401" cy="171451"/>
            </a:xfrm>
            <a:custGeom>
              <a:avLst/>
              <a:gdLst/>
              <a:ahLst/>
              <a:cxnLst/>
              <a:rect l="0" t="0" r="0" b="0"/>
              <a:pathLst>
                <a:path w="152401" h="171451">
                  <a:moveTo>
                    <a:pt x="152400" y="0"/>
                  </a:moveTo>
                  <a:lnTo>
                    <a:pt x="152400" y="0"/>
                  </a:lnTo>
                  <a:lnTo>
                    <a:pt x="110305" y="24418"/>
                  </a:lnTo>
                  <a:lnTo>
                    <a:pt x="67234" y="67691"/>
                  </a:lnTo>
                  <a:lnTo>
                    <a:pt x="30371" y="111757"/>
                  </a:lnTo>
                  <a:lnTo>
                    <a:pt x="7463" y="14795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30"/>
            <p:cNvSpPr/>
            <p:nvPr>
              <p:custDataLst>
                <p:tags r:id="rId28"/>
              </p:custDataLst>
            </p:nvPr>
          </p:nvSpPr>
          <p:spPr>
            <a:xfrm>
              <a:off x="5965746" y="1778000"/>
              <a:ext cx="174705" cy="203201"/>
            </a:xfrm>
            <a:custGeom>
              <a:avLst/>
              <a:gdLst/>
              <a:ahLst/>
              <a:cxnLst/>
              <a:rect l="0" t="0" r="0" b="0"/>
              <a:pathLst>
                <a:path w="174705" h="203201">
                  <a:moveTo>
                    <a:pt x="174704" y="0"/>
                  </a:moveTo>
                  <a:lnTo>
                    <a:pt x="174704" y="0"/>
                  </a:lnTo>
                  <a:lnTo>
                    <a:pt x="148651" y="12256"/>
                  </a:lnTo>
                  <a:lnTo>
                    <a:pt x="101589" y="50216"/>
                  </a:lnTo>
                  <a:lnTo>
                    <a:pt x="59436" y="92490"/>
                  </a:lnTo>
                  <a:lnTo>
                    <a:pt x="21312" y="137001"/>
                  </a:lnTo>
                  <a:lnTo>
                    <a:pt x="4930" y="162489"/>
                  </a:lnTo>
                  <a:lnTo>
                    <a:pt x="0" y="183224"/>
                  </a:lnTo>
                  <a:lnTo>
                    <a:pt x="1085" y="189883"/>
                  </a:lnTo>
                  <a:lnTo>
                    <a:pt x="3925" y="194322"/>
                  </a:lnTo>
                  <a:lnTo>
                    <a:pt x="15954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31"/>
            <p:cNvSpPr/>
            <p:nvPr>
              <p:custDataLst>
                <p:tags r:id="rId29"/>
              </p:custDataLst>
            </p:nvPr>
          </p:nvSpPr>
          <p:spPr>
            <a:xfrm>
              <a:off x="6221514" y="1739900"/>
              <a:ext cx="134837" cy="196851"/>
            </a:xfrm>
            <a:custGeom>
              <a:avLst/>
              <a:gdLst/>
              <a:ahLst/>
              <a:cxnLst/>
              <a:rect l="0" t="0" r="0" b="0"/>
              <a:pathLst>
                <a:path w="134837" h="196851">
                  <a:moveTo>
                    <a:pt x="134836" y="0"/>
                  </a:moveTo>
                  <a:lnTo>
                    <a:pt x="134836" y="0"/>
                  </a:lnTo>
                  <a:lnTo>
                    <a:pt x="89646" y="32324"/>
                  </a:lnTo>
                  <a:lnTo>
                    <a:pt x="52067" y="67433"/>
                  </a:lnTo>
                  <a:lnTo>
                    <a:pt x="19766" y="107234"/>
                  </a:lnTo>
                  <a:lnTo>
                    <a:pt x="6082" y="132326"/>
                  </a:lnTo>
                  <a:lnTo>
                    <a:pt x="0" y="155237"/>
                  </a:lnTo>
                  <a:lnTo>
                    <a:pt x="496" y="164875"/>
                  </a:lnTo>
                  <a:lnTo>
                    <a:pt x="14186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232"/>
            <p:cNvSpPr/>
            <p:nvPr>
              <p:custDataLst>
                <p:tags r:id="rId30"/>
              </p:custDataLst>
            </p:nvPr>
          </p:nvSpPr>
          <p:spPr>
            <a:xfrm>
              <a:off x="5741334" y="1758950"/>
              <a:ext cx="113367" cy="203201"/>
            </a:xfrm>
            <a:custGeom>
              <a:avLst/>
              <a:gdLst/>
              <a:ahLst/>
              <a:cxnLst/>
              <a:rect l="0" t="0" r="0" b="0"/>
              <a:pathLst>
                <a:path w="113367" h="203201">
                  <a:moveTo>
                    <a:pt x="113366" y="0"/>
                  </a:moveTo>
                  <a:lnTo>
                    <a:pt x="113366" y="0"/>
                  </a:lnTo>
                  <a:lnTo>
                    <a:pt x="74673" y="45434"/>
                  </a:lnTo>
                  <a:lnTo>
                    <a:pt x="41020" y="91054"/>
                  </a:lnTo>
                  <a:lnTo>
                    <a:pt x="19258" y="130382"/>
                  </a:lnTo>
                  <a:lnTo>
                    <a:pt x="2226" y="160850"/>
                  </a:lnTo>
                  <a:lnTo>
                    <a:pt x="0" y="178968"/>
                  </a:lnTo>
                  <a:lnTo>
                    <a:pt x="1362" y="190784"/>
                  </a:lnTo>
                  <a:lnTo>
                    <a:pt x="5416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713"/>
          <p:cNvGrpSpPr/>
          <p:nvPr/>
        </p:nvGrpSpPr>
        <p:grpSpPr>
          <a:xfrm>
            <a:off x="4013461" y="2937329"/>
            <a:ext cx="1984615" cy="396422"/>
            <a:chOff x="4013461" y="2937329"/>
            <a:chExt cx="1984615" cy="396422"/>
          </a:xfrm>
        </p:grpSpPr>
        <p:sp>
          <p:nvSpPr>
            <p:cNvPr id="114" name="SMARTInkShape-3233"/>
            <p:cNvSpPr/>
            <p:nvPr>
              <p:custDataLst>
                <p:tags r:id="rId16"/>
              </p:custDataLst>
            </p:nvPr>
          </p:nvSpPr>
          <p:spPr>
            <a:xfrm>
              <a:off x="5583708" y="3055233"/>
              <a:ext cx="150343" cy="176918"/>
            </a:xfrm>
            <a:custGeom>
              <a:avLst/>
              <a:gdLst/>
              <a:ahLst/>
              <a:cxnLst/>
              <a:rect l="0" t="0" r="0" b="0"/>
              <a:pathLst>
                <a:path w="150343" h="176918">
                  <a:moveTo>
                    <a:pt x="150342" y="5467"/>
                  </a:moveTo>
                  <a:lnTo>
                    <a:pt x="150342" y="5467"/>
                  </a:lnTo>
                  <a:lnTo>
                    <a:pt x="144875" y="0"/>
                  </a:lnTo>
                  <a:lnTo>
                    <a:pt x="144580" y="411"/>
                  </a:lnTo>
                  <a:lnTo>
                    <a:pt x="131806" y="47324"/>
                  </a:lnTo>
                  <a:lnTo>
                    <a:pt x="110120" y="89522"/>
                  </a:lnTo>
                  <a:lnTo>
                    <a:pt x="84724" y="127660"/>
                  </a:lnTo>
                  <a:lnTo>
                    <a:pt x="59325" y="154561"/>
                  </a:lnTo>
                  <a:lnTo>
                    <a:pt x="44273" y="161572"/>
                  </a:lnTo>
                  <a:lnTo>
                    <a:pt x="37297" y="162454"/>
                  </a:lnTo>
                  <a:lnTo>
                    <a:pt x="23900" y="157789"/>
                  </a:lnTo>
                  <a:lnTo>
                    <a:pt x="17363" y="153581"/>
                  </a:lnTo>
                  <a:lnTo>
                    <a:pt x="8220" y="139500"/>
                  </a:lnTo>
                  <a:lnTo>
                    <a:pt x="987" y="113619"/>
                  </a:lnTo>
                  <a:lnTo>
                    <a:pt x="0" y="98690"/>
                  </a:lnTo>
                  <a:lnTo>
                    <a:pt x="1914" y="89703"/>
                  </a:lnTo>
                  <a:lnTo>
                    <a:pt x="4824" y="87730"/>
                  </a:lnTo>
                  <a:lnTo>
                    <a:pt x="13700" y="87419"/>
                  </a:lnTo>
                  <a:lnTo>
                    <a:pt x="51855" y="99449"/>
                  </a:lnTo>
                  <a:lnTo>
                    <a:pt x="85647" y="120489"/>
                  </a:lnTo>
                  <a:lnTo>
                    <a:pt x="129924" y="167213"/>
                  </a:lnTo>
                  <a:lnTo>
                    <a:pt x="150342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34"/>
            <p:cNvSpPr/>
            <p:nvPr>
              <p:custDataLst>
                <p:tags r:id="rId17"/>
              </p:custDataLst>
            </p:nvPr>
          </p:nvSpPr>
          <p:spPr>
            <a:xfrm>
              <a:off x="5927529" y="3000480"/>
              <a:ext cx="70547" cy="333271"/>
            </a:xfrm>
            <a:custGeom>
              <a:avLst/>
              <a:gdLst/>
              <a:ahLst/>
              <a:cxnLst/>
              <a:rect l="0" t="0" r="0" b="0"/>
              <a:pathLst>
                <a:path w="70547" h="333271">
                  <a:moveTo>
                    <a:pt x="3371" y="9420"/>
                  </a:moveTo>
                  <a:lnTo>
                    <a:pt x="3371" y="9420"/>
                  </a:lnTo>
                  <a:lnTo>
                    <a:pt x="0" y="6049"/>
                  </a:lnTo>
                  <a:lnTo>
                    <a:pt x="418" y="4351"/>
                  </a:lnTo>
                  <a:lnTo>
                    <a:pt x="4646" y="582"/>
                  </a:lnTo>
                  <a:lnTo>
                    <a:pt x="7748" y="0"/>
                  </a:lnTo>
                  <a:lnTo>
                    <a:pt x="14959" y="1235"/>
                  </a:lnTo>
                  <a:lnTo>
                    <a:pt x="33693" y="36236"/>
                  </a:lnTo>
                  <a:lnTo>
                    <a:pt x="50949" y="77548"/>
                  </a:lnTo>
                  <a:lnTo>
                    <a:pt x="60489" y="101405"/>
                  </a:lnTo>
                  <a:lnTo>
                    <a:pt x="66145" y="128599"/>
                  </a:lnTo>
                  <a:lnTo>
                    <a:pt x="69210" y="158017"/>
                  </a:lnTo>
                  <a:lnTo>
                    <a:pt x="70546" y="188918"/>
                  </a:lnTo>
                  <a:lnTo>
                    <a:pt x="69321" y="218691"/>
                  </a:lnTo>
                  <a:lnTo>
                    <a:pt x="66388" y="247711"/>
                  </a:lnTo>
                  <a:lnTo>
                    <a:pt x="59601" y="295244"/>
                  </a:lnTo>
                  <a:lnTo>
                    <a:pt x="54171" y="33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35"/>
            <p:cNvSpPr/>
            <p:nvPr>
              <p:custDataLst>
                <p:tags r:id="rId18"/>
              </p:custDataLst>
            </p:nvPr>
          </p:nvSpPr>
          <p:spPr>
            <a:xfrm>
              <a:off x="5473888" y="3018015"/>
              <a:ext cx="92371" cy="271286"/>
            </a:xfrm>
            <a:custGeom>
              <a:avLst/>
              <a:gdLst/>
              <a:ahLst/>
              <a:cxnLst/>
              <a:rect l="0" t="0" r="0" b="0"/>
              <a:pathLst>
                <a:path w="92371" h="271286">
                  <a:moveTo>
                    <a:pt x="88712" y="10935"/>
                  </a:moveTo>
                  <a:lnTo>
                    <a:pt x="88712" y="10935"/>
                  </a:lnTo>
                  <a:lnTo>
                    <a:pt x="92083" y="4193"/>
                  </a:lnTo>
                  <a:lnTo>
                    <a:pt x="92370" y="2207"/>
                  </a:lnTo>
                  <a:lnTo>
                    <a:pt x="91856" y="883"/>
                  </a:lnTo>
                  <a:lnTo>
                    <a:pt x="90808" y="0"/>
                  </a:lnTo>
                  <a:lnTo>
                    <a:pt x="89404" y="117"/>
                  </a:lnTo>
                  <a:lnTo>
                    <a:pt x="66573" y="13970"/>
                  </a:lnTo>
                  <a:lnTo>
                    <a:pt x="45229" y="40997"/>
                  </a:lnTo>
                  <a:lnTo>
                    <a:pt x="22127" y="82559"/>
                  </a:lnTo>
                  <a:lnTo>
                    <a:pt x="9495" y="116145"/>
                  </a:lnTo>
                  <a:lnTo>
                    <a:pt x="1293" y="151534"/>
                  </a:lnTo>
                  <a:lnTo>
                    <a:pt x="0" y="186077"/>
                  </a:lnTo>
                  <a:lnTo>
                    <a:pt x="6609" y="227145"/>
                  </a:lnTo>
                  <a:lnTo>
                    <a:pt x="19296" y="246728"/>
                  </a:lnTo>
                  <a:lnTo>
                    <a:pt x="27618" y="254914"/>
                  </a:lnTo>
                  <a:lnTo>
                    <a:pt x="46272" y="264009"/>
                  </a:lnTo>
                  <a:lnTo>
                    <a:pt x="76012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36"/>
            <p:cNvSpPr/>
            <p:nvPr>
              <p:custDataLst>
                <p:tags r:id="rId19"/>
              </p:custDataLst>
            </p:nvPr>
          </p:nvSpPr>
          <p:spPr>
            <a:xfrm>
              <a:off x="4013461" y="2948453"/>
              <a:ext cx="260090" cy="301757"/>
            </a:xfrm>
            <a:custGeom>
              <a:avLst/>
              <a:gdLst/>
              <a:ahLst/>
              <a:cxnLst/>
              <a:rect l="0" t="0" r="0" b="0"/>
              <a:pathLst>
                <a:path w="260090" h="301757">
                  <a:moveTo>
                    <a:pt x="6089" y="74147"/>
                  </a:moveTo>
                  <a:lnTo>
                    <a:pt x="6089" y="74147"/>
                  </a:lnTo>
                  <a:lnTo>
                    <a:pt x="2718" y="70776"/>
                  </a:lnTo>
                  <a:lnTo>
                    <a:pt x="1063" y="67240"/>
                  </a:lnTo>
                  <a:lnTo>
                    <a:pt x="0" y="52478"/>
                  </a:lnTo>
                  <a:lnTo>
                    <a:pt x="1737" y="44996"/>
                  </a:lnTo>
                  <a:lnTo>
                    <a:pt x="3187" y="42013"/>
                  </a:lnTo>
                  <a:lnTo>
                    <a:pt x="8562" y="36817"/>
                  </a:lnTo>
                  <a:lnTo>
                    <a:pt x="47402" y="8337"/>
                  </a:lnTo>
                  <a:lnTo>
                    <a:pt x="76891" y="1025"/>
                  </a:lnTo>
                  <a:lnTo>
                    <a:pt x="87157" y="0"/>
                  </a:lnTo>
                  <a:lnTo>
                    <a:pt x="106089" y="6385"/>
                  </a:lnTo>
                  <a:lnTo>
                    <a:pt x="115089" y="12039"/>
                  </a:lnTo>
                  <a:lnTo>
                    <a:pt x="128852" y="29610"/>
                  </a:lnTo>
                  <a:lnTo>
                    <a:pt x="134497" y="40223"/>
                  </a:lnTo>
                  <a:lnTo>
                    <a:pt x="139072" y="85497"/>
                  </a:lnTo>
                  <a:lnTo>
                    <a:pt x="133631" y="120819"/>
                  </a:lnTo>
                  <a:lnTo>
                    <a:pt x="123452" y="156273"/>
                  </a:lnTo>
                  <a:lnTo>
                    <a:pt x="101855" y="202589"/>
                  </a:lnTo>
                  <a:lnTo>
                    <a:pt x="69273" y="248678"/>
                  </a:lnTo>
                  <a:lnTo>
                    <a:pt x="36339" y="286763"/>
                  </a:lnTo>
                  <a:lnTo>
                    <a:pt x="32926" y="295424"/>
                  </a:lnTo>
                  <a:lnTo>
                    <a:pt x="32447" y="297865"/>
                  </a:lnTo>
                  <a:lnTo>
                    <a:pt x="34244" y="299492"/>
                  </a:lnTo>
                  <a:lnTo>
                    <a:pt x="41886" y="301301"/>
                  </a:lnTo>
                  <a:lnTo>
                    <a:pt x="80658" y="301756"/>
                  </a:lnTo>
                  <a:lnTo>
                    <a:pt x="125158" y="298298"/>
                  </a:lnTo>
                  <a:lnTo>
                    <a:pt x="172680" y="296960"/>
                  </a:lnTo>
                  <a:lnTo>
                    <a:pt x="213494" y="295858"/>
                  </a:lnTo>
                  <a:lnTo>
                    <a:pt x="260089" y="290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237"/>
            <p:cNvSpPr/>
            <p:nvPr>
              <p:custDataLst>
                <p:tags r:id="rId20"/>
              </p:custDataLst>
            </p:nvPr>
          </p:nvSpPr>
          <p:spPr>
            <a:xfrm>
              <a:off x="4384724" y="2937329"/>
              <a:ext cx="117427" cy="339272"/>
            </a:xfrm>
            <a:custGeom>
              <a:avLst/>
              <a:gdLst/>
              <a:ahLst/>
              <a:cxnLst/>
              <a:rect l="0" t="0" r="0" b="0"/>
              <a:pathLst>
                <a:path w="117427" h="339272">
                  <a:moveTo>
                    <a:pt x="104726" y="21771"/>
                  </a:moveTo>
                  <a:lnTo>
                    <a:pt x="104726" y="21771"/>
                  </a:lnTo>
                  <a:lnTo>
                    <a:pt x="104726" y="7466"/>
                  </a:lnTo>
                  <a:lnTo>
                    <a:pt x="103315" y="5179"/>
                  </a:lnTo>
                  <a:lnTo>
                    <a:pt x="97984" y="756"/>
                  </a:lnTo>
                  <a:lnTo>
                    <a:pt x="95292" y="0"/>
                  </a:lnTo>
                  <a:lnTo>
                    <a:pt x="92792" y="201"/>
                  </a:lnTo>
                  <a:lnTo>
                    <a:pt x="86017" y="3718"/>
                  </a:lnTo>
                  <a:lnTo>
                    <a:pt x="73598" y="12336"/>
                  </a:lnTo>
                  <a:lnTo>
                    <a:pt x="42629" y="56100"/>
                  </a:lnTo>
                  <a:lnTo>
                    <a:pt x="26092" y="86182"/>
                  </a:lnTo>
                  <a:lnTo>
                    <a:pt x="13098" y="124011"/>
                  </a:lnTo>
                  <a:lnTo>
                    <a:pt x="4030" y="165989"/>
                  </a:lnTo>
                  <a:lnTo>
                    <a:pt x="0" y="208164"/>
                  </a:lnTo>
                  <a:lnTo>
                    <a:pt x="1972" y="246664"/>
                  </a:lnTo>
                  <a:lnTo>
                    <a:pt x="9669" y="280474"/>
                  </a:lnTo>
                  <a:lnTo>
                    <a:pt x="24849" y="307259"/>
                  </a:lnTo>
                  <a:lnTo>
                    <a:pt x="45236" y="325279"/>
                  </a:lnTo>
                  <a:lnTo>
                    <a:pt x="56599" y="332060"/>
                  </a:lnTo>
                  <a:lnTo>
                    <a:pt x="80514" y="337712"/>
                  </a:lnTo>
                  <a:lnTo>
                    <a:pt x="117426" y="33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38"/>
            <p:cNvSpPr/>
            <p:nvPr>
              <p:custDataLst>
                <p:tags r:id="rId21"/>
              </p:custDataLst>
            </p:nvPr>
          </p:nvSpPr>
          <p:spPr>
            <a:xfrm>
              <a:off x="4670572" y="3016250"/>
              <a:ext cx="15729" cy="254001"/>
            </a:xfrm>
            <a:custGeom>
              <a:avLst/>
              <a:gdLst/>
              <a:ahLst/>
              <a:cxnLst/>
              <a:rect l="0" t="0" r="0" b="0"/>
              <a:pathLst>
                <a:path w="15729" h="254001">
                  <a:moveTo>
                    <a:pt x="9378" y="0"/>
                  </a:moveTo>
                  <a:lnTo>
                    <a:pt x="9378" y="0"/>
                  </a:lnTo>
                  <a:lnTo>
                    <a:pt x="6007" y="3371"/>
                  </a:lnTo>
                  <a:lnTo>
                    <a:pt x="1539" y="42995"/>
                  </a:lnTo>
                  <a:lnTo>
                    <a:pt x="0" y="90350"/>
                  </a:lnTo>
                  <a:lnTo>
                    <a:pt x="2387" y="123411"/>
                  </a:lnTo>
                  <a:lnTo>
                    <a:pt x="5801" y="156920"/>
                  </a:lnTo>
                  <a:lnTo>
                    <a:pt x="11689" y="200776"/>
                  </a:lnTo>
                  <a:lnTo>
                    <a:pt x="15373" y="248027"/>
                  </a:lnTo>
                  <a:lnTo>
                    <a:pt x="1572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39"/>
            <p:cNvSpPr/>
            <p:nvPr>
              <p:custDataLst>
                <p:tags r:id="rId22"/>
              </p:custDataLst>
            </p:nvPr>
          </p:nvSpPr>
          <p:spPr>
            <a:xfrm>
              <a:off x="4830574" y="3176324"/>
              <a:ext cx="154177" cy="17727"/>
            </a:xfrm>
            <a:custGeom>
              <a:avLst/>
              <a:gdLst/>
              <a:ahLst/>
              <a:cxnLst/>
              <a:rect l="0" t="0" r="0" b="0"/>
              <a:pathLst>
                <a:path w="154177" h="17727">
                  <a:moveTo>
                    <a:pt x="14476" y="5026"/>
                  </a:moveTo>
                  <a:lnTo>
                    <a:pt x="14476" y="5026"/>
                  </a:lnTo>
                  <a:lnTo>
                    <a:pt x="0" y="5026"/>
                  </a:lnTo>
                  <a:lnTo>
                    <a:pt x="40801" y="0"/>
                  </a:lnTo>
                  <a:lnTo>
                    <a:pt x="78250" y="950"/>
                  </a:lnTo>
                  <a:lnTo>
                    <a:pt x="122088" y="7592"/>
                  </a:lnTo>
                  <a:lnTo>
                    <a:pt x="154176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240"/>
            <p:cNvSpPr/>
            <p:nvPr>
              <p:custDataLst>
                <p:tags r:id="rId23"/>
              </p:custDataLst>
            </p:nvPr>
          </p:nvSpPr>
          <p:spPr>
            <a:xfrm>
              <a:off x="5169783" y="2961055"/>
              <a:ext cx="195968" cy="29796"/>
            </a:xfrm>
            <a:custGeom>
              <a:avLst/>
              <a:gdLst/>
              <a:ahLst/>
              <a:cxnLst/>
              <a:rect l="0" t="0" r="0" b="0"/>
              <a:pathLst>
                <a:path w="195968" h="29796">
                  <a:moveTo>
                    <a:pt x="5467" y="29795"/>
                  </a:moveTo>
                  <a:lnTo>
                    <a:pt x="5467" y="29795"/>
                  </a:lnTo>
                  <a:lnTo>
                    <a:pt x="0" y="24328"/>
                  </a:lnTo>
                  <a:lnTo>
                    <a:pt x="42564" y="7942"/>
                  </a:lnTo>
                  <a:lnTo>
                    <a:pt x="74166" y="2444"/>
                  </a:lnTo>
                  <a:lnTo>
                    <a:pt x="107966" y="0"/>
                  </a:lnTo>
                  <a:lnTo>
                    <a:pt x="152646" y="35"/>
                  </a:lnTo>
                  <a:lnTo>
                    <a:pt x="195967" y="10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241"/>
            <p:cNvSpPr/>
            <p:nvPr>
              <p:custDataLst>
                <p:tags r:id="rId24"/>
              </p:custDataLst>
            </p:nvPr>
          </p:nvSpPr>
          <p:spPr>
            <a:xfrm>
              <a:off x="5156200" y="3289300"/>
              <a:ext cx="203201" cy="15771"/>
            </a:xfrm>
            <a:custGeom>
              <a:avLst/>
              <a:gdLst/>
              <a:ahLst/>
              <a:cxnLst/>
              <a:rect l="0" t="0" r="0" b="0"/>
              <a:pathLst>
                <a:path w="203201" h="15771">
                  <a:moveTo>
                    <a:pt x="0" y="6350"/>
                  </a:moveTo>
                  <a:lnTo>
                    <a:pt x="0" y="6350"/>
                  </a:lnTo>
                  <a:lnTo>
                    <a:pt x="8838" y="6350"/>
                  </a:lnTo>
                  <a:lnTo>
                    <a:pt x="51331" y="15770"/>
                  </a:lnTo>
                  <a:lnTo>
                    <a:pt x="93839" y="14535"/>
                  </a:lnTo>
                  <a:lnTo>
                    <a:pt x="130606" y="11634"/>
                  </a:lnTo>
                  <a:lnTo>
                    <a:pt x="171342" y="603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42"/>
            <p:cNvSpPr/>
            <p:nvPr>
              <p:custDataLst>
                <p:tags r:id="rId25"/>
              </p:custDataLst>
            </p:nvPr>
          </p:nvSpPr>
          <p:spPr>
            <a:xfrm>
              <a:off x="5816600" y="2984500"/>
              <a:ext cx="78413" cy="311151"/>
            </a:xfrm>
            <a:custGeom>
              <a:avLst/>
              <a:gdLst/>
              <a:ahLst/>
              <a:cxnLst/>
              <a:rect l="0" t="0" r="0" b="0"/>
              <a:pathLst>
                <a:path w="78413" h="311151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34520" y="66844"/>
                  </a:lnTo>
                  <a:lnTo>
                    <a:pt x="50619" y="105203"/>
                  </a:lnTo>
                  <a:lnTo>
                    <a:pt x="69535" y="150474"/>
                  </a:lnTo>
                  <a:lnTo>
                    <a:pt x="78412" y="191290"/>
                  </a:lnTo>
                  <a:lnTo>
                    <a:pt x="77888" y="226834"/>
                  </a:lnTo>
                  <a:lnTo>
                    <a:pt x="61726" y="269234"/>
                  </a:lnTo>
                  <a:lnTo>
                    <a:pt x="46954" y="290639"/>
                  </a:lnTo>
                  <a:lnTo>
                    <a:pt x="32864" y="302034"/>
                  </a:lnTo>
                  <a:lnTo>
                    <a:pt x="127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714"/>
          <p:cNvGrpSpPr/>
          <p:nvPr/>
        </p:nvGrpSpPr>
        <p:grpSpPr>
          <a:xfrm>
            <a:off x="5249411" y="2946400"/>
            <a:ext cx="129834" cy="346516"/>
            <a:chOff x="5249411" y="2946400"/>
            <a:chExt cx="129834" cy="346516"/>
          </a:xfrm>
        </p:grpSpPr>
        <p:sp>
          <p:nvSpPr>
            <p:cNvPr id="125" name="SMARTInkShape-3243"/>
            <p:cNvSpPr/>
            <p:nvPr>
              <p:custDataLst>
                <p:tags r:id="rId14"/>
              </p:custDataLst>
            </p:nvPr>
          </p:nvSpPr>
          <p:spPr>
            <a:xfrm>
              <a:off x="5293813" y="2946400"/>
              <a:ext cx="14788" cy="346516"/>
            </a:xfrm>
            <a:custGeom>
              <a:avLst/>
              <a:gdLst/>
              <a:ahLst/>
              <a:cxnLst/>
              <a:rect l="0" t="0" r="0" b="0"/>
              <a:pathLst>
                <a:path w="14788" h="346516">
                  <a:moveTo>
                    <a:pt x="8437" y="0"/>
                  </a:moveTo>
                  <a:lnTo>
                    <a:pt x="8437" y="0"/>
                  </a:lnTo>
                  <a:lnTo>
                    <a:pt x="5066" y="3371"/>
                  </a:lnTo>
                  <a:lnTo>
                    <a:pt x="5293" y="12552"/>
                  </a:lnTo>
                  <a:lnTo>
                    <a:pt x="6341" y="18951"/>
                  </a:lnTo>
                  <a:lnTo>
                    <a:pt x="0" y="66120"/>
                  </a:lnTo>
                  <a:lnTo>
                    <a:pt x="689" y="99237"/>
                  </a:lnTo>
                  <a:lnTo>
                    <a:pt x="1466" y="140766"/>
                  </a:lnTo>
                  <a:lnTo>
                    <a:pt x="1811" y="185329"/>
                  </a:lnTo>
                  <a:lnTo>
                    <a:pt x="1964" y="226302"/>
                  </a:lnTo>
                  <a:lnTo>
                    <a:pt x="2033" y="261916"/>
                  </a:lnTo>
                  <a:lnTo>
                    <a:pt x="3952" y="305969"/>
                  </a:lnTo>
                  <a:lnTo>
                    <a:pt x="8989" y="333839"/>
                  </a:lnTo>
                  <a:lnTo>
                    <a:pt x="13642" y="346206"/>
                  </a:lnTo>
                  <a:lnTo>
                    <a:pt x="14023" y="346515"/>
                  </a:lnTo>
                  <a:lnTo>
                    <a:pt x="14278" y="346015"/>
                  </a:lnTo>
                  <a:lnTo>
                    <a:pt x="1478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44"/>
            <p:cNvSpPr/>
            <p:nvPr>
              <p:custDataLst>
                <p:tags r:id="rId15"/>
              </p:custDataLst>
            </p:nvPr>
          </p:nvSpPr>
          <p:spPr>
            <a:xfrm>
              <a:off x="5249411" y="3068657"/>
              <a:ext cx="129834" cy="175539"/>
            </a:xfrm>
            <a:custGeom>
              <a:avLst/>
              <a:gdLst/>
              <a:ahLst/>
              <a:cxnLst/>
              <a:rect l="0" t="0" r="0" b="0"/>
              <a:pathLst>
                <a:path w="129834" h="175539">
                  <a:moveTo>
                    <a:pt x="103639" y="42843"/>
                  </a:moveTo>
                  <a:lnTo>
                    <a:pt x="103639" y="42843"/>
                  </a:lnTo>
                  <a:lnTo>
                    <a:pt x="102933" y="9535"/>
                  </a:lnTo>
                  <a:lnTo>
                    <a:pt x="100268" y="3816"/>
                  </a:lnTo>
                  <a:lnTo>
                    <a:pt x="97158" y="2008"/>
                  </a:lnTo>
                  <a:lnTo>
                    <a:pt x="88059" y="0"/>
                  </a:lnTo>
                  <a:lnTo>
                    <a:pt x="71036" y="2240"/>
                  </a:lnTo>
                  <a:lnTo>
                    <a:pt x="42473" y="17486"/>
                  </a:lnTo>
                  <a:lnTo>
                    <a:pt x="13941" y="43247"/>
                  </a:lnTo>
                  <a:lnTo>
                    <a:pt x="3801" y="63013"/>
                  </a:lnTo>
                  <a:lnTo>
                    <a:pt x="0" y="84263"/>
                  </a:lnTo>
                  <a:lnTo>
                    <a:pt x="662" y="107819"/>
                  </a:lnTo>
                  <a:lnTo>
                    <a:pt x="11744" y="138139"/>
                  </a:lnTo>
                  <a:lnTo>
                    <a:pt x="28433" y="161625"/>
                  </a:lnTo>
                  <a:lnTo>
                    <a:pt x="42463" y="171600"/>
                  </a:lnTo>
                  <a:lnTo>
                    <a:pt x="50155" y="175248"/>
                  </a:lnTo>
                  <a:lnTo>
                    <a:pt x="68109" y="175538"/>
                  </a:lnTo>
                  <a:lnTo>
                    <a:pt x="86437" y="170257"/>
                  </a:lnTo>
                  <a:lnTo>
                    <a:pt x="101638" y="160855"/>
                  </a:lnTo>
                  <a:lnTo>
                    <a:pt x="118725" y="140290"/>
                  </a:lnTo>
                  <a:lnTo>
                    <a:pt x="129354" y="112952"/>
                  </a:lnTo>
                  <a:lnTo>
                    <a:pt x="129833" y="75768"/>
                  </a:lnTo>
                  <a:lnTo>
                    <a:pt x="129391" y="53243"/>
                  </a:lnTo>
                  <a:lnTo>
                    <a:pt x="125746" y="44132"/>
                  </a:lnTo>
                  <a:lnTo>
                    <a:pt x="112288" y="30246"/>
                  </a:lnTo>
                  <a:lnTo>
                    <a:pt x="71448" y="8067"/>
                  </a:lnTo>
                  <a:lnTo>
                    <a:pt x="59189" y="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715"/>
          <p:cNvGrpSpPr/>
          <p:nvPr/>
        </p:nvGrpSpPr>
        <p:grpSpPr>
          <a:xfrm>
            <a:off x="3454400" y="4064000"/>
            <a:ext cx="298451" cy="171451"/>
            <a:chOff x="3454400" y="4064000"/>
            <a:chExt cx="298451" cy="171451"/>
          </a:xfrm>
        </p:grpSpPr>
        <p:sp>
          <p:nvSpPr>
            <p:cNvPr id="128" name="SMARTInkShape-3245"/>
            <p:cNvSpPr/>
            <p:nvPr>
              <p:custDataLst>
                <p:tags r:id="rId12"/>
              </p:custDataLst>
            </p:nvPr>
          </p:nvSpPr>
          <p:spPr>
            <a:xfrm>
              <a:off x="3454400" y="4210050"/>
              <a:ext cx="298451" cy="25401"/>
            </a:xfrm>
            <a:custGeom>
              <a:avLst/>
              <a:gdLst/>
              <a:ahLst/>
              <a:cxnLst/>
              <a:rect l="0" t="0" r="0" b="0"/>
              <a:pathLst>
                <a:path w="298451" h="25401">
                  <a:moveTo>
                    <a:pt x="0" y="25400"/>
                  </a:moveTo>
                  <a:lnTo>
                    <a:pt x="0" y="25400"/>
                  </a:lnTo>
                  <a:lnTo>
                    <a:pt x="36087" y="25400"/>
                  </a:lnTo>
                  <a:lnTo>
                    <a:pt x="66839" y="25400"/>
                  </a:lnTo>
                  <a:lnTo>
                    <a:pt x="108729" y="25400"/>
                  </a:lnTo>
                  <a:lnTo>
                    <a:pt x="149924" y="23518"/>
                  </a:lnTo>
                  <a:lnTo>
                    <a:pt x="188694" y="19625"/>
                  </a:lnTo>
                  <a:lnTo>
                    <a:pt x="224740" y="13190"/>
                  </a:lnTo>
                  <a:lnTo>
                    <a:pt x="270025" y="5006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46"/>
            <p:cNvSpPr/>
            <p:nvPr>
              <p:custDataLst>
                <p:tags r:id="rId13"/>
              </p:custDataLst>
            </p:nvPr>
          </p:nvSpPr>
          <p:spPr>
            <a:xfrm>
              <a:off x="3455644" y="4064000"/>
              <a:ext cx="227357" cy="11407"/>
            </a:xfrm>
            <a:custGeom>
              <a:avLst/>
              <a:gdLst/>
              <a:ahLst/>
              <a:cxnLst/>
              <a:rect l="0" t="0" r="0" b="0"/>
              <a:pathLst>
                <a:path w="227357" h="11407">
                  <a:moveTo>
                    <a:pt x="24156" y="0"/>
                  </a:moveTo>
                  <a:lnTo>
                    <a:pt x="24156" y="0"/>
                  </a:lnTo>
                  <a:lnTo>
                    <a:pt x="15318" y="0"/>
                  </a:lnTo>
                  <a:lnTo>
                    <a:pt x="11291" y="1881"/>
                  </a:lnTo>
                  <a:lnTo>
                    <a:pt x="7149" y="4364"/>
                  </a:lnTo>
                  <a:lnTo>
                    <a:pt x="0" y="6088"/>
                  </a:lnTo>
                  <a:lnTo>
                    <a:pt x="35493" y="6327"/>
                  </a:lnTo>
                  <a:lnTo>
                    <a:pt x="80196" y="6343"/>
                  </a:lnTo>
                  <a:lnTo>
                    <a:pt x="113504" y="8228"/>
                  </a:lnTo>
                  <a:lnTo>
                    <a:pt x="146416" y="10713"/>
                  </a:lnTo>
                  <a:lnTo>
                    <a:pt x="189184" y="11406"/>
                  </a:lnTo>
                  <a:lnTo>
                    <a:pt x="2273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716"/>
          <p:cNvGrpSpPr/>
          <p:nvPr/>
        </p:nvGrpSpPr>
        <p:grpSpPr>
          <a:xfrm>
            <a:off x="4192875" y="3980086"/>
            <a:ext cx="410876" cy="269643"/>
            <a:chOff x="4192875" y="3980086"/>
            <a:chExt cx="410876" cy="269643"/>
          </a:xfrm>
        </p:grpSpPr>
        <p:sp>
          <p:nvSpPr>
            <p:cNvPr id="131" name="SMARTInkShape-3247"/>
            <p:cNvSpPr/>
            <p:nvPr>
              <p:custDataLst>
                <p:tags r:id="rId10"/>
              </p:custDataLst>
            </p:nvPr>
          </p:nvSpPr>
          <p:spPr>
            <a:xfrm>
              <a:off x="4598283" y="41592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48"/>
            <p:cNvSpPr/>
            <p:nvPr>
              <p:custDataLst>
                <p:tags r:id="rId11"/>
              </p:custDataLst>
            </p:nvPr>
          </p:nvSpPr>
          <p:spPr>
            <a:xfrm>
              <a:off x="4192875" y="3980086"/>
              <a:ext cx="264826" cy="269643"/>
            </a:xfrm>
            <a:custGeom>
              <a:avLst/>
              <a:gdLst/>
              <a:ahLst/>
              <a:cxnLst/>
              <a:rect l="0" t="0" r="0" b="0"/>
              <a:pathLst>
                <a:path w="264826" h="269643">
                  <a:moveTo>
                    <a:pt x="36225" y="52164"/>
                  </a:moveTo>
                  <a:lnTo>
                    <a:pt x="36225" y="52164"/>
                  </a:lnTo>
                  <a:lnTo>
                    <a:pt x="36225" y="43326"/>
                  </a:lnTo>
                  <a:lnTo>
                    <a:pt x="39596" y="33866"/>
                  </a:lnTo>
                  <a:lnTo>
                    <a:pt x="51805" y="22126"/>
                  </a:lnTo>
                  <a:lnTo>
                    <a:pt x="79963" y="6223"/>
                  </a:lnTo>
                  <a:lnTo>
                    <a:pt x="96116" y="466"/>
                  </a:lnTo>
                  <a:lnTo>
                    <a:pt x="121077" y="0"/>
                  </a:lnTo>
                  <a:lnTo>
                    <a:pt x="142975" y="7702"/>
                  </a:lnTo>
                  <a:lnTo>
                    <a:pt x="152579" y="18762"/>
                  </a:lnTo>
                  <a:lnTo>
                    <a:pt x="158494" y="33791"/>
                  </a:lnTo>
                  <a:lnTo>
                    <a:pt x="161117" y="62086"/>
                  </a:lnTo>
                  <a:lnTo>
                    <a:pt x="159231" y="82444"/>
                  </a:lnTo>
                  <a:lnTo>
                    <a:pt x="144089" y="117110"/>
                  </a:lnTo>
                  <a:lnTo>
                    <a:pt x="112983" y="160975"/>
                  </a:lnTo>
                  <a:lnTo>
                    <a:pt x="73599" y="197547"/>
                  </a:lnTo>
                  <a:lnTo>
                    <a:pt x="27793" y="243412"/>
                  </a:lnTo>
                  <a:lnTo>
                    <a:pt x="2343" y="269372"/>
                  </a:lnTo>
                  <a:lnTo>
                    <a:pt x="938" y="269642"/>
                  </a:lnTo>
                  <a:lnTo>
                    <a:pt x="0" y="269115"/>
                  </a:lnTo>
                  <a:lnTo>
                    <a:pt x="80" y="268765"/>
                  </a:lnTo>
                  <a:lnTo>
                    <a:pt x="2052" y="268375"/>
                  </a:lnTo>
                  <a:lnTo>
                    <a:pt x="49082" y="268082"/>
                  </a:lnTo>
                  <a:lnTo>
                    <a:pt x="92324" y="267364"/>
                  </a:lnTo>
                  <a:lnTo>
                    <a:pt x="124423" y="264695"/>
                  </a:lnTo>
                  <a:lnTo>
                    <a:pt x="157504" y="263039"/>
                  </a:lnTo>
                  <a:lnTo>
                    <a:pt x="200335" y="263988"/>
                  </a:lnTo>
                  <a:lnTo>
                    <a:pt x="244016" y="267706"/>
                  </a:lnTo>
                  <a:lnTo>
                    <a:pt x="258224" y="268058"/>
                  </a:lnTo>
                  <a:lnTo>
                    <a:pt x="264825" y="261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717"/>
          <p:cNvGrpSpPr/>
          <p:nvPr/>
        </p:nvGrpSpPr>
        <p:grpSpPr>
          <a:xfrm>
            <a:off x="4746142" y="3850966"/>
            <a:ext cx="1259665" cy="505135"/>
            <a:chOff x="4746142" y="3850966"/>
            <a:chExt cx="1259665" cy="505135"/>
          </a:xfrm>
        </p:grpSpPr>
        <p:sp>
          <p:nvSpPr>
            <p:cNvPr id="134" name="SMARTInkShape-3249"/>
            <p:cNvSpPr/>
            <p:nvPr>
              <p:custDataLst>
                <p:tags r:id="rId2"/>
              </p:custDataLst>
            </p:nvPr>
          </p:nvSpPr>
          <p:spPr>
            <a:xfrm>
              <a:off x="4813300" y="3858312"/>
              <a:ext cx="234951" cy="8839"/>
            </a:xfrm>
            <a:custGeom>
              <a:avLst/>
              <a:gdLst/>
              <a:ahLst/>
              <a:cxnLst/>
              <a:rect l="0" t="0" r="0" b="0"/>
              <a:pathLst>
                <a:path w="234951" h="8839">
                  <a:moveTo>
                    <a:pt x="0" y="8838"/>
                  </a:moveTo>
                  <a:lnTo>
                    <a:pt x="0" y="8838"/>
                  </a:lnTo>
                  <a:lnTo>
                    <a:pt x="39999" y="0"/>
                  </a:lnTo>
                  <a:lnTo>
                    <a:pt x="83505" y="653"/>
                  </a:lnTo>
                  <a:lnTo>
                    <a:pt x="115665" y="1672"/>
                  </a:lnTo>
                  <a:lnTo>
                    <a:pt x="161742" y="4128"/>
                  </a:lnTo>
                  <a:lnTo>
                    <a:pt x="200323" y="7442"/>
                  </a:lnTo>
                  <a:lnTo>
                    <a:pt x="234950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50"/>
            <p:cNvSpPr/>
            <p:nvPr>
              <p:custDataLst>
                <p:tags r:id="rId3"/>
              </p:custDataLst>
            </p:nvPr>
          </p:nvSpPr>
          <p:spPr>
            <a:xfrm>
              <a:off x="4881768" y="3850966"/>
              <a:ext cx="58533" cy="486085"/>
            </a:xfrm>
            <a:custGeom>
              <a:avLst/>
              <a:gdLst/>
              <a:ahLst/>
              <a:cxnLst/>
              <a:rect l="0" t="0" r="0" b="0"/>
              <a:pathLst>
                <a:path w="58533" h="486085">
                  <a:moveTo>
                    <a:pt x="58532" y="9834"/>
                  </a:moveTo>
                  <a:lnTo>
                    <a:pt x="58532" y="9834"/>
                  </a:lnTo>
                  <a:lnTo>
                    <a:pt x="53065" y="4367"/>
                  </a:lnTo>
                  <a:lnTo>
                    <a:pt x="52356" y="0"/>
                  </a:lnTo>
                  <a:lnTo>
                    <a:pt x="48817" y="39934"/>
                  </a:lnTo>
                  <a:lnTo>
                    <a:pt x="43346" y="84840"/>
                  </a:lnTo>
                  <a:lnTo>
                    <a:pt x="39318" y="120075"/>
                  </a:lnTo>
                  <a:lnTo>
                    <a:pt x="35175" y="156902"/>
                  </a:lnTo>
                  <a:lnTo>
                    <a:pt x="30983" y="194437"/>
                  </a:lnTo>
                  <a:lnTo>
                    <a:pt x="28649" y="230403"/>
                  </a:lnTo>
                  <a:lnTo>
                    <a:pt x="26906" y="265204"/>
                  </a:lnTo>
                  <a:lnTo>
                    <a:pt x="23779" y="299485"/>
                  </a:lnTo>
                  <a:lnTo>
                    <a:pt x="18053" y="343777"/>
                  </a:lnTo>
                  <a:lnTo>
                    <a:pt x="15259" y="383712"/>
                  </a:lnTo>
                  <a:lnTo>
                    <a:pt x="8539" y="430062"/>
                  </a:lnTo>
                  <a:lnTo>
                    <a:pt x="0" y="465662"/>
                  </a:lnTo>
                  <a:lnTo>
                    <a:pt x="1109" y="480325"/>
                  </a:lnTo>
                  <a:lnTo>
                    <a:pt x="1905" y="482245"/>
                  </a:lnTo>
                  <a:lnTo>
                    <a:pt x="3142" y="483524"/>
                  </a:lnTo>
                  <a:lnTo>
                    <a:pt x="7732" y="48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51"/>
            <p:cNvSpPr/>
            <p:nvPr>
              <p:custDataLst>
                <p:tags r:id="rId4"/>
              </p:custDataLst>
            </p:nvPr>
          </p:nvSpPr>
          <p:spPr>
            <a:xfrm>
              <a:off x="4843341" y="3995371"/>
              <a:ext cx="195335" cy="215489"/>
            </a:xfrm>
            <a:custGeom>
              <a:avLst/>
              <a:gdLst/>
              <a:ahLst/>
              <a:cxnLst/>
              <a:rect l="0" t="0" r="0" b="0"/>
              <a:pathLst>
                <a:path w="195335" h="215489">
                  <a:moveTo>
                    <a:pt x="109659" y="17829"/>
                  </a:moveTo>
                  <a:lnTo>
                    <a:pt x="109659" y="17829"/>
                  </a:lnTo>
                  <a:lnTo>
                    <a:pt x="109659" y="14458"/>
                  </a:lnTo>
                  <a:lnTo>
                    <a:pt x="107778" y="10922"/>
                  </a:lnTo>
                  <a:lnTo>
                    <a:pt x="100820" y="2902"/>
                  </a:lnTo>
                  <a:lnTo>
                    <a:pt x="94912" y="611"/>
                  </a:lnTo>
                  <a:lnTo>
                    <a:pt x="91361" y="0"/>
                  </a:lnTo>
                  <a:lnTo>
                    <a:pt x="83653" y="1203"/>
                  </a:lnTo>
                  <a:lnTo>
                    <a:pt x="67206" y="7724"/>
                  </a:lnTo>
                  <a:lnTo>
                    <a:pt x="47848" y="20479"/>
                  </a:lnTo>
                  <a:lnTo>
                    <a:pt x="27609" y="44406"/>
                  </a:lnTo>
                  <a:lnTo>
                    <a:pt x="7583" y="84802"/>
                  </a:lnTo>
                  <a:lnTo>
                    <a:pt x="0" y="120458"/>
                  </a:lnTo>
                  <a:lnTo>
                    <a:pt x="2300" y="156423"/>
                  </a:lnTo>
                  <a:lnTo>
                    <a:pt x="8086" y="176322"/>
                  </a:lnTo>
                  <a:lnTo>
                    <a:pt x="21006" y="192693"/>
                  </a:lnTo>
                  <a:lnTo>
                    <a:pt x="38508" y="205613"/>
                  </a:lnTo>
                  <a:lnTo>
                    <a:pt x="58046" y="213707"/>
                  </a:lnTo>
                  <a:lnTo>
                    <a:pt x="88878" y="215488"/>
                  </a:lnTo>
                  <a:lnTo>
                    <a:pt x="120356" y="204806"/>
                  </a:lnTo>
                  <a:lnTo>
                    <a:pt x="164385" y="176115"/>
                  </a:lnTo>
                  <a:lnTo>
                    <a:pt x="188359" y="151087"/>
                  </a:lnTo>
                  <a:lnTo>
                    <a:pt x="194025" y="134675"/>
                  </a:lnTo>
                  <a:lnTo>
                    <a:pt x="195334" y="105602"/>
                  </a:lnTo>
                  <a:lnTo>
                    <a:pt x="191481" y="85767"/>
                  </a:lnTo>
                  <a:lnTo>
                    <a:pt x="169879" y="48156"/>
                  </a:lnTo>
                  <a:lnTo>
                    <a:pt x="142015" y="17078"/>
                  </a:lnTo>
                  <a:lnTo>
                    <a:pt x="122538" y="5298"/>
                  </a:lnTo>
                  <a:lnTo>
                    <a:pt x="107857" y="3558"/>
                  </a:lnTo>
                  <a:lnTo>
                    <a:pt x="99991" y="4081"/>
                  </a:lnTo>
                  <a:lnTo>
                    <a:pt x="83725" y="12189"/>
                  </a:lnTo>
                  <a:lnTo>
                    <a:pt x="68500" y="25200"/>
                  </a:lnTo>
                  <a:lnTo>
                    <a:pt x="46159" y="55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52"/>
            <p:cNvSpPr/>
            <p:nvPr>
              <p:custDataLst>
                <p:tags r:id="rId5"/>
              </p:custDataLst>
            </p:nvPr>
          </p:nvSpPr>
          <p:spPr>
            <a:xfrm>
              <a:off x="5930900" y="3912123"/>
              <a:ext cx="74907" cy="418578"/>
            </a:xfrm>
            <a:custGeom>
              <a:avLst/>
              <a:gdLst/>
              <a:ahLst/>
              <a:cxnLst/>
              <a:rect l="0" t="0" r="0" b="0"/>
              <a:pathLst>
                <a:path w="74907" h="418578">
                  <a:moveTo>
                    <a:pt x="69850" y="12177"/>
                  </a:moveTo>
                  <a:lnTo>
                    <a:pt x="69850" y="12177"/>
                  </a:lnTo>
                  <a:lnTo>
                    <a:pt x="69850" y="0"/>
                  </a:lnTo>
                  <a:lnTo>
                    <a:pt x="73221" y="42893"/>
                  </a:lnTo>
                  <a:lnTo>
                    <a:pt x="74876" y="80156"/>
                  </a:lnTo>
                  <a:lnTo>
                    <a:pt x="74906" y="126351"/>
                  </a:lnTo>
                  <a:lnTo>
                    <a:pt x="73926" y="152499"/>
                  </a:lnTo>
                  <a:lnTo>
                    <a:pt x="72568" y="179808"/>
                  </a:lnTo>
                  <a:lnTo>
                    <a:pt x="68134" y="210714"/>
                  </a:lnTo>
                  <a:lnTo>
                    <a:pt x="61651" y="244019"/>
                  </a:lnTo>
                  <a:lnTo>
                    <a:pt x="53800" y="278921"/>
                  </a:lnTo>
                  <a:lnTo>
                    <a:pt x="44334" y="309951"/>
                  </a:lnTo>
                  <a:lnTo>
                    <a:pt x="33789" y="338398"/>
                  </a:lnTo>
                  <a:lnTo>
                    <a:pt x="15017" y="382942"/>
                  </a:lnTo>
                  <a:lnTo>
                    <a:pt x="0" y="41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253"/>
            <p:cNvSpPr/>
            <p:nvPr>
              <p:custDataLst>
                <p:tags r:id="rId6"/>
              </p:custDataLst>
            </p:nvPr>
          </p:nvSpPr>
          <p:spPr>
            <a:xfrm>
              <a:off x="5643116" y="4010130"/>
              <a:ext cx="204973" cy="199921"/>
            </a:xfrm>
            <a:custGeom>
              <a:avLst/>
              <a:gdLst/>
              <a:ahLst/>
              <a:cxnLst/>
              <a:rect l="0" t="0" r="0" b="0"/>
              <a:pathLst>
                <a:path w="204973" h="199921">
                  <a:moveTo>
                    <a:pt x="198884" y="9420"/>
                  </a:moveTo>
                  <a:lnTo>
                    <a:pt x="198884" y="9420"/>
                  </a:lnTo>
                  <a:lnTo>
                    <a:pt x="202255" y="6049"/>
                  </a:lnTo>
                  <a:lnTo>
                    <a:pt x="203910" y="2512"/>
                  </a:lnTo>
                  <a:lnTo>
                    <a:pt x="204351" y="582"/>
                  </a:lnTo>
                  <a:lnTo>
                    <a:pt x="204646" y="0"/>
                  </a:lnTo>
                  <a:lnTo>
                    <a:pt x="204841" y="318"/>
                  </a:lnTo>
                  <a:lnTo>
                    <a:pt x="204972" y="1235"/>
                  </a:lnTo>
                  <a:lnTo>
                    <a:pt x="203236" y="4136"/>
                  </a:lnTo>
                  <a:lnTo>
                    <a:pt x="178091" y="45739"/>
                  </a:lnTo>
                  <a:lnTo>
                    <a:pt x="143951" y="92167"/>
                  </a:lnTo>
                  <a:lnTo>
                    <a:pt x="101354" y="132278"/>
                  </a:lnTo>
                  <a:lnTo>
                    <a:pt x="66740" y="150480"/>
                  </a:lnTo>
                  <a:lnTo>
                    <a:pt x="45609" y="156074"/>
                  </a:lnTo>
                  <a:lnTo>
                    <a:pt x="26810" y="156209"/>
                  </a:lnTo>
                  <a:lnTo>
                    <a:pt x="19962" y="153846"/>
                  </a:lnTo>
                  <a:lnTo>
                    <a:pt x="10473" y="145576"/>
                  </a:lnTo>
                  <a:lnTo>
                    <a:pt x="1163" y="125649"/>
                  </a:lnTo>
                  <a:lnTo>
                    <a:pt x="0" y="113759"/>
                  </a:lnTo>
                  <a:lnTo>
                    <a:pt x="1835" y="105182"/>
                  </a:lnTo>
                  <a:lnTo>
                    <a:pt x="3313" y="102895"/>
                  </a:lnTo>
                  <a:lnTo>
                    <a:pt x="10645" y="97794"/>
                  </a:lnTo>
                  <a:lnTo>
                    <a:pt x="14125" y="95852"/>
                  </a:lnTo>
                  <a:lnTo>
                    <a:pt x="25517" y="95577"/>
                  </a:lnTo>
                  <a:lnTo>
                    <a:pt x="59197" y="104520"/>
                  </a:lnTo>
                  <a:lnTo>
                    <a:pt x="103480" y="130014"/>
                  </a:lnTo>
                  <a:lnTo>
                    <a:pt x="146252" y="163816"/>
                  </a:lnTo>
                  <a:lnTo>
                    <a:pt x="181596" y="194145"/>
                  </a:lnTo>
                  <a:lnTo>
                    <a:pt x="198884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54"/>
            <p:cNvSpPr/>
            <p:nvPr>
              <p:custDataLst>
                <p:tags r:id="rId7"/>
              </p:custDataLst>
            </p:nvPr>
          </p:nvSpPr>
          <p:spPr>
            <a:xfrm>
              <a:off x="5397500" y="41338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44749" y="705"/>
                  </a:lnTo>
                  <a:lnTo>
                    <a:pt x="86480" y="5069"/>
                  </a:lnTo>
                  <a:lnTo>
                    <a:pt x="126283" y="10125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55"/>
            <p:cNvSpPr/>
            <p:nvPr>
              <p:custDataLst>
                <p:tags r:id="rId8"/>
              </p:custDataLst>
            </p:nvPr>
          </p:nvSpPr>
          <p:spPr>
            <a:xfrm>
              <a:off x="5253742" y="3950583"/>
              <a:ext cx="105659" cy="310047"/>
            </a:xfrm>
            <a:custGeom>
              <a:avLst/>
              <a:gdLst/>
              <a:ahLst/>
              <a:cxnLst/>
              <a:rect l="0" t="0" r="0" b="0"/>
              <a:pathLst>
                <a:path w="105659" h="310047">
                  <a:moveTo>
                    <a:pt x="105658" y="5467"/>
                  </a:moveTo>
                  <a:lnTo>
                    <a:pt x="105658" y="5467"/>
                  </a:lnTo>
                  <a:lnTo>
                    <a:pt x="102287" y="2096"/>
                  </a:lnTo>
                  <a:lnTo>
                    <a:pt x="98750" y="441"/>
                  </a:lnTo>
                  <a:lnTo>
                    <a:pt x="96820" y="0"/>
                  </a:lnTo>
                  <a:lnTo>
                    <a:pt x="90911" y="3272"/>
                  </a:lnTo>
                  <a:lnTo>
                    <a:pt x="50419" y="35552"/>
                  </a:lnTo>
                  <a:lnTo>
                    <a:pt x="20114" y="80867"/>
                  </a:lnTo>
                  <a:lnTo>
                    <a:pt x="9313" y="112356"/>
                  </a:lnTo>
                  <a:lnTo>
                    <a:pt x="2865" y="146812"/>
                  </a:lnTo>
                  <a:lnTo>
                    <a:pt x="0" y="180941"/>
                  </a:lnTo>
                  <a:lnTo>
                    <a:pt x="1758" y="228517"/>
                  </a:lnTo>
                  <a:lnTo>
                    <a:pt x="13489" y="267151"/>
                  </a:lnTo>
                  <a:lnTo>
                    <a:pt x="30371" y="294199"/>
                  </a:lnTo>
                  <a:lnTo>
                    <a:pt x="42564" y="305007"/>
                  </a:lnTo>
                  <a:lnTo>
                    <a:pt x="48779" y="308877"/>
                  </a:lnTo>
                  <a:lnTo>
                    <a:pt x="55038" y="310046"/>
                  </a:lnTo>
                  <a:lnTo>
                    <a:pt x="80258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56"/>
            <p:cNvSpPr/>
            <p:nvPr>
              <p:custDataLst>
                <p:tags r:id="rId9"/>
              </p:custDataLst>
            </p:nvPr>
          </p:nvSpPr>
          <p:spPr>
            <a:xfrm>
              <a:off x="4746142" y="4337050"/>
              <a:ext cx="302109" cy="19051"/>
            </a:xfrm>
            <a:custGeom>
              <a:avLst/>
              <a:gdLst/>
              <a:ahLst/>
              <a:cxnLst/>
              <a:rect l="0" t="0" r="0" b="0"/>
              <a:pathLst>
                <a:path w="3021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3037" y="13583"/>
                  </a:lnTo>
                  <a:lnTo>
                    <a:pt x="5263" y="13092"/>
                  </a:lnTo>
                  <a:lnTo>
                    <a:pt x="51655" y="12734"/>
                  </a:lnTo>
                  <a:lnTo>
                    <a:pt x="84257" y="13420"/>
                  </a:lnTo>
                  <a:lnTo>
                    <a:pt x="119913" y="16077"/>
                  </a:lnTo>
                  <a:lnTo>
                    <a:pt x="158809" y="17729"/>
                  </a:lnTo>
                  <a:lnTo>
                    <a:pt x="197497" y="17757"/>
                  </a:lnTo>
                  <a:lnTo>
                    <a:pt x="231155" y="15418"/>
                  </a:lnTo>
                  <a:lnTo>
                    <a:pt x="271129" y="10134"/>
                  </a:lnTo>
                  <a:lnTo>
                    <a:pt x="30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924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5" name="SMARTInkShape-Group111"/>
          <p:cNvGrpSpPr/>
          <p:nvPr/>
        </p:nvGrpSpPr>
        <p:grpSpPr>
          <a:xfrm>
            <a:off x="573194" y="439915"/>
            <a:ext cx="1893330" cy="521434"/>
            <a:chOff x="573194" y="439915"/>
            <a:chExt cx="1893330" cy="521434"/>
          </a:xfrm>
        </p:grpSpPr>
        <p:sp>
          <p:nvSpPr>
            <p:cNvPr id="3" name="SMARTInkShape-589"/>
            <p:cNvSpPr/>
            <p:nvPr>
              <p:custDataLst>
                <p:tags r:id="rId189"/>
              </p:custDataLst>
            </p:nvPr>
          </p:nvSpPr>
          <p:spPr>
            <a:xfrm>
              <a:off x="2360824" y="630317"/>
              <a:ext cx="105700" cy="252479"/>
            </a:xfrm>
            <a:custGeom>
              <a:avLst/>
              <a:gdLst/>
              <a:ahLst/>
              <a:cxnLst/>
              <a:rect l="0" t="0" r="0" b="0"/>
              <a:pathLst>
                <a:path w="105700" h="252479">
                  <a:moveTo>
                    <a:pt x="83926" y="23733"/>
                  </a:moveTo>
                  <a:lnTo>
                    <a:pt x="83926" y="23733"/>
                  </a:lnTo>
                  <a:lnTo>
                    <a:pt x="80555" y="13620"/>
                  </a:lnTo>
                  <a:lnTo>
                    <a:pt x="75137" y="6774"/>
                  </a:lnTo>
                  <a:lnTo>
                    <a:pt x="71717" y="3960"/>
                  </a:lnTo>
                  <a:lnTo>
                    <a:pt x="62272" y="834"/>
                  </a:lnTo>
                  <a:lnTo>
                    <a:pt x="56790" y="0"/>
                  </a:lnTo>
                  <a:lnTo>
                    <a:pt x="43173" y="4718"/>
                  </a:lnTo>
                  <a:lnTo>
                    <a:pt x="28419" y="15282"/>
                  </a:lnTo>
                  <a:lnTo>
                    <a:pt x="9624" y="40357"/>
                  </a:lnTo>
                  <a:lnTo>
                    <a:pt x="1984" y="57462"/>
                  </a:lnTo>
                  <a:lnTo>
                    <a:pt x="0" y="72590"/>
                  </a:lnTo>
                  <a:lnTo>
                    <a:pt x="2176" y="85664"/>
                  </a:lnTo>
                  <a:lnTo>
                    <a:pt x="7846" y="96178"/>
                  </a:lnTo>
                  <a:lnTo>
                    <a:pt x="33829" y="119496"/>
                  </a:lnTo>
                  <a:lnTo>
                    <a:pt x="75717" y="154171"/>
                  </a:lnTo>
                  <a:lnTo>
                    <a:pt x="100492" y="181908"/>
                  </a:lnTo>
                  <a:lnTo>
                    <a:pt x="105400" y="194927"/>
                  </a:lnTo>
                  <a:lnTo>
                    <a:pt x="105699" y="207769"/>
                  </a:lnTo>
                  <a:lnTo>
                    <a:pt x="102775" y="220532"/>
                  </a:lnTo>
                  <a:lnTo>
                    <a:pt x="89400" y="244092"/>
                  </a:lnTo>
                  <a:lnTo>
                    <a:pt x="85459" y="248955"/>
                  </a:lnTo>
                  <a:lnTo>
                    <a:pt x="81420" y="251492"/>
                  </a:lnTo>
                  <a:lnTo>
                    <a:pt x="77317" y="252478"/>
                  </a:lnTo>
                  <a:lnTo>
                    <a:pt x="64876" y="25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90"/>
            <p:cNvSpPr/>
            <p:nvPr>
              <p:custDataLst>
                <p:tags r:id="rId190"/>
              </p:custDataLst>
            </p:nvPr>
          </p:nvSpPr>
          <p:spPr>
            <a:xfrm>
              <a:off x="2140885" y="674278"/>
              <a:ext cx="164166" cy="195673"/>
            </a:xfrm>
            <a:custGeom>
              <a:avLst/>
              <a:gdLst/>
              <a:ahLst/>
              <a:cxnLst/>
              <a:rect l="0" t="0" r="0" b="0"/>
              <a:pathLst>
                <a:path w="164166" h="195673">
                  <a:moveTo>
                    <a:pt x="24465" y="5172"/>
                  </a:moveTo>
                  <a:lnTo>
                    <a:pt x="24465" y="5172"/>
                  </a:lnTo>
                  <a:lnTo>
                    <a:pt x="21094" y="5172"/>
                  </a:lnTo>
                  <a:lnTo>
                    <a:pt x="17557" y="8935"/>
                  </a:lnTo>
                  <a:lnTo>
                    <a:pt x="9718" y="26513"/>
                  </a:lnTo>
                  <a:lnTo>
                    <a:pt x="2222" y="60414"/>
                  </a:lnTo>
                  <a:lnTo>
                    <a:pt x="0" y="101738"/>
                  </a:lnTo>
                  <a:lnTo>
                    <a:pt x="3105" y="141499"/>
                  </a:lnTo>
                  <a:lnTo>
                    <a:pt x="16796" y="179797"/>
                  </a:lnTo>
                  <a:lnTo>
                    <a:pt x="28583" y="190498"/>
                  </a:lnTo>
                  <a:lnTo>
                    <a:pt x="35677" y="194339"/>
                  </a:lnTo>
                  <a:lnTo>
                    <a:pt x="42523" y="194783"/>
                  </a:lnTo>
                  <a:lnTo>
                    <a:pt x="55774" y="189633"/>
                  </a:lnTo>
                  <a:lnTo>
                    <a:pt x="75134" y="168091"/>
                  </a:lnTo>
                  <a:lnTo>
                    <a:pt x="90905" y="125881"/>
                  </a:lnTo>
                  <a:lnTo>
                    <a:pt x="98209" y="87513"/>
                  </a:lnTo>
                  <a:lnTo>
                    <a:pt x="103101" y="48824"/>
                  </a:lnTo>
                  <a:lnTo>
                    <a:pt x="104360" y="4648"/>
                  </a:lnTo>
                  <a:lnTo>
                    <a:pt x="103129" y="590"/>
                  </a:lnTo>
                  <a:lnTo>
                    <a:pt x="101602" y="0"/>
                  </a:lnTo>
                  <a:lnTo>
                    <a:pt x="99878" y="1724"/>
                  </a:lnTo>
                  <a:lnTo>
                    <a:pt x="94082" y="16145"/>
                  </a:lnTo>
                  <a:lnTo>
                    <a:pt x="91389" y="32627"/>
                  </a:lnTo>
                  <a:lnTo>
                    <a:pt x="93840" y="70378"/>
                  </a:lnTo>
                  <a:lnTo>
                    <a:pt x="100446" y="115587"/>
                  </a:lnTo>
                  <a:lnTo>
                    <a:pt x="115182" y="155010"/>
                  </a:lnTo>
                  <a:lnTo>
                    <a:pt x="126872" y="175718"/>
                  </a:lnTo>
                  <a:lnTo>
                    <a:pt x="133659" y="182370"/>
                  </a:lnTo>
                  <a:lnTo>
                    <a:pt x="164165" y="19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91"/>
            <p:cNvSpPr/>
            <p:nvPr>
              <p:custDataLst>
                <p:tags r:id="rId191"/>
              </p:custDataLst>
            </p:nvPr>
          </p:nvSpPr>
          <p:spPr>
            <a:xfrm>
              <a:off x="1950226" y="692414"/>
              <a:ext cx="102977" cy="217181"/>
            </a:xfrm>
            <a:custGeom>
              <a:avLst/>
              <a:gdLst/>
              <a:ahLst/>
              <a:cxnLst/>
              <a:rect l="0" t="0" r="0" b="0"/>
              <a:pathLst>
                <a:path w="102977" h="217181">
                  <a:moveTo>
                    <a:pt x="81774" y="31486"/>
                  </a:moveTo>
                  <a:lnTo>
                    <a:pt x="81774" y="31486"/>
                  </a:lnTo>
                  <a:lnTo>
                    <a:pt x="67959" y="19552"/>
                  </a:lnTo>
                  <a:lnTo>
                    <a:pt x="57925" y="14544"/>
                  </a:lnTo>
                  <a:lnTo>
                    <a:pt x="55291" y="13842"/>
                  </a:lnTo>
                  <a:lnTo>
                    <a:pt x="46721" y="18705"/>
                  </a:lnTo>
                  <a:lnTo>
                    <a:pt x="28114" y="38988"/>
                  </a:lnTo>
                  <a:lnTo>
                    <a:pt x="14180" y="61631"/>
                  </a:lnTo>
                  <a:lnTo>
                    <a:pt x="520" y="106113"/>
                  </a:lnTo>
                  <a:lnTo>
                    <a:pt x="0" y="152924"/>
                  </a:lnTo>
                  <a:lnTo>
                    <a:pt x="2626" y="178357"/>
                  </a:lnTo>
                  <a:lnTo>
                    <a:pt x="11790" y="197656"/>
                  </a:lnTo>
                  <a:lnTo>
                    <a:pt x="18185" y="205766"/>
                  </a:lnTo>
                  <a:lnTo>
                    <a:pt x="34697" y="214777"/>
                  </a:lnTo>
                  <a:lnTo>
                    <a:pt x="44039" y="217180"/>
                  </a:lnTo>
                  <a:lnTo>
                    <a:pt x="53090" y="215960"/>
                  </a:lnTo>
                  <a:lnTo>
                    <a:pt x="70672" y="207078"/>
                  </a:lnTo>
                  <a:lnTo>
                    <a:pt x="93066" y="176098"/>
                  </a:lnTo>
                  <a:lnTo>
                    <a:pt x="100904" y="143971"/>
                  </a:lnTo>
                  <a:lnTo>
                    <a:pt x="102976" y="104763"/>
                  </a:lnTo>
                  <a:lnTo>
                    <a:pt x="99193" y="59114"/>
                  </a:lnTo>
                  <a:lnTo>
                    <a:pt x="89045" y="27538"/>
                  </a:lnTo>
                  <a:lnTo>
                    <a:pt x="82388" y="16154"/>
                  </a:lnTo>
                  <a:lnTo>
                    <a:pt x="74423" y="8564"/>
                  </a:lnTo>
                  <a:lnTo>
                    <a:pt x="56164" y="132"/>
                  </a:lnTo>
                  <a:lnTo>
                    <a:pt x="49179" y="0"/>
                  </a:lnTo>
                  <a:lnTo>
                    <a:pt x="43816" y="2029"/>
                  </a:lnTo>
                  <a:lnTo>
                    <a:pt x="30974" y="12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92"/>
            <p:cNvSpPr/>
            <p:nvPr>
              <p:custDataLst>
                <p:tags r:id="rId192"/>
              </p:custDataLst>
            </p:nvPr>
          </p:nvSpPr>
          <p:spPr>
            <a:xfrm>
              <a:off x="1728683" y="682429"/>
              <a:ext cx="157268" cy="212926"/>
            </a:xfrm>
            <a:custGeom>
              <a:avLst/>
              <a:gdLst/>
              <a:ahLst/>
              <a:cxnLst/>
              <a:rect l="0" t="0" r="0" b="0"/>
              <a:pathLst>
                <a:path w="157268" h="212926">
                  <a:moveTo>
                    <a:pt x="23917" y="3371"/>
                  </a:moveTo>
                  <a:lnTo>
                    <a:pt x="23917" y="3371"/>
                  </a:lnTo>
                  <a:lnTo>
                    <a:pt x="20546" y="0"/>
                  </a:lnTo>
                  <a:lnTo>
                    <a:pt x="18142" y="418"/>
                  </a:lnTo>
                  <a:lnTo>
                    <a:pt x="11707" y="4646"/>
                  </a:lnTo>
                  <a:lnTo>
                    <a:pt x="3523" y="25072"/>
                  </a:lnTo>
                  <a:lnTo>
                    <a:pt x="0" y="60209"/>
                  </a:lnTo>
                  <a:lnTo>
                    <a:pt x="5698" y="105270"/>
                  </a:lnTo>
                  <a:lnTo>
                    <a:pt x="16324" y="150999"/>
                  </a:lnTo>
                  <a:lnTo>
                    <a:pt x="32556" y="197737"/>
                  </a:lnTo>
                  <a:lnTo>
                    <a:pt x="40927" y="209230"/>
                  </a:lnTo>
                  <a:lnTo>
                    <a:pt x="45840" y="211871"/>
                  </a:lnTo>
                  <a:lnTo>
                    <a:pt x="56944" y="212925"/>
                  </a:lnTo>
                  <a:lnTo>
                    <a:pt x="62163" y="210101"/>
                  </a:lnTo>
                  <a:lnTo>
                    <a:pt x="71724" y="199438"/>
                  </a:lnTo>
                  <a:lnTo>
                    <a:pt x="85041" y="164084"/>
                  </a:lnTo>
                  <a:lnTo>
                    <a:pt x="95533" y="128186"/>
                  </a:lnTo>
                  <a:lnTo>
                    <a:pt x="106546" y="87772"/>
                  </a:lnTo>
                  <a:lnTo>
                    <a:pt x="116145" y="48644"/>
                  </a:lnTo>
                  <a:lnTo>
                    <a:pt x="124968" y="3285"/>
                  </a:lnTo>
                  <a:lnTo>
                    <a:pt x="125273" y="5920"/>
                  </a:lnTo>
                  <a:lnTo>
                    <a:pt x="125469" y="40799"/>
                  </a:lnTo>
                  <a:lnTo>
                    <a:pt x="126208" y="84624"/>
                  </a:lnTo>
                  <a:lnTo>
                    <a:pt x="128882" y="116860"/>
                  </a:lnTo>
                  <a:lnTo>
                    <a:pt x="137724" y="163370"/>
                  </a:lnTo>
                  <a:lnTo>
                    <a:pt x="157267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93"/>
            <p:cNvSpPr/>
            <p:nvPr>
              <p:custDataLst>
                <p:tags r:id="rId193"/>
              </p:custDataLst>
            </p:nvPr>
          </p:nvSpPr>
          <p:spPr>
            <a:xfrm>
              <a:off x="573194" y="479848"/>
              <a:ext cx="201507" cy="481501"/>
            </a:xfrm>
            <a:custGeom>
              <a:avLst/>
              <a:gdLst/>
              <a:ahLst/>
              <a:cxnLst/>
              <a:rect l="0" t="0" r="0" b="0"/>
              <a:pathLst>
                <a:path w="201507" h="481501">
                  <a:moveTo>
                    <a:pt x="201506" y="9102"/>
                  </a:moveTo>
                  <a:lnTo>
                    <a:pt x="201506" y="9102"/>
                  </a:lnTo>
                  <a:lnTo>
                    <a:pt x="183829" y="264"/>
                  </a:lnTo>
                  <a:lnTo>
                    <a:pt x="173894" y="0"/>
                  </a:lnTo>
                  <a:lnTo>
                    <a:pt x="168281" y="917"/>
                  </a:lnTo>
                  <a:lnTo>
                    <a:pt x="125260" y="26996"/>
                  </a:lnTo>
                  <a:lnTo>
                    <a:pt x="85311" y="62617"/>
                  </a:lnTo>
                  <a:lnTo>
                    <a:pt x="58141" y="96386"/>
                  </a:lnTo>
                  <a:lnTo>
                    <a:pt x="34307" y="134914"/>
                  </a:lnTo>
                  <a:lnTo>
                    <a:pt x="17599" y="179318"/>
                  </a:lnTo>
                  <a:lnTo>
                    <a:pt x="11168" y="203013"/>
                  </a:lnTo>
                  <a:lnTo>
                    <a:pt x="6881" y="227276"/>
                  </a:lnTo>
                  <a:lnTo>
                    <a:pt x="4022" y="251918"/>
                  </a:lnTo>
                  <a:lnTo>
                    <a:pt x="2117" y="276813"/>
                  </a:lnTo>
                  <a:lnTo>
                    <a:pt x="0" y="323288"/>
                  </a:lnTo>
                  <a:lnTo>
                    <a:pt x="1175" y="366757"/>
                  </a:lnTo>
                  <a:lnTo>
                    <a:pt x="8753" y="407243"/>
                  </a:lnTo>
                  <a:lnTo>
                    <a:pt x="28291" y="448881"/>
                  </a:lnTo>
                  <a:lnTo>
                    <a:pt x="49497" y="465850"/>
                  </a:lnTo>
                  <a:lnTo>
                    <a:pt x="76091" y="476685"/>
                  </a:lnTo>
                  <a:lnTo>
                    <a:pt x="106725" y="481500"/>
                  </a:lnTo>
                  <a:lnTo>
                    <a:pt x="137274" y="476114"/>
                  </a:lnTo>
                  <a:lnTo>
                    <a:pt x="182456" y="459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94"/>
            <p:cNvSpPr/>
            <p:nvPr>
              <p:custDataLst>
                <p:tags r:id="rId194"/>
              </p:custDataLst>
            </p:nvPr>
          </p:nvSpPr>
          <p:spPr>
            <a:xfrm>
              <a:off x="840166" y="737483"/>
              <a:ext cx="120863" cy="223766"/>
            </a:xfrm>
            <a:custGeom>
              <a:avLst/>
              <a:gdLst/>
              <a:ahLst/>
              <a:cxnLst/>
              <a:rect l="0" t="0" r="0" b="0"/>
              <a:pathLst>
                <a:path w="120863" h="223766">
                  <a:moveTo>
                    <a:pt x="74234" y="5467"/>
                  </a:moveTo>
                  <a:lnTo>
                    <a:pt x="74234" y="5467"/>
                  </a:lnTo>
                  <a:lnTo>
                    <a:pt x="51090" y="0"/>
                  </a:lnTo>
                  <a:lnTo>
                    <a:pt x="40664" y="3272"/>
                  </a:lnTo>
                  <a:lnTo>
                    <a:pt x="34921" y="6121"/>
                  </a:lnTo>
                  <a:lnTo>
                    <a:pt x="16725" y="26984"/>
                  </a:lnTo>
                  <a:lnTo>
                    <a:pt x="4669" y="58879"/>
                  </a:lnTo>
                  <a:lnTo>
                    <a:pt x="0" y="105254"/>
                  </a:lnTo>
                  <a:lnTo>
                    <a:pt x="789" y="138952"/>
                  </a:lnTo>
                  <a:lnTo>
                    <a:pt x="8963" y="184012"/>
                  </a:lnTo>
                  <a:lnTo>
                    <a:pt x="13787" y="196464"/>
                  </a:lnTo>
                  <a:lnTo>
                    <a:pt x="28554" y="214062"/>
                  </a:lnTo>
                  <a:lnTo>
                    <a:pt x="37431" y="220730"/>
                  </a:lnTo>
                  <a:lnTo>
                    <a:pt x="46171" y="223765"/>
                  </a:lnTo>
                  <a:lnTo>
                    <a:pt x="63408" y="223373"/>
                  </a:lnTo>
                  <a:lnTo>
                    <a:pt x="80476" y="210970"/>
                  </a:lnTo>
                  <a:lnTo>
                    <a:pt x="96764" y="189229"/>
                  </a:lnTo>
                  <a:lnTo>
                    <a:pt x="111058" y="158400"/>
                  </a:lnTo>
                  <a:lnTo>
                    <a:pt x="118823" y="123532"/>
                  </a:lnTo>
                  <a:lnTo>
                    <a:pt x="120862" y="89690"/>
                  </a:lnTo>
                  <a:lnTo>
                    <a:pt x="117065" y="62890"/>
                  </a:lnTo>
                  <a:lnTo>
                    <a:pt x="112666" y="53627"/>
                  </a:lnTo>
                  <a:lnTo>
                    <a:pt x="100252" y="41453"/>
                  </a:lnTo>
                  <a:lnTo>
                    <a:pt x="90874" y="40041"/>
                  </a:lnTo>
                  <a:lnTo>
                    <a:pt x="42484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95"/>
            <p:cNvSpPr/>
            <p:nvPr>
              <p:custDataLst>
                <p:tags r:id="rId195"/>
              </p:custDataLst>
            </p:nvPr>
          </p:nvSpPr>
          <p:spPr>
            <a:xfrm>
              <a:off x="1035050" y="730810"/>
              <a:ext cx="152401" cy="196291"/>
            </a:xfrm>
            <a:custGeom>
              <a:avLst/>
              <a:gdLst/>
              <a:ahLst/>
              <a:cxnLst/>
              <a:rect l="0" t="0" r="0" b="0"/>
              <a:pathLst>
                <a:path w="152401" h="196291">
                  <a:moveTo>
                    <a:pt x="0" y="50240"/>
                  </a:moveTo>
                  <a:lnTo>
                    <a:pt x="0" y="50240"/>
                  </a:lnTo>
                  <a:lnTo>
                    <a:pt x="0" y="38031"/>
                  </a:lnTo>
                  <a:lnTo>
                    <a:pt x="1881" y="32349"/>
                  </a:lnTo>
                  <a:lnTo>
                    <a:pt x="5467" y="26323"/>
                  </a:lnTo>
                  <a:lnTo>
                    <a:pt x="12830" y="35393"/>
                  </a:lnTo>
                  <a:lnTo>
                    <a:pt x="20578" y="61598"/>
                  </a:lnTo>
                  <a:lnTo>
                    <a:pt x="23971" y="102916"/>
                  </a:lnTo>
                  <a:lnTo>
                    <a:pt x="28348" y="144164"/>
                  </a:lnTo>
                  <a:lnTo>
                    <a:pt x="31551" y="191666"/>
                  </a:lnTo>
                  <a:lnTo>
                    <a:pt x="31617" y="191796"/>
                  </a:lnTo>
                  <a:lnTo>
                    <a:pt x="31738" y="153066"/>
                  </a:lnTo>
                  <a:lnTo>
                    <a:pt x="33156" y="119929"/>
                  </a:lnTo>
                  <a:lnTo>
                    <a:pt x="38490" y="79331"/>
                  </a:lnTo>
                  <a:lnTo>
                    <a:pt x="49327" y="44825"/>
                  </a:lnTo>
                  <a:lnTo>
                    <a:pt x="69167" y="5034"/>
                  </a:lnTo>
                  <a:lnTo>
                    <a:pt x="73628" y="1758"/>
                  </a:lnTo>
                  <a:lnTo>
                    <a:pt x="78719" y="280"/>
                  </a:lnTo>
                  <a:lnTo>
                    <a:pt x="84229" y="0"/>
                  </a:lnTo>
                  <a:lnTo>
                    <a:pt x="89314" y="3341"/>
                  </a:lnTo>
                  <a:lnTo>
                    <a:pt x="103918" y="26309"/>
                  </a:lnTo>
                  <a:lnTo>
                    <a:pt x="120631" y="64473"/>
                  </a:lnTo>
                  <a:lnTo>
                    <a:pt x="134128" y="109804"/>
                  </a:lnTo>
                  <a:lnTo>
                    <a:pt x="142204" y="149263"/>
                  </a:lnTo>
                  <a:lnTo>
                    <a:pt x="147172" y="182950"/>
                  </a:lnTo>
                  <a:lnTo>
                    <a:pt x="152400" y="196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96"/>
            <p:cNvSpPr/>
            <p:nvPr>
              <p:custDataLst>
                <p:tags r:id="rId196"/>
              </p:custDataLst>
            </p:nvPr>
          </p:nvSpPr>
          <p:spPr>
            <a:xfrm>
              <a:off x="1211029" y="704850"/>
              <a:ext cx="147872" cy="57151"/>
            </a:xfrm>
            <a:custGeom>
              <a:avLst/>
              <a:gdLst/>
              <a:ahLst/>
              <a:cxnLst/>
              <a:rect l="0" t="0" r="0" b="0"/>
              <a:pathLst>
                <a:path w="147872" h="57151">
                  <a:moveTo>
                    <a:pt x="8171" y="57150"/>
                  </a:moveTo>
                  <a:lnTo>
                    <a:pt x="8171" y="57150"/>
                  </a:lnTo>
                  <a:lnTo>
                    <a:pt x="1429" y="53779"/>
                  </a:lnTo>
                  <a:lnTo>
                    <a:pt x="149" y="51375"/>
                  </a:lnTo>
                  <a:lnTo>
                    <a:pt x="0" y="48361"/>
                  </a:lnTo>
                  <a:lnTo>
                    <a:pt x="607" y="44941"/>
                  </a:lnTo>
                  <a:lnTo>
                    <a:pt x="3128" y="41955"/>
                  </a:lnTo>
                  <a:lnTo>
                    <a:pt x="38342" y="23120"/>
                  </a:lnTo>
                  <a:lnTo>
                    <a:pt x="76456" y="12416"/>
                  </a:lnTo>
                  <a:lnTo>
                    <a:pt x="119028" y="4777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97"/>
            <p:cNvSpPr/>
            <p:nvPr>
              <p:custDataLst>
                <p:tags r:id="rId197"/>
              </p:custDataLst>
            </p:nvPr>
          </p:nvSpPr>
          <p:spPr>
            <a:xfrm>
              <a:off x="1314561" y="439915"/>
              <a:ext cx="88790" cy="490107"/>
            </a:xfrm>
            <a:custGeom>
              <a:avLst/>
              <a:gdLst/>
              <a:ahLst/>
              <a:cxnLst/>
              <a:rect l="0" t="0" r="0" b="0"/>
              <a:pathLst>
                <a:path w="88790" h="490107">
                  <a:moveTo>
                    <a:pt x="31639" y="10935"/>
                  </a:moveTo>
                  <a:lnTo>
                    <a:pt x="31639" y="10935"/>
                  </a:lnTo>
                  <a:lnTo>
                    <a:pt x="22205" y="2207"/>
                  </a:lnTo>
                  <a:lnTo>
                    <a:pt x="17333" y="0"/>
                  </a:lnTo>
                  <a:lnTo>
                    <a:pt x="15046" y="823"/>
                  </a:lnTo>
                  <a:lnTo>
                    <a:pt x="10624" y="5500"/>
                  </a:lnTo>
                  <a:lnTo>
                    <a:pt x="4167" y="29551"/>
                  </a:lnTo>
                  <a:lnTo>
                    <a:pt x="1790" y="61072"/>
                  </a:lnTo>
                  <a:lnTo>
                    <a:pt x="734" y="102362"/>
                  </a:lnTo>
                  <a:lnTo>
                    <a:pt x="452" y="126214"/>
                  </a:lnTo>
                  <a:lnTo>
                    <a:pt x="265" y="151288"/>
                  </a:lnTo>
                  <a:lnTo>
                    <a:pt x="139" y="179292"/>
                  </a:lnTo>
                  <a:lnTo>
                    <a:pt x="56" y="209251"/>
                  </a:lnTo>
                  <a:lnTo>
                    <a:pt x="0" y="240512"/>
                  </a:lnTo>
                  <a:lnTo>
                    <a:pt x="669" y="271231"/>
                  </a:lnTo>
                  <a:lnTo>
                    <a:pt x="1820" y="301588"/>
                  </a:lnTo>
                  <a:lnTo>
                    <a:pt x="3293" y="331704"/>
                  </a:lnTo>
                  <a:lnTo>
                    <a:pt x="4981" y="358836"/>
                  </a:lnTo>
                  <a:lnTo>
                    <a:pt x="6811" y="383980"/>
                  </a:lnTo>
                  <a:lnTo>
                    <a:pt x="10727" y="427205"/>
                  </a:lnTo>
                  <a:lnTo>
                    <a:pt x="17603" y="468551"/>
                  </a:lnTo>
                  <a:lnTo>
                    <a:pt x="24460" y="481960"/>
                  </a:lnTo>
                  <a:lnTo>
                    <a:pt x="29675" y="485819"/>
                  </a:lnTo>
                  <a:lnTo>
                    <a:pt x="42996" y="490106"/>
                  </a:lnTo>
                  <a:lnTo>
                    <a:pt x="49794" y="487721"/>
                  </a:lnTo>
                  <a:lnTo>
                    <a:pt x="62991" y="475664"/>
                  </a:lnTo>
                  <a:lnTo>
                    <a:pt x="88789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98"/>
            <p:cNvSpPr/>
            <p:nvPr>
              <p:custDataLst>
                <p:tags r:id="rId198"/>
              </p:custDataLst>
            </p:nvPr>
          </p:nvSpPr>
          <p:spPr>
            <a:xfrm>
              <a:off x="1463479" y="742950"/>
              <a:ext cx="9722" cy="133351"/>
            </a:xfrm>
            <a:custGeom>
              <a:avLst/>
              <a:gdLst/>
              <a:ahLst/>
              <a:cxnLst/>
              <a:rect l="0" t="0" r="0" b="0"/>
              <a:pathLst>
                <a:path w="9722" h="1333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973" y="42646"/>
                  </a:lnTo>
                  <a:lnTo>
                    <a:pt x="3662" y="81702"/>
                  </a:lnTo>
                  <a:lnTo>
                    <a:pt x="972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99"/>
            <p:cNvSpPr/>
            <p:nvPr>
              <p:custDataLst>
                <p:tags r:id="rId199"/>
              </p:custDataLst>
            </p:nvPr>
          </p:nvSpPr>
          <p:spPr>
            <a:xfrm>
              <a:off x="1431221" y="673100"/>
              <a:ext cx="16580" cy="6351"/>
            </a:xfrm>
            <a:custGeom>
              <a:avLst/>
              <a:gdLst/>
              <a:ahLst/>
              <a:cxnLst/>
              <a:rect l="0" t="0" r="0" b="0"/>
              <a:pathLst>
                <a:path w="16580" h="6351">
                  <a:moveTo>
                    <a:pt x="16579" y="6350"/>
                  </a:moveTo>
                  <a:lnTo>
                    <a:pt x="16579" y="6350"/>
                  </a:lnTo>
                  <a:lnTo>
                    <a:pt x="177" y="883"/>
                  </a:lnTo>
                  <a:lnTo>
                    <a:pt x="0" y="588"/>
                  </a:lnTo>
                  <a:lnTo>
                    <a:pt x="38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00"/>
            <p:cNvSpPr/>
            <p:nvPr>
              <p:custDataLst>
                <p:tags r:id="rId200"/>
              </p:custDataLst>
            </p:nvPr>
          </p:nvSpPr>
          <p:spPr>
            <a:xfrm>
              <a:off x="1549400" y="695768"/>
              <a:ext cx="120651" cy="200660"/>
            </a:xfrm>
            <a:custGeom>
              <a:avLst/>
              <a:gdLst/>
              <a:ahLst/>
              <a:cxnLst/>
              <a:rect l="0" t="0" r="0" b="0"/>
              <a:pathLst>
                <a:path w="120651" h="200660">
                  <a:moveTo>
                    <a:pt x="0" y="53532"/>
                  </a:moveTo>
                  <a:lnTo>
                    <a:pt x="0" y="53532"/>
                  </a:lnTo>
                  <a:lnTo>
                    <a:pt x="0" y="48065"/>
                  </a:lnTo>
                  <a:lnTo>
                    <a:pt x="5069" y="89880"/>
                  </a:lnTo>
                  <a:lnTo>
                    <a:pt x="10125" y="128899"/>
                  </a:lnTo>
                  <a:lnTo>
                    <a:pt x="11937" y="166174"/>
                  </a:lnTo>
                  <a:lnTo>
                    <a:pt x="12600" y="200139"/>
                  </a:lnTo>
                  <a:lnTo>
                    <a:pt x="11927" y="200659"/>
                  </a:lnTo>
                  <a:lnTo>
                    <a:pt x="9299" y="197474"/>
                  </a:lnTo>
                  <a:lnTo>
                    <a:pt x="6738" y="151727"/>
                  </a:lnTo>
                  <a:lnTo>
                    <a:pt x="7934" y="117635"/>
                  </a:lnTo>
                  <a:lnTo>
                    <a:pt x="13169" y="76613"/>
                  </a:lnTo>
                  <a:lnTo>
                    <a:pt x="24049" y="33481"/>
                  </a:lnTo>
                  <a:lnTo>
                    <a:pt x="32839" y="9569"/>
                  </a:lnTo>
                  <a:lnTo>
                    <a:pt x="36004" y="5174"/>
                  </a:lnTo>
                  <a:lnTo>
                    <a:pt x="43283" y="289"/>
                  </a:lnTo>
                  <a:lnTo>
                    <a:pt x="53104" y="0"/>
                  </a:lnTo>
                  <a:lnTo>
                    <a:pt x="65935" y="3635"/>
                  </a:lnTo>
                  <a:lnTo>
                    <a:pt x="83397" y="12305"/>
                  </a:lnTo>
                  <a:lnTo>
                    <a:pt x="99154" y="28859"/>
                  </a:lnTo>
                  <a:lnTo>
                    <a:pt x="106319" y="39200"/>
                  </a:lnTo>
                  <a:lnTo>
                    <a:pt x="116404" y="80722"/>
                  </a:lnTo>
                  <a:lnTo>
                    <a:pt x="119392" y="125402"/>
                  </a:lnTo>
                  <a:lnTo>
                    <a:pt x="116743" y="171785"/>
                  </a:lnTo>
                  <a:lnTo>
                    <a:pt x="120650" y="193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12"/>
          <p:cNvGrpSpPr/>
          <p:nvPr/>
        </p:nvGrpSpPr>
        <p:grpSpPr>
          <a:xfrm>
            <a:off x="694125" y="458894"/>
            <a:ext cx="3357176" cy="990539"/>
            <a:chOff x="694125" y="458894"/>
            <a:chExt cx="3357176" cy="990539"/>
          </a:xfrm>
        </p:grpSpPr>
        <p:sp>
          <p:nvSpPr>
            <p:cNvPr id="16" name="SMARTInkShape-601"/>
            <p:cNvSpPr/>
            <p:nvPr>
              <p:custDataLst>
                <p:tags r:id="rId183"/>
              </p:custDataLst>
            </p:nvPr>
          </p:nvSpPr>
          <p:spPr>
            <a:xfrm>
              <a:off x="4025900" y="9969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2"/>
            <p:cNvSpPr/>
            <p:nvPr>
              <p:custDataLst>
                <p:tags r:id="rId184"/>
              </p:custDataLst>
            </p:nvPr>
          </p:nvSpPr>
          <p:spPr>
            <a:xfrm>
              <a:off x="3956050" y="768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6"/>
                  </a:lnTo>
                  <a:lnTo>
                    <a:pt x="2648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03"/>
            <p:cNvSpPr/>
            <p:nvPr>
              <p:custDataLst>
                <p:tags r:id="rId185"/>
              </p:custDataLst>
            </p:nvPr>
          </p:nvSpPr>
          <p:spPr>
            <a:xfrm>
              <a:off x="694125" y="1061149"/>
              <a:ext cx="3254360" cy="388284"/>
            </a:xfrm>
            <a:custGeom>
              <a:avLst/>
              <a:gdLst/>
              <a:ahLst/>
              <a:cxnLst/>
              <a:rect l="0" t="0" r="0" b="0"/>
              <a:pathLst>
                <a:path w="3254360" h="388284">
                  <a:moveTo>
                    <a:pt x="36125" y="227901"/>
                  </a:moveTo>
                  <a:lnTo>
                    <a:pt x="36125" y="227901"/>
                  </a:lnTo>
                  <a:lnTo>
                    <a:pt x="2046" y="213595"/>
                  </a:lnTo>
                  <a:lnTo>
                    <a:pt x="0" y="212014"/>
                  </a:lnTo>
                  <a:lnTo>
                    <a:pt x="47" y="210959"/>
                  </a:lnTo>
                  <a:lnTo>
                    <a:pt x="1490" y="210257"/>
                  </a:lnTo>
                  <a:lnTo>
                    <a:pt x="43525" y="204765"/>
                  </a:lnTo>
                  <a:lnTo>
                    <a:pt x="86216" y="203507"/>
                  </a:lnTo>
                  <a:lnTo>
                    <a:pt x="115380" y="202466"/>
                  </a:lnTo>
                  <a:lnTo>
                    <a:pt x="148934" y="201066"/>
                  </a:lnTo>
                  <a:lnTo>
                    <a:pt x="185414" y="199428"/>
                  </a:lnTo>
                  <a:lnTo>
                    <a:pt x="229490" y="197630"/>
                  </a:lnTo>
                  <a:lnTo>
                    <a:pt x="278629" y="195726"/>
                  </a:lnTo>
                  <a:lnTo>
                    <a:pt x="331145" y="193751"/>
                  </a:lnTo>
                  <a:lnTo>
                    <a:pt x="390849" y="191023"/>
                  </a:lnTo>
                  <a:lnTo>
                    <a:pt x="455347" y="187794"/>
                  </a:lnTo>
                  <a:lnTo>
                    <a:pt x="523039" y="184229"/>
                  </a:lnTo>
                  <a:lnTo>
                    <a:pt x="598507" y="180442"/>
                  </a:lnTo>
                  <a:lnTo>
                    <a:pt x="679157" y="176506"/>
                  </a:lnTo>
                  <a:lnTo>
                    <a:pt x="763263" y="172471"/>
                  </a:lnTo>
                  <a:lnTo>
                    <a:pt x="853906" y="166959"/>
                  </a:lnTo>
                  <a:lnTo>
                    <a:pt x="948907" y="160462"/>
                  </a:lnTo>
                  <a:lnTo>
                    <a:pt x="1046813" y="153308"/>
                  </a:lnTo>
                  <a:lnTo>
                    <a:pt x="1148772" y="145717"/>
                  </a:lnTo>
                  <a:lnTo>
                    <a:pt x="1253435" y="137834"/>
                  </a:lnTo>
                  <a:lnTo>
                    <a:pt x="1359898" y="129756"/>
                  </a:lnTo>
                  <a:lnTo>
                    <a:pt x="1468268" y="122254"/>
                  </a:lnTo>
                  <a:lnTo>
                    <a:pt x="1577909" y="115136"/>
                  </a:lnTo>
                  <a:lnTo>
                    <a:pt x="1688398" y="108275"/>
                  </a:lnTo>
                  <a:lnTo>
                    <a:pt x="1798040" y="101583"/>
                  </a:lnTo>
                  <a:lnTo>
                    <a:pt x="1907119" y="95006"/>
                  </a:lnTo>
                  <a:lnTo>
                    <a:pt x="2015821" y="88504"/>
                  </a:lnTo>
                  <a:lnTo>
                    <a:pt x="2122156" y="82053"/>
                  </a:lnTo>
                  <a:lnTo>
                    <a:pt x="2226912" y="75636"/>
                  </a:lnTo>
                  <a:lnTo>
                    <a:pt x="2330617" y="69241"/>
                  </a:lnTo>
                  <a:lnTo>
                    <a:pt x="2429386" y="62861"/>
                  </a:lnTo>
                  <a:lnTo>
                    <a:pt x="2524866" y="56491"/>
                  </a:lnTo>
                  <a:lnTo>
                    <a:pt x="2618152" y="50128"/>
                  </a:lnTo>
                  <a:lnTo>
                    <a:pt x="2704332" y="43769"/>
                  </a:lnTo>
                  <a:lnTo>
                    <a:pt x="2785774" y="37413"/>
                  </a:lnTo>
                  <a:lnTo>
                    <a:pt x="2864058" y="31059"/>
                  </a:lnTo>
                  <a:lnTo>
                    <a:pt x="2933180" y="26117"/>
                  </a:lnTo>
                  <a:lnTo>
                    <a:pt x="2996195" y="22117"/>
                  </a:lnTo>
                  <a:lnTo>
                    <a:pt x="3055138" y="18745"/>
                  </a:lnTo>
                  <a:lnTo>
                    <a:pt x="3104312" y="15086"/>
                  </a:lnTo>
                  <a:lnTo>
                    <a:pt x="3146972" y="11235"/>
                  </a:lnTo>
                  <a:lnTo>
                    <a:pt x="3185289" y="7257"/>
                  </a:lnTo>
                  <a:lnTo>
                    <a:pt x="3231628" y="2837"/>
                  </a:lnTo>
                  <a:lnTo>
                    <a:pt x="3254359" y="349"/>
                  </a:lnTo>
                  <a:lnTo>
                    <a:pt x="3252648" y="0"/>
                  </a:lnTo>
                  <a:lnTo>
                    <a:pt x="3224406" y="3374"/>
                  </a:lnTo>
                  <a:lnTo>
                    <a:pt x="3203045" y="6250"/>
                  </a:lnTo>
                  <a:lnTo>
                    <a:pt x="3172577" y="9578"/>
                  </a:lnTo>
                  <a:lnTo>
                    <a:pt x="3136038" y="13208"/>
                  </a:lnTo>
                  <a:lnTo>
                    <a:pt x="3095450" y="17039"/>
                  </a:lnTo>
                  <a:lnTo>
                    <a:pt x="3046520" y="22415"/>
                  </a:lnTo>
                  <a:lnTo>
                    <a:pt x="2992027" y="28821"/>
                  </a:lnTo>
                  <a:lnTo>
                    <a:pt x="2933826" y="35915"/>
                  </a:lnTo>
                  <a:lnTo>
                    <a:pt x="2868215" y="44171"/>
                  </a:lnTo>
                  <a:lnTo>
                    <a:pt x="2797663" y="53203"/>
                  </a:lnTo>
                  <a:lnTo>
                    <a:pt x="2723817" y="62753"/>
                  </a:lnTo>
                  <a:lnTo>
                    <a:pt x="2644247" y="73352"/>
                  </a:lnTo>
                  <a:lnTo>
                    <a:pt x="2560862" y="84652"/>
                  </a:lnTo>
                  <a:lnTo>
                    <a:pt x="2474933" y="96418"/>
                  </a:lnTo>
                  <a:lnTo>
                    <a:pt x="2383780" y="107790"/>
                  </a:lnTo>
                  <a:lnTo>
                    <a:pt x="2289145" y="118899"/>
                  </a:lnTo>
                  <a:lnTo>
                    <a:pt x="2192188" y="129833"/>
                  </a:lnTo>
                  <a:lnTo>
                    <a:pt x="2092978" y="141356"/>
                  </a:lnTo>
                  <a:lnTo>
                    <a:pt x="1992266" y="153271"/>
                  </a:lnTo>
                  <a:lnTo>
                    <a:pt x="1890552" y="165448"/>
                  </a:lnTo>
                  <a:lnTo>
                    <a:pt x="1787465" y="177093"/>
                  </a:lnTo>
                  <a:lnTo>
                    <a:pt x="1683463" y="188385"/>
                  </a:lnTo>
                  <a:lnTo>
                    <a:pt x="1578850" y="199440"/>
                  </a:lnTo>
                  <a:lnTo>
                    <a:pt x="1474536" y="208927"/>
                  </a:lnTo>
                  <a:lnTo>
                    <a:pt x="1370421" y="217368"/>
                  </a:lnTo>
                  <a:lnTo>
                    <a:pt x="1266439" y="225113"/>
                  </a:lnTo>
                  <a:lnTo>
                    <a:pt x="1162545" y="233803"/>
                  </a:lnTo>
                  <a:lnTo>
                    <a:pt x="1058711" y="243125"/>
                  </a:lnTo>
                  <a:lnTo>
                    <a:pt x="954916" y="252867"/>
                  </a:lnTo>
                  <a:lnTo>
                    <a:pt x="856085" y="264300"/>
                  </a:lnTo>
                  <a:lnTo>
                    <a:pt x="760565" y="276862"/>
                  </a:lnTo>
                  <a:lnTo>
                    <a:pt x="667252" y="290175"/>
                  </a:lnTo>
                  <a:lnTo>
                    <a:pt x="582465" y="302578"/>
                  </a:lnTo>
                  <a:lnTo>
                    <a:pt x="503363" y="314375"/>
                  </a:lnTo>
                  <a:lnTo>
                    <a:pt x="428050" y="325767"/>
                  </a:lnTo>
                  <a:lnTo>
                    <a:pt x="361614" y="336184"/>
                  </a:lnTo>
                  <a:lnTo>
                    <a:pt x="301095" y="345951"/>
                  </a:lnTo>
                  <a:lnTo>
                    <a:pt x="244522" y="355284"/>
                  </a:lnTo>
                  <a:lnTo>
                    <a:pt x="196928" y="362918"/>
                  </a:lnTo>
                  <a:lnTo>
                    <a:pt x="155322" y="369418"/>
                  </a:lnTo>
                  <a:lnTo>
                    <a:pt x="117706" y="375162"/>
                  </a:lnTo>
                  <a:lnTo>
                    <a:pt x="89101" y="379697"/>
                  </a:lnTo>
                  <a:lnTo>
                    <a:pt x="47911" y="386618"/>
                  </a:lnTo>
                  <a:lnTo>
                    <a:pt x="31015" y="388283"/>
                  </a:lnTo>
                  <a:lnTo>
                    <a:pt x="23425" y="38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4"/>
            <p:cNvSpPr/>
            <p:nvPr>
              <p:custDataLst>
                <p:tags r:id="rId186"/>
              </p:custDataLst>
            </p:nvPr>
          </p:nvSpPr>
          <p:spPr>
            <a:xfrm>
              <a:off x="3670300" y="709067"/>
              <a:ext cx="139701" cy="256134"/>
            </a:xfrm>
            <a:custGeom>
              <a:avLst/>
              <a:gdLst/>
              <a:ahLst/>
              <a:cxnLst/>
              <a:rect l="0" t="0" r="0" b="0"/>
              <a:pathLst>
                <a:path w="139701" h="256134">
                  <a:moveTo>
                    <a:pt x="139700" y="27533"/>
                  </a:moveTo>
                  <a:lnTo>
                    <a:pt x="139700" y="27533"/>
                  </a:lnTo>
                  <a:lnTo>
                    <a:pt x="127767" y="13718"/>
                  </a:lnTo>
                  <a:lnTo>
                    <a:pt x="122402" y="6576"/>
                  </a:lnTo>
                  <a:lnTo>
                    <a:pt x="115314" y="1050"/>
                  </a:lnTo>
                  <a:lnTo>
                    <a:pt x="110742" y="0"/>
                  </a:lnTo>
                  <a:lnTo>
                    <a:pt x="100019" y="715"/>
                  </a:lnTo>
                  <a:lnTo>
                    <a:pt x="78711" y="8455"/>
                  </a:lnTo>
                  <a:lnTo>
                    <a:pt x="61265" y="23056"/>
                  </a:lnTo>
                  <a:lnTo>
                    <a:pt x="55451" y="34716"/>
                  </a:lnTo>
                  <a:lnTo>
                    <a:pt x="53901" y="40788"/>
                  </a:lnTo>
                  <a:lnTo>
                    <a:pt x="55941" y="53180"/>
                  </a:lnTo>
                  <a:lnTo>
                    <a:pt x="62257" y="65743"/>
                  </a:lnTo>
                  <a:lnTo>
                    <a:pt x="85440" y="91055"/>
                  </a:lnTo>
                  <a:lnTo>
                    <a:pt x="123853" y="132219"/>
                  </a:lnTo>
                  <a:lnTo>
                    <a:pt x="135244" y="149790"/>
                  </a:lnTo>
                  <a:lnTo>
                    <a:pt x="137435" y="158426"/>
                  </a:lnTo>
                  <a:lnTo>
                    <a:pt x="136106" y="175549"/>
                  </a:lnTo>
                  <a:lnTo>
                    <a:pt x="127049" y="192566"/>
                  </a:lnTo>
                  <a:lnTo>
                    <a:pt x="102320" y="218013"/>
                  </a:lnTo>
                  <a:lnTo>
                    <a:pt x="68182" y="239664"/>
                  </a:lnTo>
                  <a:lnTo>
                    <a:pt x="33137" y="251253"/>
                  </a:lnTo>
                  <a:lnTo>
                    <a:pt x="0" y="25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05"/>
            <p:cNvSpPr/>
            <p:nvPr>
              <p:custDataLst>
                <p:tags r:id="rId187"/>
              </p:custDataLst>
            </p:nvPr>
          </p:nvSpPr>
          <p:spPr>
            <a:xfrm>
              <a:off x="3379345" y="458894"/>
              <a:ext cx="214756" cy="440548"/>
            </a:xfrm>
            <a:custGeom>
              <a:avLst/>
              <a:gdLst/>
              <a:ahLst/>
              <a:cxnLst/>
              <a:rect l="0" t="0" r="0" b="0"/>
              <a:pathLst>
                <a:path w="214756" h="440548">
                  <a:moveTo>
                    <a:pt x="11555" y="87206"/>
                  </a:moveTo>
                  <a:lnTo>
                    <a:pt x="11555" y="87206"/>
                  </a:lnTo>
                  <a:lnTo>
                    <a:pt x="0" y="75650"/>
                  </a:lnTo>
                  <a:lnTo>
                    <a:pt x="14822" y="111313"/>
                  </a:lnTo>
                  <a:lnTo>
                    <a:pt x="22650" y="145663"/>
                  </a:lnTo>
                  <a:lnTo>
                    <a:pt x="34595" y="190563"/>
                  </a:lnTo>
                  <a:lnTo>
                    <a:pt x="41732" y="215377"/>
                  </a:lnTo>
                  <a:lnTo>
                    <a:pt x="50017" y="241092"/>
                  </a:lnTo>
                  <a:lnTo>
                    <a:pt x="59069" y="267408"/>
                  </a:lnTo>
                  <a:lnTo>
                    <a:pt x="68631" y="294124"/>
                  </a:lnTo>
                  <a:lnTo>
                    <a:pt x="78533" y="319696"/>
                  </a:lnTo>
                  <a:lnTo>
                    <a:pt x="88663" y="344505"/>
                  </a:lnTo>
                  <a:lnTo>
                    <a:pt x="107914" y="388533"/>
                  </a:lnTo>
                  <a:lnTo>
                    <a:pt x="129946" y="429626"/>
                  </a:lnTo>
                  <a:lnTo>
                    <a:pt x="140844" y="440476"/>
                  </a:lnTo>
                  <a:lnTo>
                    <a:pt x="145725" y="440547"/>
                  </a:lnTo>
                  <a:lnTo>
                    <a:pt x="150391" y="437772"/>
                  </a:lnTo>
                  <a:lnTo>
                    <a:pt x="154912" y="433100"/>
                  </a:lnTo>
                  <a:lnTo>
                    <a:pt x="164647" y="389444"/>
                  </a:lnTo>
                  <a:lnTo>
                    <a:pt x="167239" y="364192"/>
                  </a:lnTo>
                  <a:lnTo>
                    <a:pt x="169672" y="333952"/>
                  </a:lnTo>
                  <a:lnTo>
                    <a:pt x="171999" y="300387"/>
                  </a:lnTo>
                  <a:lnTo>
                    <a:pt x="174962" y="262488"/>
                  </a:lnTo>
                  <a:lnTo>
                    <a:pt x="178348" y="221699"/>
                  </a:lnTo>
                  <a:lnTo>
                    <a:pt x="182017" y="178985"/>
                  </a:lnTo>
                  <a:lnTo>
                    <a:pt x="185169" y="142042"/>
                  </a:lnTo>
                  <a:lnTo>
                    <a:pt x="187976" y="108947"/>
                  </a:lnTo>
                  <a:lnTo>
                    <a:pt x="190552" y="78416"/>
                  </a:lnTo>
                  <a:lnTo>
                    <a:pt x="195296" y="36968"/>
                  </a:lnTo>
                  <a:lnTo>
                    <a:pt x="200719" y="847"/>
                  </a:lnTo>
                  <a:lnTo>
                    <a:pt x="202576" y="0"/>
                  </a:lnTo>
                  <a:lnTo>
                    <a:pt x="205225" y="1552"/>
                  </a:lnTo>
                  <a:lnTo>
                    <a:pt x="214755" y="11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6"/>
            <p:cNvSpPr/>
            <p:nvPr>
              <p:custDataLst>
                <p:tags r:id="rId188"/>
              </p:custDataLst>
            </p:nvPr>
          </p:nvSpPr>
          <p:spPr>
            <a:xfrm>
              <a:off x="3026201" y="462189"/>
              <a:ext cx="212300" cy="464912"/>
            </a:xfrm>
            <a:custGeom>
              <a:avLst/>
              <a:gdLst/>
              <a:ahLst/>
              <a:cxnLst/>
              <a:rect l="0" t="0" r="0" b="0"/>
              <a:pathLst>
                <a:path w="212300" h="464912">
                  <a:moveTo>
                    <a:pt x="15449" y="102961"/>
                  </a:moveTo>
                  <a:lnTo>
                    <a:pt x="15449" y="102961"/>
                  </a:lnTo>
                  <a:lnTo>
                    <a:pt x="12078" y="102961"/>
                  </a:lnTo>
                  <a:lnTo>
                    <a:pt x="11085" y="105078"/>
                  </a:lnTo>
                  <a:lnTo>
                    <a:pt x="9360" y="139589"/>
                  </a:lnTo>
                  <a:lnTo>
                    <a:pt x="11097" y="169805"/>
                  </a:lnTo>
                  <a:lnTo>
                    <a:pt x="13515" y="207458"/>
                  </a:lnTo>
                  <a:lnTo>
                    <a:pt x="14589" y="250064"/>
                  </a:lnTo>
                  <a:lnTo>
                    <a:pt x="13185" y="292988"/>
                  </a:lnTo>
                  <a:lnTo>
                    <a:pt x="10915" y="334879"/>
                  </a:lnTo>
                  <a:lnTo>
                    <a:pt x="9906" y="374663"/>
                  </a:lnTo>
                  <a:lnTo>
                    <a:pt x="9338" y="415907"/>
                  </a:lnTo>
                  <a:lnTo>
                    <a:pt x="9170" y="432517"/>
                  </a:lnTo>
                  <a:lnTo>
                    <a:pt x="8441" y="432732"/>
                  </a:lnTo>
                  <a:lnTo>
                    <a:pt x="5749" y="427326"/>
                  </a:lnTo>
                  <a:lnTo>
                    <a:pt x="267" y="395527"/>
                  </a:lnTo>
                  <a:lnTo>
                    <a:pt x="0" y="351053"/>
                  </a:lnTo>
                  <a:lnTo>
                    <a:pt x="916" y="323389"/>
                  </a:lnTo>
                  <a:lnTo>
                    <a:pt x="4350" y="289424"/>
                  </a:lnTo>
                  <a:lnTo>
                    <a:pt x="9460" y="251259"/>
                  </a:lnTo>
                  <a:lnTo>
                    <a:pt x="15690" y="210293"/>
                  </a:lnTo>
                  <a:lnTo>
                    <a:pt x="24076" y="173104"/>
                  </a:lnTo>
                  <a:lnTo>
                    <a:pt x="33901" y="138434"/>
                  </a:lnTo>
                  <a:lnTo>
                    <a:pt x="44683" y="105443"/>
                  </a:lnTo>
                  <a:lnTo>
                    <a:pt x="54694" y="79216"/>
                  </a:lnTo>
                  <a:lnTo>
                    <a:pt x="73343" y="38785"/>
                  </a:lnTo>
                  <a:lnTo>
                    <a:pt x="92967" y="5708"/>
                  </a:lnTo>
                  <a:lnTo>
                    <a:pt x="98172" y="1437"/>
                  </a:lnTo>
                  <a:lnTo>
                    <a:pt x="103053" y="0"/>
                  </a:lnTo>
                  <a:lnTo>
                    <a:pt x="107718" y="454"/>
                  </a:lnTo>
                  <a:lnTo>
                    <a:pt x="118547" y="14128"/>
                  </a:lnTo>
                  <a:lnTo>
                    <a:pt x="136543" y="53357"/>
                  </a:lnTo>
                  <a:lnTo>
                    <a:pt x="146879" y="87265"/>
                  </a:lnTo>
                  <a:lnTo>
                    <a:pt x="151474" y="123502"/>
                  </a:lnTo>
                  <a:lnTo>
                    <a:pt x="147871" y="157010"/>
                  </a:lnTo>
                  <a:lnTo>
                    <a:pt x="132061" y="199879"/>
                  </a:lnTo>
                  <a:lnTo>
                    <a:pt x="124940" y="212023"/>
                  </a:lnTo>
                  <a:lnTo>
                    <a:pt x="107621" y="227398"/>
                  </a:lnTo>
                  <a:lnTo>
                    <a:pt x="88870" y="235172"/>
                  </a:lnTo>
                  <a:lnTo>
                    <a:pt x="63152" y="235581"/>
                  </a:lnTo>
                  <a:lnTo>
                    <a:pt x="31948" y="227469"/>
                  </a:lnTo>
                  <a:lnTo>
                    <a:pt x="26310" y="223444"/>
                  </a:lnTo>
                  <a:lnTo>
                    <a:pt x="24806" y="221383"/>
                  </a:lnTo>
                  <a:lnTo>
                    <a:pt x="23804" y="220715"/>
                  </a:lnTo>
                  <a:lnTo>
                    <a:pt x="23135" y="220975"/>
                  </a:lnTo>
                  <a:lnTo>
                    <a:pt x="22690" y="221853"/>
                  </a:lnTo>
                  <a:lnTo>
                    <a:pt x="63972" y="260085"/>
                  </a:lnTo>
                  <a:lnTo>
                    <a:pt x="105948" y="304973"/>
                  </a:lnTo>
                  <a:lnTo>
                    <a:pt x="135869" y="338324"/>
                  </a:lnTo>
                  <a:lnTo>
                    <a:pt x="163513" y="371961"/>
                  </a:lnTo>
                  <a:lnTo>
                    <a:pt x="185207" y="405726"/>
                  </a:lnTo>
                  <a:lnTo>
                    <a:pt x="206216" y="450293"/>
                  </a:lnTo>
                  <a:lnTo>
                    <a:pt x="212299" y="46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13"/>
          <p:cNvGrpSpPr/>
          <p:nvPr/>
        </p:nvGrpSpPr>
        <p:grpSpPr>
          <a:xfrm>
            <a:off x="8013700" y="635000"/>
            <a:ext cx="1784351" cy="5613401"/>
            <a:chOff x="8013700" y="635000"/>
            <a:chExt cx="1784351" cy="5613401"/>
          </a:xfrm>
        </p:grpSpPr>
        <p:sp>
          <p:nvSpPr>
            <p:cNvPr id="23" name="SMARTInkShape-607"/>
            <p:cNvSpPr/>
            <p:nvPr>
              <p:custDataLst>
                <p:tags r:id="rId172"/>
              </p:custDataLst>
            </p:nvPr>
          </p:nvSpPr>
          <p:spPr>
            <a:xfrm>
              <a:off x="9575036" y="786714"/>
              <a:ext cx="223015" cy="178829"/>
            </a:xfrm>
            <a:custGeom>
              <a:avLst/>
              <a:gdLst/>
              <a:ahLst/>
              <a:cxnLst/>
              <a:rect l="0" t="0" r="0" b="0"/>
              <a:pathLst>
                <a:path w="223015" h="178829">
                  <a:moveTo>
                    <a:pt x="13464" y="70536"/>
                  </a:moveTo>
                  <a:lnTo>
                    <a:pt x="13464" y="70536"/>
                  </a:lnTo>
                  <a:lnTo>
                    <a:pt x="13464" y="73907"/>
                  </a:lnTo>
                  <a:lnTo>
                    <a:pt x="14169" y="74900"/>
                  </a:lnTo>
                  <a:lnTo>
                    <a:pt x="15345" y="75562"/>
                  </a:lnTo>
                  <a:lnTo>
                    <a:pt x="16834" y="76003"/>
                  </a:lnTo>
                  <a:lnTo>
                    <a:pt x="47077" y="65298"/>
                  </a:lnTo>
                  <a:lnTo>
                    <a:pt x="61799" y="58565"/>
                  </a:lnTo>
                  <a:lnTo>
                    <a:pt x="73987" y="47106"/>
                  </a:lnTo>
                  <a:lnTo>
                    <a:pt x="86900" y="24788"/>
                  </a:lnTo>
                  <a:lnTo>
                    <a:pt x="89938" y="16754"/>
                  </a:lnTo>
                  <a:lnTo>
                    <a:pt x="89846" y="10693"/>
                  </a:lnTo>
                  <a:lnTo>
                    <a:pt x="87670" y="5946"/>
                  </a:lnTo>
                  <a:lnTo>
                    <a:pt x="84100" y="2076"/>
                  </a:lnTo>
                  <a:lnTo>
                    <a:pt x="78900" y="201"/>
                  </a:lnTo>
                  <a:lnTo>
                    <a:pt x="65594" y="0"/>
                  </a:lnTo>
                  <a:lnTo>
                    <a:pt x="48393" y="9789"/>
                  </a:lnTo>
                  <a:lnTo>
                    <a:pt x="29693" y="27309"/>
                  </a:lnTo>
                  <a:lnTo>
                    <a:pt x="11974" y="51559"/>
                  </a:lnTo>
                  <a:lnTo>
                    <a:pt x="2219" y="78800"/>
                  </a:lnTo>
                  <a:lnTo>
                    <a:pt x="0" y="106664"/>
                  </a:lnTo>
                  <a:lnTo>
                    <a:pt x="6068" y="133160"/>
                  </a:lnTo>
                  <a:lnTo>
                    <a:pt x="19585" y="155284"/>
                  </a:lnTo>
                  <a:lnTo>
                    <a:pt x="28127" y="165134"/>
                  </a:lnTo>
                  <a:lnTo>
                    <a:pt x="60198" y="176080"/>
                  </a:lnTo>
                  <a:lnTo>
                    <a:pt x="105496" y="178828"/>
                  </a:lnTo>
                  <a:lnTo>
                    <a:pt x="133378" y="176597"/>
                  </a:lnTo>
                  <a:lnTo>
                    <a:pt x="163257" y="172993"/>
                  </a:lnTo>
                  <a:lnTo>
                    <a:pt x="223014" y="165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08"/>
            <p:cNvSpPr/>
            <p:nvPr>
              <p:custDataLst>
                <p:tags r:id="rId173"/>
              </p:custDataLst>
            </p:nvPr>
          </p:nvSpPr>
          <p:spPr>
            <a:xfrm>
              <a:off x="9376130" y="819150"/>
              <a:ext cx="193321" cy="38101"/>
            </a:xfrm>
            <a:custGeom>
              <a:avLst/>
              <a:gdLst/>
              <a:ahLst/>
              <a:cxnLst/>
              <a:rect l="0" t="0" r="0" b="0"/>
              <a:pathLst>
                <a:path w="193321" h="38101">
                  <a:moveTo>
                    <a:pt x="21870" y="38100"/>
                  </a:moveTo>
                  <a:lnTo>
                    <a:pt x="21870" y="38100"/>
                  </a:lnTo>
                  <a:lnTo>
                    <a:pt x="0" y="38100"/>
                  </a:lnTo>
                  <a:lnTo>
                    <a:pt x="40150" y="34729"/>
                  </a:lnTo>
                  <a:lnTo>
                    <a:pt x="75385" y="29311"/>
                  </a:lnTo>
                  <a:lnTo>
                    <a:pt x="115505" y="21494"/>
                  </a:lnTo>
                  <a:lnTo>
                    <a:pt x="154502" y="10964"/>
                  </a:lnTo>
                  <a:lnTo>
                    <a:pt x="1933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09"/>
            <p:cNvSpPr/>
            <p:nvPr>
              <p:custDataLst>
                <p:tags r:id="rId174"/>
              </p:custDataLst>
            </p:nvPr>
          </p:nvSpPr>
          <p:spPr>
            <a:xfrm>
              <a:off x="9438377" y="635000"/>
              <a:ext cx="67574" cy="359090"/>
            </a:xfrm>
            <a:custGeom>
              <a:avLst/>
              <a:gdLst/>
              <a:ahLst/>
              <a:cxnLst/>
              <a:rect l="0" t="0" r="0" b="0"/>
              <a:pathLst>
                <a:path w="67574" h="359090">
                  <a:moveTo>
                    <a:pt x="42173" y="0"/>
                  </a:moveTo>
                  <a:lnTo>
                    <a:pt x="42173" y="0"/>
                  </a:lnTo>
                  <a:lnTo>
                    <a:pt x="32060" y="13484"/>
                  </a:lnTo>
                  <a:lnTo>
                    <a:pt x="25771" y="45466"/>
                  </a:lnTo>
                  <a:lnTo>
                    <a:pt x="20536" y="79709"/>
                  </a:lnTo>
                  <a:lnTo>
                    <a:pt x="13507" y="122210"/>
                  </a:lnTo>
                  <a:lnTo>
                    <a:pt x="9657" y="146384"/>
                  </a:lnTo>
                  <a:lnTo>
                    <a:pt x="5679" y="171673"/>
                  </a:lnTo>
                  <a:lnTo>
                    <a:pt x="3027" y="196293"/>
                  </a:lnTo>
                  <a:lnTo>
                    <a:pt x="1259" y="220467"/>
                  </a:lnTo>
                  <a:lnTo>
                    <a:pt x="0" y="265202"/>
                  </a:lnTo>
                  <a:lnTo>
                    <a:pt x="1792" y="301547"/>
                  </a:lnTo>
                  <a:lnTo>
                    <a:pt x="10139" y="339663"/>
                  </a:lnTo>
                  <a:lnTo>
                    <a:pt x="19469" y="353926"/>
                  </a:lnTo>
                  <a:lnTo>
                    <a:pt x="24920" y="358717"/>
                  </a:lnTo>
                  <a:lnTo>
                    <a:pt x="30671" y="359089"/>
                  </a:lnTo>
                  <a:lnTo>
                    <a:pt x="36621" y="356515"/>
                  </a:lnTo>
                  <a:lnTo>
                    <a:pt x="42705" y="351977"/>
                  </a:lnTo>
                  <a:lnTo>
                    <a:pt x="67573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10"/>
            <p:cNvSpPr/>
            <p:nvPr>
              <p:custDataLst>
                <p:tags r:id="rId175"/>
              </p:custDataLst>
            </p:nvPr>
          </p:nvSpPr>
          <p:spPr>
            <a:xfrm>
              <a:off x="9264650" y="800726"/>
              <a:ext cx="127001" cy="173638"/>
            </a:xfrm>
            <a:custGeom>
              <a:avLst/>
              <a:gdLst/>
              <a:ahLst/>
              <a:cxnLst/>
              <a:rect l="0" t="0" r="0" b="0"/>
              <a:pathLst>
                <a:path w="127001" h="173638">
                  <a:moveTo>
                    <a:pt x="0" y="75574"/>
                  </a:moveTo>
                  <a:lnTo>
                    <a:pt x="0" y="75574"/>
                  </a:lnTo>
                  <a:lnTo>
                    <a:pt x="0" y="78945"/>
                  </a:lnTo>
                  <a:lnTo>
                    <a:pt x="705" y="79938"/>
                  </a:lnTo>
                  <a:lnTo>
                    <a:pt x="1881" y="80600"/>
                  </a:lnTo>
                  <a:lnTo>
                    <a:pt x="3370" y="81041"/>
                  </a:lnTo>
                  <a:lnTo>
                    <a:pt x="11537" y="86114"/>
                  </a:lnTo>
                  <a:lnTo>
                    <a:pt x="18297" y="87314"/>
                  </a:lnTo>
                  <a:lnTo>
                    <a:pt x="27887" y="84084"/>
                  </a:lnTo>
                  <a:lnTo>
                    <a:pt x="39205" y="76534"/>
                  </a:lnTo>
                  <a:lnTo>
                    <a:pt x="51291" y="63771"/>
                  </a:lnTo>
                  <a:lnTo>
                    <a:pt x="63253" y="37348"/>
                  </a:lnTo>
                  <a:lnTo>
                    <a:pt x="63155" y="21190"/>
                  </a:lnTo>
                  <a:lnTo>
                    <a:pt x="57048" y="3957"/>
                  </a:lnTo>
                  <a:lnTo>
                    <a:pt x="54965" y="312"/>
                  </a:lnTo>
                  <a:lnTo>
                    <a:pt x="50753" y="0"/>
                  </a:lnTo>
                  <a:lnTo>
                    <a:pt x="38550" y="5296"/>
                  </a:lnTo>
                  <a:lnTo>
                    <a:pt x="29362" y="20351"/>
                  </a:lnTo>
                  <a:lnTo>
                    <a:pt x="18343" y="56389"/>
                  </a:lnTo>
                  <a:lnTo>
                    <a:pt x="13091" y="85392"/>
                  </a:lnTo>
                  <a:lnTo>
                    <a:pt x="17363" y="124814"/>
                  </a:lnTo>
                  <a:lnTo>
                    <a:pt x="21358" y="148023"/>
                  </a:lnTo>
                  <a:lnTo>
                    <a:pt x="26232" y="157035"/>
                  </a:lnTo>
                  <a:lnTo>
                    <a:pt x="41056" y="170810"/>
                  </a:lnTo>
                  <a:lnTo>
                    <a:pt x="49949" y="173637"/>
                  </a:lnTo>
                  <a:lnTo>
                    <a:pt x="69236" y="173015"/>
                  </a:lnTo>
                  <a:lnTo>
                    <a:pt x="127000" y="139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11"/>
            <p:cNvSpPr/>
            <p:nvPr>
              <p:custDataLst>
                <p:tags r:id="rId176"/>
              </p:custDataLst>
            </p:nvPr>
          </p:nvSpPr>
          <p:spPr>
            <a:xfrm>
              <a:off x="9124950" y="828479"/>
              <a:ext cx="95251" cy="198925"/>
            </a:xfrm>
            <a:custGeom>
              <a:avLst/>
              <a:gdLst/>
              <a:ahLst/>
              <a:cxnLst/>
              <a:rect l="0" t="0" r="0" b="0"/>
              <a:pathLst>
                <a:path w="95251" h="198925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6741" y="4646"/>
                  </a:lnTo>
                  <a:lnTo>
                    <a:pt x="27611" y="51116"/>
                  </a:lnTo>
                  <a:lnTo>
                    <a:pt x="36966" y="83858"/>
                  </a:lnTo>
                  <a:lnTo>
                    <a:pt x="41124" y="119576"/>
                  </a:lnTo>
                  <a:lnTo>
                    <a:pt x="43464" y="165273"/>
                  </a:lnTo>
                  <a:lnTo>
                    <a:pt x="40249" y="184923"/>
                  </a:lnTo>
                  <a:lnTo>
                    <a:pt x="34822" y="196244"/>
                  </a:lnTo>
                  <a:lnTo>
                    <a:pt x="32386" y="198275"/>
                  </a:lnTo>
                  <a:lnTo>
                    <a:pt x="30058" y="198924"/>
                  </a:lnTo>
                  <a:lnTo>
                    <a:pt x="27799" y="195829"/>
                  </a:lnTo>
                  <a:lnTo>
                    <a:pt x="23409" y="182982"/>
                  </a:lnTo>
                  <a:lnTo>
                    <a:pt x="23713" y="135690"/>
                  </a:lnTo>
                  <a:lnTo>
                    <a:pt x="30294" y="100044"/>
                  </a:lnTo>
                  <a:lnTo>
                    <a:pt x="40981" y="68209"/>
                  </a:lnTo>
                  <a:lnTo>
                    <a:pt x="62864" y="35831"/>
                  </a:lnTo>
                  <a:lnTo>
                    <a:pt x="95250" y="9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12"/>
            <p:cNvSpPr/>
            <p:nvPr>
              <p:custDataLst>
                <p:tags r:id="rId177"/>
              </p:custDataLst>
            </p:nvPr>
          </p:nvSpPr>
          <p:spPr>
            <a:xfrm>
              <a:off x="8917174" y="820244"/>
              <a:ext cx="80777" cy="195757"/>
            </a:xfrm>
            <a:custGeom>
              <a:avLst/>
              <a:gdLst/>
              <a:ahLst/>
              <a:cxnLst/>
              <a:rect l="0" t="0" r="0" b="0"/>
              <a:pathLst>
                <a:path w="80777" h="195757">
                  <a:moveTo>
                    <a:pt x="80776" y="43356"/>
                  </a:moveTo>
                  <a:lnTo>
                    <a:pt x="80776" y="43356"/>
                  </a:lnTo>
                  <a:lnTo>
                    <a:pt x="74034" y="29872"/>
                  </a:lnTo>
                  <a:lnTo>
                    <a:pt x="73459" y="23783"/>
                  </a:lnTo>
                  <a:lnTo>
                    <a:pt x="80407" y="0"/>
                  </a:lnTo>
                  <a:lnTo>
                    <a:pt x="42019" y="32259"/>
                  </a:lnTo>
                  <a:lnTo>
                    <a:pt x="15592" y="74875"/>
                  </a:lnTo>
                  <a:lnTo>
                    <a:pt x="0" y="117606"/>
                  </a:lnTo>
                  <a:lnTo>
                    <a:pt x="1130" y="144089"/>
                  </a:lnTo>
                  <a:lnTo>
                    <a:pt x="9395" y="167854"/>
                  </a:lnTo>
                  <a:lnTo>
                    <a:pt x="22475" y="185472"/>
                  </a:lnTo>
                  <a:lnTo>
                    <a:pt x="32031" y="190311"/>
                  </a:lnTo>
                  <a:lnTo>
                    <a:pt x="80776" y="195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13"/>
            <p:cNvSpPr/>
            <p:nvPr>
              <p:custDataLst>
                <p:tags r:id="rId178"/>
              </p:custDataLst>
            </p:nvPr>
          </p:nvSpPr>
          <p:spPr>
            <a:xfrm>
              <a:off x="8803209" y="834462"/>
              <a:ext cx="73646" cy="210231"/>
            </a:xfrm>
            <a:custGeom>
              <a:avLst/>
              <a:gdLst/>
              <a:ahLst/>
              <a:cxnLst/>
              <a:rect l="0" t="0" r="0" b="0"/>
              <a:pathLst>
                <a:path w="73646" h="210231">
                  <a:moveTo>
                    <a:pt x="61391" y="54538"/>
                  </a:moveTo>
                  <a:lnTo>
                    <a:pt x="61391" y="54538"/>
                  </a:lnTo>
                  <a:lnTo>
                    <a:pt x="49834" y="7040"/>
                  </a:lnTo>
                  <a:lnTo>
                    <a:pt x="48748" y="3823"/>
                  </a:lnTo>
                  <a:lnTo>
                    <a:pt x="47317" y="1678"/>
                  </a:lnTo>
                  <a:lnTo>
                    <a:pt x="45658" y="248"/>
                  </a:lnTo>
                  <a:lnTo>
                    <a:pt x="43142" y="0"/>
                  </a:lnTo>
                  <a:lnTo>
                    <a:pt x="36582" y="1606"/>
                  </a:lnTo>
                  <a:lnTo>
                    <a:pt x="18213" y="16590"/>
                  </a:lnTo>
                  <a:lnTo>
                    <a:pt x="8569" y="31087"/>
                  </a:lnTo>
                  <a:lnTo>
                    <a:pt x="1054" y="53234"/>
                  </a:lnTo>
                  <a:lnTo>
                    <a:pt x="0" y="60019"/>
                  </a:lnTo>
                  <a:lnTo>
                    <a:pt x="2591" y="71320"/>
                  </a:lnTo>
                  <a:lnTo>
                    <a:pt x="9858" y="81752"/>
                  </a:lnTo>
                  <a:lnTo>
                    <a:pt x="56556" y="118903"/>
                  </a:lnTo>
                  <a:lnTo>
                    <a:pt x="68884" y="134180"/>
                  </a:lnTo>
                  <a:lnTo>
                    <a:pt x="73424" y="152258"/>
                  </a:lnTo>
                  <a:lnTo>
                    <a:pt x="73645" y="162018"/>
                  </a:lnTo>
                  <a:lnTo>
                    <a:pt x="68248" y="178507"/>
                  </a:lnTo>
                  <a:lnTo>
                    <a:pt x="58794" y="192185"/>
                  </a:lnTo>
                  <a:lnTo>
                    <a:pt x="47537" y="202968"/>
                  </a:lnTo>
                  <a:lnTo>
                    <a:pt x="35477" y="208701"/>
                  </a:lnTo>
                  <a:lnTo>
                    <a:pt x="29298" y="210230"/>
                  </a:lnTo>
                  <a:lnTo>
                    <a:pt x="24474" y="209133"/>
                  </a:lnTo>
                  <a:lnTo>
                    <a:pt x="20552" y="206285"/>
                  </a:lnTo>
                  <a:lnTo>
                    <a:pt x="10591" y="194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14"/>
            <p:cNvSpPr/>
            <p:nvPr>
              <p:custDataLst>
                <p:tags r:id="rId179"/>
              </p:custDataLst>
            </p:nvPr>
          </p:nvSpPr>
          <p:spPr>
            <a:xfrm>
              <a:off x="8708541" y="785825"/>
              <a:ext cx="3660" cy="26976"/>
            </a:xfrm>
            <a:custGeom>
              <a:avLst/>
              <a:gdLst/>
              <a:ahLst/>
              <a:cxnLst/>
              <a:rect l="0" t="0" r="0" b="0"/>
              <a:pathLst>
                <a:path w="3660" h="26976">
                  <a:moveTo>
                    <a:pt x="3659" y="26975"/>
                  </a:moveTo>
                  <a:lnTo>
                    <a:pt x="3659" y="26975"/>
                  </a:lnTo>
                  <a:lnTo>
                    <a:pt x="2953" y="8814"/>
                  </a:lnTo>
                  <a:lnTo>
                    <a:pt x="0" y="270"/>
                  </a:lnTo>
                  <a:lnTo>
                    <a:pt x="515" y="0"/>
                  </a:lnTo>
                  <a:lnTo>
                    <a:pt x="3659" y="1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15"/>
            <p:cNvSpPr/>
            <p:nvPr>
              <p:custDataLst>
                <p:tags r:id="rId180"/>
              </p:custDataLst>
            </p:nvPr>
          </p:nvSpPr>
          <p:spPr>
            <a:xfrm>
              <a:off x="8712200" y="917092"/>
              <a:ext cx="6351" cy="117959"/>
            </a:xfrm>
            <a:custGeom>
              <a:avLst/>
              <a:gdLst/>
              <a:ahLst/>
              <a:cxnLst/>
              <a:rect l="0" t="0" r="0" b="0"/>
              <a:pathLst>
                <a:path w="6351" h="117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5569"/>
                  </a:lnTo>
                  <a:lnTo>
                    <a:pt x="705" y="86830"/>
                  </a:lnTo>
                  <a:lnTo>
                    <a:pt x="6350" y="117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16"/>
            <p:cNvSpPr/>
            <p:nvPr>
              <p:custDataLst>
                <p:tags r:id="rId181"/>
              </p:custDataLst>
            </p:nvPr>
          </p:nvSpPr>
          <p:spPr>
            <a:xfrm>
              <a:off x="8458200" y="676045"/>
              <a:ext cx="152201" cy="408332"/>
            </a:xfrm>
            <a:custGeom>
              <a:avLst/>
              <a:gdLst/>
              <a:ahLst/>
              <a:cxnLst/>
              <a:rect l="0" t="0" r="0" b="0"/>
              <a:pathLst>
                <a:path w="152201" h="408332">
                  <a:moveTo>
                    <a:pt x="0" y="143105"/>
                  </a:moveTo>
                  <a:lnTo>
                    <a:pt x="0" y="143105"/>
                  </a:lnTo>
                  <a:lnTo>
                    <a:pt x="5774" y="187148"/>
                  </a:lnTo>
                  <a:lnTo>
                    <a:pt x="14490" y="227338"/>
                  </a:lnTo>
                  <a:lnTo>
                    <a:pt x="17022" y="260975"/>
                  </a:lnTo>
                  <a:lnTo>
                    <a:pt x="14386" y="300855"/>
                  </a:lnTo>
                  <a:lnTo>
                    <a:pt x="9922" y="340921"/>
                  </a:lnTo>
                  <a:lnTo>
                    <a:pt x="7408" y="384456"/>
                  </a:lnTo>
                  <a:lnTo>
                    <a:pt x="6489" y="408331"/>
                  </a:lnTo>
                  <a:lnTo>
                    <a:pt x="2719" y="377816"/>
                  </a:lnTo>
                  <a:lnTo>
                    <a:pt x="4266" y="335145"/>
                  </a:lnTo>
                  <a:lnTo>
                    <a:pt x="4256" y="308526"/>
                  </a:lnTo>
                  <a:lnTo>
                    <a:pt x="3542" y="279491"/>
                  </a:lnTo>
                  <a:lnTo>
                    <a:pt x="2362" y="248846"/>
                  </a:lnTo>
                  <a:lnTo>
                    <a:pt x="3690" y="218538"/>
                  </a:lnTo>
                  <a:lnTo>
                    <a:pt x="6694" y="188455"/>
                  </a:lnTo>
                  <a:lnTo>
                    <a:pt x="10813" y="158521"/>
                  </a:lnTo>
                  <a:lnTo>
                    <a:pt x="15674" y="131510"/>
                  </a:lnTo>
                  <a:lnTo>
                    <a:pt x="21034" y="106447"/>
                  </a:lnTo>
                  <a:lnTo>
                    <a:pt x="31926" y="62607"/>
                  </a:lnTo>
                  <a:lnTo>
                    <a:pt x="45286" y="17654"/>
                  </a:lnTo>
                  <a:lnTo>
                    <a:pt x="51406" y="3153"/>
                  </a:lnTo>
                  <a:lnTo>
                    <a:pt x="56143" y="414"/>
                  </a:lnTo>
                  <a:lnTo>
                    <a:pt x="62123" y="0"/>
                  </a:lnTo>
                  <a:lnTo>
                    <a:pt x="68932" y="1135"/>
                  </a:lnTo>
                  <a:lnTo>
                    <a:pt x="84024" y="11804"/>
                  </a:lnTo>
                  <a:lnTo>
                    <a:pt x="99433" y="30421"/>
                  </a:lnTo>
                  <a:lnTo>
                    <a:pt x="120714" y="74047"/>
                  </a:lnTo>
                  <a:lnTo>
                    <a:pt x="136435" y="111237"/>
                  </a:lnTo>
                  <a:lnTo>
                    <a:pt x="147186" y="153165"/>
                  </a:lnTo>
                  <a:lnTo>
                    <a:pt x="152200" y="196965"/>
                  </a:lnTo>
                  <a:lnTo>
                    <a:pt x="149723" y="239950"/>
                  </a:lnTo>
                  <a:lnTo>
                    <a:pt x="138275" y="280692"/>
                  </a:lnTo>
                  <a:lnTo>
                    <a:pt x="120017" y="317849"/>
                  </a:lnTo>
                  <a:lnTo>
                    <a:pt x="83381" y="360451"/>
                  </a:lnTo>
                  <a:lnTo>
                    <a:pt x="50968" y="384598"/>
                  </a:lnTo>
                  <a:lnTo>
                    <a:pt x="34647" y="388489"/>
                  </a:lnTo>
                  <a:lnTo>
                    <a:pt x="28036" y="385011"/>
                  </a:lnTo>
                  <a:lnTo>
                    <a:pt x="16929" y="369858"/>
                  </a:lnTo>
                  <a:lnTo>
                    <a:pt x="15519" y="361301"/>
                  </a:lnTo>
                  <a:lnTo>
                    <a:pt x="25400" y="327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17"/>
            <p:cNvSpPr/>
            <p:nvPr>
              <p:custDataLst>
                <p:tags r:id="rId182"/>
              </p:custDataLst>
            </p:nvPr>
          </p:nvSpPr>
          <p:spPr>
            <a:xfrm>
              <a:off x="8013700" y="762000"/>
              <a:ext cx="235835" cy="5486401"/>
            </a:xfrm>
            <a:custGeom>
              <a:avLst/>
              <a:gdLst/>
              <a:ahLst/>
              <a:cxnLst/>
              <a:rect l="0" t="0" r="0" b="0"/>
              <a:pathLst>
                <a:path w="235835" h="5486401">
                  <a:moveTo>
                    <a:pt x="0" y="0"/>
                  </a:moveTo>
                  <a:lnTo>
                    <a:pt x="0" y="0"/>
                  </a:lnTo>
                  <a:lnTo>
                    <a:pt x="705" y="37604"/>
                  </a:lnTo>
                  <a:lnTo>
                    <a:pt x="3370" y="71981"/>
                  </a:lnTo>
                  <a:lnTo>
                    <a:pt x="5069" y="96671"/>
                  </a:lnTo>
                  <a:lnTo>
                    <a:pt x="6907" y="125830"/>
                  </a:lnTo>
                  <a:lnTo>
                    <a:pt x="8838" y="157970"/>
                  </a:lnTo>
                  <a:lnTo>
                    <a:pt x="11537" y="195625"/>
                  </a:lnTo>
                  <a:lnTo>
                    <a:pt x="14747" y="236955"/>
                  </a:lnTo>
                  <a:lnTo>
                    <a:pt x="18297" y="280737"/>
                  </a:lnTo>
                  <a:lnTo>
                    <a:pt x="22076" y="330386"/>
                  </a:lnTo>
                  <a:lnTo>
                    <a:pt x="26006" y="383946"/>
                  </a:lnTo>
                  <a:lnTo>
                    <a:pt x="30037" y="440114"/>
                  </a:lnTo>
                  <a:lnTo>
                    <a:pt x="35547" y="502959"/>
                  </a:lnTo>
                  <a:lnTo>
                    <a:pt x="42042" y="570256"/>
                  </a:lnTo>
                  <a:lnTo>
                    <a:pt x="49194" y="640521"/>
                  </a:lnTo>
                  <a:lnTo>
                    <a:pt x="56080" y="717703"/>
                  </a:lnTo>
                  <a:lnTo>
                    <a:pt x="62786" y="799496"/>
                  </a:lnTo>
                  <a:lnTo>
                    <a:pt x="69374" y="884364"/>
                  </a:lnTo>
                  <a:lnTo>
                    <a:pt x="76588" y="974104"/>
                  </a:lnTo>
                  <a:lnTo>
                    <a:pt x="84220" y="1067091"/>
                  </a:lnTo>
                  <a:lnTo>
                    <a:pt x="92130" y="1162244"/>
                  </a:lnTo>
                  <a:lnTo>
                    <a:pt x="99520" y="1261663"/>
                  </a:lnTo>
                  <a:lnTo>
                    <a:pt x="106563" y="1363925"/>
                  </a:lnTo>
                  <a:lnTo>
                    <a:pt x="113375" y="1468083"/>
                  </a:lnTo>
                  <a:lnTo>
                    <a:pt x="120738" y="1574211"/>
                  </a:lnTo>
                  <a:lnTo>
                    <a:pt x="128470" y="1681652"/>
                  </a:lnTo>
                  <a:lnTo>
                    <a:pt x="136447" y="1789968"/>
                  </a:lnTo>
                  <a:lnTo>
                    <a:pt x="144587" y="1901690"/>
                  </a:lnTo>
                  <a:lnTo>
                    <a:pt x="152836" y="2015682"/>
                  </a:lnTo>
                  <a:lnTo>
                    <a:pt x="161157" y="2131188"/>
                  </a:lnTo>
                  <a:lnTo>
                    <a:pt x="169527" y="2248409"/>
                  </a:lnTo>
                  <a:lnTo>
                    <a:pt x="177929" y="2366773"/>
                  </a:lnTo>
                  <a:lnTo>
                    <a:pt x="186353" y="2485898"/>
                  </a:lnTo>
                  <a:lnTo>
                    <a:pt x="194084" y="2605532"/>
                  </a:lnTo>
                  <a:lnTo>
                    <a:pt x="201357" y="2725505"/>
                  </a:lnTo>
                  <a:lnTo>
                    <a:pt x="208321" y="2845703"/>
                  </a:lnTo>
                  <a:lnTo>
                    <a:pt x="213669" y="2966052"/>
                  </a:lnTo>
                  <a:lnTo>
                    <a:pt x="217940" y="3086501"/>
                  </a:lnTo>
                  <a:lnTo>
                    <a:pt x="221493" y="3207017"/>
                  </a:lnTo>
                  <a:lnTo>
                    <a:pt x="225273" y="3324756"/>
                  </a:lnTo>
                  <a:lnTo>
                    <a:pt x="229204" y="3440643"/>
                  </a:lnTo>
                  <a:lnTo>
                    <a:pt x="233236" y="3555295"/>
                  </a:lnTo>
                  <a:lnTo>
                    <a:pt x="235217" y="3669124"/>
                  </a:lnTo>
                  <a:lnTo>
                    <a:pt x="235834" y="3782405"/>
                  </a:lnTo>
                  <a:lnTo>
                    <a:pt x="235540" y="3895320"/>
                  </a:lnTo>
                  <a:lnTo>
                    <a:pt x="235343" y="4004463"/>
                  </a:lnTo>
                  <a:lnTo>
                    <a:pt x="235212" y="4111092"/>
                  </a:lnTo>
                  <a:lnTo>
                    <a:pt x="235124" y="4216045"/>
                  </a:lnTo>
                  <a:lnTo>
                    <a:pt x="233655" y="4317057"/>
                  </a:lnTo>
                  <a:lnTo>
                    <a:pt x="231264" y="4415444"/>
                  </a:lnTo>
                  <a:lnTo>
                    <a:pt x="228260" y="4512079"/>
                  </a:lnTo>
                  <a:lnTo>
                    <a:pt x="224845" y="4603314"/>
                  </a:lnTo>
                  <a:lnTo>
                    <a:pt x="221158" y="4690948"/>
                  </a:lnTo>
                  <a:lnTo>
                    <a:pt x="217288" y="4776182"/>
                  </a:lnTo>
                  <a:lnTo>
                    <a:pt x="214003" y="4856288"/>
                  </a:lnTo>
                  <a:lnTo>
                    <a:pt x="211107" y="4932975"/>
                  </a:lnTo>
                  <a:lnTo>
                    <a:pt x="208473" y="5007383"/>
                  </a:lnTo>
                  <a:lnTo>
                    <a:pt x="206009" y="5074628"/>
                  </a:lnTo>
                  <a:lnTo>
                    <a:pt x="203661" y="5137096"/>
                  </a:lnTo>
                  <a:lnTo>
                    <a:pt x="201392" y="5196381"/>
                  </a:lnTo>
                  <a:lnTo>
                    <a:pt x="199878" y="5248604"/>
                  </a:lnTo>
                  <a:lnTo>
                    <a:pt x="198868" y="5296119"/>
                  </a:lnTo>
                  <a:lnTo>
                    <a:pt x="198196" y="5340496"/>
                  </a:lnTo>
                  <a:lnTo>
                    <a:pt x="198452" y="5376430"/>
                  </a:lnTo>
                  <a:lnTo>
                    <a:pt x="199329" y="5406738"/>
                  </a:lnTo>
                  <a:lnTo>
                    <a:pt x="201480" y="5450994"/>
                  </a:lnTo>
                  <a:lnTo>
                    <a:pt x="203200" y="5486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14"/>
          <p:cNvGrpSpPr/>
          <p:nvPr/>
        </p:nvGrpSpPr>
        <p:grpSpPr>
          <a:xfrm>
            <a:off x="8489938" y="679450"/>
            <a:ext cx="2449739" cy="539751"/>
            <a:chOff x="8489938" y="679450"/>
            <a:chExt cx="2449739" cy="539751"/>
          </a:xfrm>
        </p:grpSpPr>
        <p:sp>
          <p:nvSpPr>
            <p:cNvPr id="35" name="SMARTInkShape-618"/>
            <p:cNvSpPr/>
            <p:nvPr>
              <p:custDataLst>
                <p:tags r:id="rId168"/>
              </p:custDataLst>
            </p:nvPr>
          </p:nvSpPr>
          <p:spPr>
            <a:xfrm>
              <a:off x="8489938" y="1092210"/>
              <a:ext cx="2449739" cy="126991"/>
            </a:xfrm>
            <a:custGeom>
              <a:avLst/>
              <a:gdLst/>
              <a:ahLst/>
              <a:cxnLst/>
              <a:rect l="0" t="0" r="0" b="0"/>
              <a:pathLst>
                <a:path w="2449739" h="126991">
                  <a:moveTo>
                    <a:pt x="31762" y="120640"/>
                  </a:moveTo>
                  <a:lnTo>
                    <a:pt x="31762" y="120640"/>
                  </a:lnTo>
                  <a:lnTo>
                    <a:pt x="0" y="114878"/>
                  </a:lnTo>
                  <a:lnTo>
                    <a:pt x="2594" y="114552"/>
                  </a:lnTo>
                  <a:lnTo>
                    <a:pt x="45339" y="118706"/>
                  </a:lnTo>
                  <a:lnTo>
                    <a:pt x="88124" y="119780"/>
                  </a:lnTo>
                  <a:lnTo>
                    <a:pt x="118726" y="119361"/>
                  </a:lnTo>
                  <a:lnTo>
                    <a:pt x="154648" y="118376"/>
                  </a:lnTo>
                  <a:lnTo>
                    <a:pt x="194120" y="117014"/>
                  </a:lnTo>
                  <a:lnTo>
                    <a:pt x="240190" y="115401"/>
                  </a:lnTo>
                  <a:lnTo>
                    <a:pt x="290658" y="113619"/>
                  </a:lnTo>
                  <a:lnTo>
                    <a:pt x="344059" y="111726"/>
                  </a:lnTo>
                  <a:lnTo>
                    <a:pt x="405059" y="109053"/>
                  </a:lnTo>
                  <a:lnTo>
                    <a:pt x="471127" y="105860"/>
                  </a:lnTo>
                  <a:lnTo>
                    <a:pt x="540572" y="102320"/>
                  </a:lnTo>
                  <a:lnTo>
                    <a:pt x="616502" y="97138"/>
                  </a:lnTo>
                  <a:lnTo>
                    <a:pt x="696755" y="90861"/>
                  </a:lnTo>
                  <a:lnTo>
                    <a:pt x="779891" y="83854"/>
                  </a:lnTo>
                  <a:lnTo>
                    <a:pt x="869181" y="76360"/>
                  </a:lnTo>
                  <a:lnTo>
                    <a:pt x="962574" y="68542"/>
                  </a:lnTo>
                  <a:lnTo>
                    <a:pt x="1058703" y="60508"/>
                  </a:lnTo>
                  <a:lnTo>
                    <a:pt x="1156656" y="53741"/>
                  </a:lnTo>
                  <a:lnTo>
                    <a:pt x="1255824" y="47818"/>
                  </a:lnTo>
                  <a:lnTo>
                    <a:pt x="1355804" y="42459"/>
                  </a:lnTo>
                  <a:lnTo>
                    <a:pt x="1454206" y="37475"/>
                  </a:lnTo>
                  <a:lnTo>
                    <a:pt x="1551557" y="32741"/>
                  </a:lnTo>
                  <a:lnTo>
                    <a:pt x="1648209" y="28174"/>
                  </a:lnTo>
                  <a:lnTo>
                    <a:pt x="1742277" y="24424"/>
                  </a:lnTo>
                  <a:lnTo>
                    <a:pt x="1834621" y="21218"/>
                  </a:lnTo>
                  <a:lnTo>
                    <a:pt x="1925818" y="18375"/>
                  </a:lnTo>
                  <a:lnTo>
                    <a:pt x="2008487" y="15775"/>
                  </a:lnTo>
                  <a:lnTo>
                    <a:pt x="2085473" y="13335"/>
                  </a:lnTo>
                  <a:lnTo>
                    <a:pt x="2158669" y="11004"/>
                  </a:lnTo>
                  <a:lnTo>
                    <a:pt x="2220873" y="8743"/>
                  </a:lnTo>
                  <a:lnTo>
                    <a:pt x="2275747" y="6531"/>
                  </a:lnTo>
                  <a:lnTo>
                    <a:pt x="2325735" y="4351"/>
                  </a:lnTo>
                  <a:lnTo>
                    <a:pt x="2363293" y="2897"/>
                  </a:lnTo>
                  <a:lnTo>
                    <a:pt x="2392566" y="1928"/>
                  </a:lnTo>
                  <a:lnTo>
                    <a:pt x="2432147" y="851"/>
                  </a:lnTo>
                  <a:lnTo>
                    <a:pt x="2449738" y="373"/>
                  </a:lnTo>
                  <a:lnTo>
                    <a:pt x="2408350" y="65"/>
                  </a:lnTo>
                  <a:lnTo>
                    <a:pt x="2380976" y="40"/>
                  </a:lnTo>
                  <a:lnTo>
                    <a:pt x="2349321" y="24"/>
                  </a:lnTo>
                  <a:lnTo>
                    <a:pt x="2308463" y="12"/>
                  </a:lnTo>
                  <a:lnTo>
                    <a:pt x="2261467" y="5"/>
                  </a:lnTo>
                  <a:lnTo>
                    <a:pt x="2210382" y="0"/>
                  </a:lnTo>
                  <a:lnTo>
                    <a:pt x="2150925" y="702"/>
                  </a:lnTo>
                  <a:lnTo>
                    <a:pt x="2085887" y="1876"/>
                  </a:lnTo>
                  <a:lnTo>
                    <a:pt x="2017128" y="3364"/>
                  </a:lnTo>
                  <a:lnTo>
                    <a:pt x="1943068" y="5767"/>
                  </a:lnTo>
                  <a:lnTo>
                    <a:pt x="1865472" y="8780"/>
                  </a:lnTo>
                  <a:lnTo>
                    <a:pt x="1785519" y="12200"/>
                  </a:lnTo>
                  <a:lnTo>
                    <a:pt x="1701171" y="16597"/>
                  </a:lnTo>
                  <a:lnTo>
                    <a:pt x="1613896" y="21644"/>
                  </a:lnTo>
                  <a:lnTo>
                    <a:pt x="1524668" y="27126"/>
                  </a:lnTo>
                  <a:lnTo>
                    <a:pt x="1431315" y="33603"/>
                  </a:lnTo>
                  <a:lnTo>
                    <a:pt x="1335214" y="40743"/>
                  </a:lnTo>
                  <a:lnTo>
                    <a:pt x="1237280" y="48325"/>
                  </a:lnTo>
                  <a:lnTo>
                    <a:pt x="1140241" y="56202"/>
                  </a:lnTo>
                  <a:lnTo>
                    <a:pt x="1043799" y="64276"/>
                  </a:lnTo>
                  <a:lnTo>
                    <a:pt x="947753" y="72481"/>
                  </a:lnTo>
                  <a:lnTo>
                    <a:pt x="854794" y="80067"/>
                  </a:lnTo>
                  <a:lnTo>
                    <a:pt x="763895" y="87241"/>
                  </a:lnTo>
                  <a:lnTo>
                    <a:pt x="674367" y="94141"/>
                  </a:lnTo>
                  <a:lnTo>
                    <a:pt x="589988" y="100152"/>
                  </a:lnTo>
                  <a:lnTo>
                    <a:pt x="509041" y="105570"/>
                  </a:lnTo>
                  <a:lnTo>
                    <a:pt x="430380" y="110593"/>
                  </a:lnTo>
                  <a:lnTo>
                    <a:pt x="357480" y="114648"/>
                  </a:lnTo>
                  <a:lnTo>
                    <a:pt x="288419" y="118056"/>
                  </a:lnTo>
                  <a:lnTo>
                    <a:pt x="221916" y="121034"/>
                  </a:lnTo>
                  <a:lnTo>
                    <a:pt x="177582" y="123019"/>
                  </a:lnTo>
                  <a:lnTo>
                    <a:pt x="88912" y="126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19"/>
            <p:cNvSpPr/>
            <p:nvPr>
              <p:custDataLst>
                <p:tags r:id="rId169"/>
              </p:custDataLst>
            </p:nvPr>
          </p:nvSpPr>
          <p:spPr>
            <a:xfrm>
              <a:off x="10604500" y="855234"/>
              <a:ext cx="95251" cy="167117"/>
            </a:xfrm>
            <a:custGeom>
              <a:avLst/>
              <a:gdLst/>
              <a:ahLst/>
              <a:cxnLst/>
              <a:rect l="0" t="0" r="0" b="0"/>
              <a:pathLst>
                <a:path w="95251" h="167117">
                  <a:moveTo>
                    <a:pt x="95250" y="21066"/>
                  </a:moveTo>
                  <a:lnTo>
                    <a:pt x="95250" y="21066"/>
                  </a:lnTo>
                  <a:lnTo>
                    <a:pt x="90224" y="9132"/>
                  </a:lnTo>
                  <a:lnTo>
                    <a:pt x="89782" y="6760"/>
                  </a:lnTo>
                  <a:lnTo>
                    <a:pt x="85529" y="2243"/>
                  </a:lnTo>
                  <a:lnTo>
                    <a:pt x="82418" y="51"/>
                  </a:lnTo>
                  <a:lnTo>
                    <a:pt x="78229" y="0"/>
                  </a:lnTo>
                  <a:lnTo>
                    <a:pt x="67928" y="3707"/>
                  </a:lnTo>
                  <a:lnTo>
                    <a:pt x="53601" y="13727"/>
                  </a:lnTo>
                  <a:lnTo>
                    <a:pt x="51257" y="16879"/>
                  </a:lnTo>
                  <a:lnTo>
                    <a:pt x="50398" y="19686"/>
                  </a:lnTo>
                  <a:lnTo>
                    <a:pt x="51327" y="25392"/>
                  </a:lnTo>
                  <a:lnTo>
                    <a:pt x="72165" y="67115"/>
                  </a:lnTo>
                  <a:lnTo>
                    <a:pt x="77464" y="81984"/>
                  </a:lnTo>
                  <a:lnTo>
                    <a:pt x="77672" y="106222"/>
                  </a:lnTo>
                  <a:lnTo>
                    <a:pt x="69893" y="127907"/>
                  </a:lnTo>
                  <a:lnTo>
                    <a:pt x="38427" y="151108"/>
                  </a:lnTo>
                  <a:lnTo>
                    <a:pt x="0" y="16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20"/>
            <p:cNvSpPr/>
            <p:nvPr>
              <p:custDataLst>
                <p:tags r:id="rId170"/>
              </p:custDataLst>
            </p:nvPr>
          </p:nvSpPr>
          <p:spPr>
            <a:xfrm>
              <a:off x="10509741" y="679450"/>
              <a:ext cx="120160" cy="276068"/>
            </a:xfrm>
            <a:custGeom>
              <a:avLst/>
              <a:gdLst/>
              <a:ahLst/>
              <a:cxnLst/>
              <a:rect l="0" t="0" r="0" b="0"/>
              <a:pathLst>
                <a:path w="120160" h="276068">
                  <a:moveTo>
                    <a:pt x="12209" y="88900"/>
                  </a:moveTo>
                  <a:lnTo>
                    <a:pt x="12209" y="88900"/>
                  </a:lnTo>
                  <a:lnTo>
                    <a:pt x="12208" y="77965"/>
                  </a:lnTo>
                  <a:lnTo>
                    <a:pt x="0" y="121821"/>
                  </a:lnTo>
                  <a:lnTo>
                    <a:pt x="1927" y="165839"/>
                  </a:lnTo>
                  <a:lnTo>
                    <a:pt x="9756" y="198119"/>
                  </a:lnTo>
                  <a:lnTo>
                    <a:pt x="26065" y="242382"/>
                  </a:lnTo>
                  <a:lnTo>
                    <a:pt x="43796" y="275459"/>
                  </a:lnTo>
                  <a:lnTo>
                    <a:pt x="48084" y="276067"/>
                  </a:lnTo>
                  <a:lnTo>
                    <a:pt x="53059" y="273650"/>
                  </a:lnTo>
                  <a:lnTo>
                    <a:pt x="58493" y="269217"/>
                  </a:lnTo>
                  <a:lnTo>
                    <a:pt x="76252" y="236009"/>
                  </a:lnTo>
                  <a:lnTo>
                    <a:pt x="86769" y="194969"/>
                  </a:lnTo>
                  <a:lnTo>
                    <a:pt x="91549" y="170196"/>
                  </a:lnTo>
                  <a:lnTo>
                    <a:pt x="96852" y="143097"/>
                  </a:lnTo>
                  <a:lnTo>
                    <a:pt x="102504" y="114448"/>
                  </a:lnTo>
                  <a:lnTo>
                    <a:pt x="108388" y="84766"/>
                  </a:lnTo>
                  <a:lnTo>
                    <a:pt x="114928" y="44259"/>
                  </a:lnTo>
                  <a:lnTo>
                    <a:pt x="1201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21"/>
            <p:cNvSpPr/>
            <p:nvPr>
              <p:custDataLst>
                <p:tags r:id="rId171"/>
              </p:custDataLst>
            </p:nvPr>
          </p:nvSpPr>
          <p:spPr>
            <a:xfrm>
              <a:off x="10269093" y="685027"/>
              <a:ext cx="125858" cy="343641"/>
            </a:xfrm>
            <a:custGeom>
              <a:avLst/>
              <a:gdLst/>
              <a:ahLst/>
              <a:cxnLst/>
              <a:rect l="0" t="0" r="0" b="0"/>
              <a:pathLst>
                <a:path w="125858" h="343641">
                  <a:moveTo>
                    <a:pt x="24257" y="83323"/>
                  </a:moveTo>
                  <a:lnTo>
                    <a:pt x="24257" y="83323"/>
                  </a:lnTo>
                  <a:lnTo>
                    <a:pt x="20886" y="86694"/>
                  </a:lnTo>
                  <a:lnTo>
                    <a:pt x="13426" y="111479"/>
                  </a:lnTo>
                  <a:lnTo>
                    <a:pt x="8661" y="149443"/>
                  </a:lnTo>
                  <a:lnTo>
                    <a:pt x="9799" y="182560"/>
                  </a:lnTo>
                  <a:lnTo>
                    <a:pt x="10776" y="220326"/>
                  </a:lnTo>
                  <a:lnTo>
                    <a:pt x="11210" y="258513"/>
                  </a:lnTo>
                  <a:lnTo>
                    <a:pt x="11454" y="305662"/>
                  </a:lnTo>
                  <a:lnTo>
                    <a:pt x="10821" y="335625"/>
                  </a:lnTo>
                  <a:lnTo>
                    <a:pt x="8173" y="343624"/>
                  </a:lnTo>
                  <a:lnTo>
                    <a:pt x="6478" y="343640"/>
                  </a:lnTo>
                  <a:lnTo>
                    <a:pt x="2715" y="338014"/>
                  </a:lnTo>
                  <a:lnTo>
                    <a:pt x="0" y="302720"/>
                  </a:lnTo>
                  <a:lnTo>
                    <a:pt x="1030" y="280388"/>
                  </a:lnTo>
                  <a:lnTo>
                    <a:pt x="3129" y="252799"/>
                  </a:lnTo>
                  <a:lnTo>
                    <a:pt x="5938" y="221707"/>
                  </a:lnTo>
                  <a:lnTo>
                    <a:pt x="10633" y="189690"/>
                  </a:lnTo>
                  <a:lnTo>
                    <a:pt x="16585" y="157057"/>
                  </a:lnTo>
                  <a:lnTo>
                    <a:pt x="23375" y="124012"/>
                  </a:lnTo>
                  <a:lnTo>
                    <a:pt x="30725" y="96338"/>
                  </a:lnTo>
                  <a:lnTo>
                    <a:pt x="46417" y="50537"/>
                  </a:lnTo>
                  <a:lnTo>
                    <a:pt x="67747" y="13244"/>
                  </a:lnTo>
                  <a:lnTo>
                    <a:pt x="80981" y="2788"/>
                  </a:lnTo>
                  <a:lnTo>
                    <a:pt x="87473" y="0"/>
                  </a:lnTo>
                  <a:lnTo>
                    <a:pt x="92507" y="257"/>
                  </a:lnTo>
                  <a:lnTo>
                    <a:pt x="96567" y="2546"/>
                  </a:lnTo>
                  <a:lnTo>
                    <a:pt x="99981" y="6188"/>
                  </a:lnTo>
                  <a:lnTo>
                    <a:pt x="108155" y="31541"/>
                  </a:lnTo>
                  <a:lnTo>
                    <a:pt x="111674" y="69234"/>
                  </a:lnTo>
                  <a:lnTo>
                    <a:pt x="99233" y="111683"/>
                  </a:lnTo>
                  <a:lnTo>
                    <a:pt x="74815" y="157311"/>
                  </a:lnTo>
                  <a:lnTo>
                    <a:pt x="62249" y="168653"/>
                  </a:lnTo>
                  <a:lnTo>
                    <a:pt x="55935" y="171254"/>
                  </a:lnTo>
                  <a:lnTo>
                    <a:pt x="43275" y="172263"/>
                  </a:lnTo>
                  <a:lnTo>
                    <a:pt x="32474" y="168478"/>
                  </a:lnTo>
                  <a:lnTo>
                    <a:pt x="20784" y="161292"/>
                  </a:lnTo>
                  <a:lnTo>
                    <a:pt x="25502" y="163418"/>
                  </a:lnTo>
                  <a:lnTo>
                    <a:pt x="54240" y="182008"/>
                  </a:lnTo>
                  <a:lnTo>
                    <a:pt x="92899" y="228266"/>
                  </a:lnTo>
                  <a:lnTo>
                    <a:pt x="109129" y="268378"/>
                  </a:lnTo>
                  <a:lnTo>
                    <a:pt x="116824" y="289143"/>
                  </a:lnTo>
                  <a:lnTo>
                    <a:pt x="125857" y="299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15"/>
          <p:cNvGrpSpPr/>
          <p:nvPr/>
        </p:nvGrpSpPr>
        <p:grpSpPr>
          <a:xfrm>
            <a:off x="8607490" y="1670050"/>
            <a:ext cx="853175" cy="564118"/>
            <a:chOff x="8607490" y="1670050"/>
            <a:chExt cx="853175" cy="564118"/>
          </a:xfrm>
        </p:grpSpPr>
        <p:sp>
          <p:nvSpPr>
            <p:cNvPr id="40" name="SMARTInkShape-622"/>
            <p:cNvSpPr/>
            <p:nvPr>
              <p:custDataLst>
                <p:tags r:id="rId161"/>
              </p:custDataLst>
            </p:nvPr>
          </p:nvSpPr>
          <p:spPr>
            <a:xfrm>
              <a:off x="9372600" y="1670050"/>
              <a:ext cx="88065" cy="336551"/>
            </a:xfrm>
            <a:custGeom>
              <a:avLst/>
              <a:gdLst/>
              <a:ahLst/>
              <a:cxnLst/>
              <a:rect l="0" t="0" r="0" b="0"/>
              <a:pathLst>
                <a:path w="88065" h="3365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706"/>
                  </a:lnTo>
                  <a:lnTo>
                    <a:pt x="26724" y="1881"/>
                  </a:lnTo>
                  <a:lnTo>
                    <a:pt x="26282" y="3371"/>
                  </a:lnTo>
                  <a:lnTo>
                    <a:pt x="37124" y="23087"/>
                  </a:lnTo>
                  <a:lnTo>
                    <a:pt x="64980" y="69315"/>
                  </a:lnTo>
                  <a:lnTo>
                    <a:pt x="78974" y="101362"/>
                  </a:lnTo>
                  <a:lnTo>
                    <a:pt x="87546" y="139124"/>
                  </a:lnTo>
                  <a:lnTo>
                    <a:pt x="88064" y="179425"/>
                  </a:lnTo>
                  <a:lnTo>
                    <a:pt x="82179" y="218739"/>
                  </a:lnTo>
                  <a:lnTo>
                    <a:pt x="70155" y="252675"/>
                  </a:lnTo>
                  <a:lnTo>
                    <a:pt x="44148" y="29617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23"/>
            <p:cNvSpPr/>
            <p:nvPr>
              <p:custDataLst>
                <p:tags r:id="rId162"/>
              </p:custDataLst>
            </p:nvPr>
          </p:nvSpPr>
          <p:spPr>
            <a:xfrm>
              <a:off x="9290205" y="1714500"/>
              <a:ext cx="32186" cy="54447"/>
            </a:xfrm>
            <a:custGeom>
              <a:avLst/>
              <a:gdLst/>
              <a:ahLst/>
              <a:cxnLst/>
              <a:rect l="0" t="0" r="0" b="0"/>
              <a:pathLst>
                <a:path w="32186" h="54447">
                  <a:moveTo>
                    <a:pt x="12545" y="19050"/>
                  </a:moveTo>
                  <a:lnTo>
                    <a:pt x="12545" y="19050"/>
                  </a:lnTo>
                  <a:lnTo>
                    <a:pt x="0" y="12778"/>
                  </a:lnTo>
                  <a:lnTo>
                    <a:pt x="560" y="38731"/>
                  </a:lnTo>
                  <a:lnTo>
                    <a:pt x="3219" y="48023"/>
                  </a:lnTo>
                  <a:lnTo>
                    <a:pt x="4917" y="51065"/>
                  </a:lnTo>
                  <a:lnTo>
                    <a:pt x="8684" y="54446"/>
                  </a:lnTo>
                  <a:lnTo>
                    <a:pt x="11382" y="53936"/>
                  </a:lnTo>
                  <a:lnTo>
                    <a:pt x="18142" y="49606"/>
                  </a:lnTo>
                  <a:lnTo>
                    <a:pt x="29882" y="35865"/>
                  </a:lnTo>
                  <a:lnTo>
                    <a:pt x="31865" y="30965"/>
                  </a:lnTo>
                  <a:lnTo>
                    <a:pt x="32185" y="21759"/>
                  </a:lnTo>
                  <a:lnTo>
                    <a:pt x="28398" y="8642"/>
                  </a:lnTo>
                  <a:lnTo>
                    <a:pt x="25936" y="5761"/>
                  </a:lnTo>
                  <a:lnTo>
                    <a:pt x="125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24"/>
            <p:cNvSpPr/>
            <p:nvPr>
              <p:custDataLst>
                <p:tags r:id="rId163"/>
              </p:custDataLst>
            </p:nvPr>
          </p:nvSpPr>
          <p:spPr>
            <a:xfrm>
              <a:off x="9277350" y="1866900"/>
              <a:ext cx="9103" cy="120651"/>
            </a:xfrm>
            <a:custGeom>
              <a:avLst/>
              <a:gdLst/>
              <a:ahLst/>
              <a:cxnLst/>
              <a:rect l="0" t="0" r="0" b="0"/>
              <a:pathLst>
                <a:path w="9103" h="120651">
                  <a:moveTo>
                    <a:pt x="0" y="0"/>
                  </a:moveTo>
                  <a:lnTo>
                    <a:pt x="0" y="0"/>
                  </a:lnTo>
                  <a:lnTo>
                    <a:pt x="705" y="43046"/>
                  </a:lnTo>
                  <a:lnTo>
                    <a:pt x="8837" y="90135"/>
                  </a:lnTo>
                  <a:lnTo>
                    <a:pt x="9102" y="103795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25"/>
            <p:cNvSpPr/>
            <p:nvPr>
              <p:custDataLst>
                <p:tags r:id="rId164"/>
              </p:custDataLst>
            </p:nvPr>
          </p:nvSpPr>
          <p:spPr>
            <a:xfrm>
              <a:off x="9038365" y="1746612"/>
              <a:ext cx="92936" cy="304439"/>
            </a:xfrm>
            <a:custGeom>
              <a:avLst/>
              <a:gdLst/>
              <a:ahLst/>
              <a:cxnLst/>
              <a:rect l="0" t="0" r="0" b="0"/>
              <a:pathLst>
                <a:path w="92936" h="304439">
                  <a:moveTo>
                    <a:pt x="92935" y="18688"/>
                  </a:moveTo>
                  <a:lnTo>
                    <a:pt x="92935" y="18688"/>
                  </a:lnTo>
                  <a:lnTo>
                    <a:pt x="92935" y="15317"/>
                  </a:lnTo>
                  <a:lnTo>
                    <a:pt x="91054" y="11780"/>
                  </a:lnTo>
                  <a:lnTo>
                    <a:pt x="81378" y="860"/>
                  </a:lnTo>
                  <a:lnTo>
                    <a:pt x="78861" y="181"/>
                  </a:lnTo>
                  <a:lnTo>
                    <a:pt x="77202" y="0"/>
                  </a:lnTo>
                  <a:lnTo>
                    <a:pt x="64755" y="13229"/>
                  </a:lnTo>
                  <a:lnTo>
                    <a:pt x="36516" y="59603"/>
                  </a:lnTo>
                  <a:lnTo>
                    <a:pt x="20352" y="92611"/>
                  </a:lnTo>
                  <a:lnTo>
                    <a:pt x="9405" y="132211"/>
                  </a:lnTo>
                  <a:lnTo>
                    <a:pt x="2894" y="174271"/>
                  </a:lnTo>
                  <a:lnTo>
                    <a:pt x="0" y="214130"/>
                  </a:lnTo>
                  <a:lnTo>
                    <a:pt x="4358" y="247368"/>
                  </a:lnTo>
                  <a:lnTo>
                    <a:pt x="14761" y="274135"/>
                  </a:lnTo>
                  <a:lnTo>
                    <a:pt x="31145" y="293086"/>
                  </a:lnTo>
                  <a:lnTo>
                    <a:pt x="41864" y="298281"/>
                  </a:lnTo>
                  <a:lnTo>
                    <a:pt x="92935" y="304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26"/>
            <p:cNvSpPr/>
            <p:nvPr>
              <p:custDataLst>
                <p:tags r:id="rId165"/>
              </p:custDataLst>
            </p:nvPr>
          </p:nvSpPr>
          <p:spPr>
            <a:xfrm>
              <a:off x="8813800" y="1952429"/>
              <a:ext cx="95251" cy="200222"/>
            </a:xfrm>
            <a:custGeom>
              <a:avLst/>
              <a:gdLst/>
              <a:ahLst/>
              <a:cxnLst/>
              <a:rect l="0" t="0" r="0" b="0"/>
              <a:pathLst>
                <a:path w="95251" h="200222">
                  <a:moveTo>
                    <a:pt x="95250" y="3371"/>
                  </a:moveTo>
                  <a:lnTo>
                    <a:pt x="95250" y="3371"/>
                  </a:lnTo>
                  <a:lnTo>
                    <a:pt x="88508" y="0"/>
                  </a:lnTo>
                  <a:lnTo>
                    <a:pt x="81435" y="226"/>
                  </a:lnTo>
                  <a:lnTo>
                    <a:pt x="72138" y="2750"/>
                  </a:lnTo>
                  <a:lnTo>
                    <a:pt x="54470" y="45412"/>
                  </a:lnTo>
                  <a:lnTo>
                    <a:pt x="40677" y="84109"/>
                  </a:lnTo>
                  <a:lnTo>
                    <a:pt x="24281" y="123484"/>
                  </a:lnTo>
                  <a:lnTo>
                    <a:pt x="9918" y="168234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27"/>
            <p:cNvSpPr/>
            <p:nvPr>
              <p:custDataLst>
                <p:tags r:id="rId166"/>
              </p:custDataLst>
            </p:nvPr>
          </p:nvSpPr>
          <p:spPr>
            <a:xfrm>
              <a:off x="8750300" y="1988433"/>
              <a:ext cx="152401" cy="164218"/>
            </a:xfrm>
            <a:custGeom>
              <a:avLst/>
              <a:gdLst/>
              <a:ahLst/>
              <a:cxnLst/>
              <a:rect l="0" t="0" r="0" b="0"/>
              <a:pathLst>
                <a:path w="15240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50"/>
                  </a:lnTo>
                  <a:lnTo>
                    <a:pt x="50619" y="44282"/>
                  </a:lnTo>
                  <a:lnTo>
                    <a:pt x="87819" y="89412"/>
                  </a:lnTo>
                  <a:lnTo>
                    <a:pt x="129680" y="136492"/>
                  </a:lnTo>
                  <a:lnTo>
                    <a:pt x="152400" y="16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28"/>
            <p:cNvSpPr/>
            <p:nvPr>
              <p:custDataLst>
                <p:tags r:id="rId167"/>
              </p:custDataLst>
            </p:nvPr>
          </p:nvSpPr>
          <p:spPr>
            <a:xfrm>
              <a:off x="8607490" y="1758676"/>
              <a:ext cx="168526" cy="475492"/>
            </a:xfrm>
            <a:custGeom>
              <a:avLst/>
              <a:gdLst/>
              <a:ahLst/>
              <a:cxnLst/>
              <a:rect l="0" t="0" r="0" b="0"/>
              <a:pathLst>
                <a:path w="168526" h="475492">
                  <a:moveTo>
                    <a:pt x="9460" y="133624"/>
                  </a:moveTo>
                  <a:lnTo>
                    <a:pt x="9460" y="133624"/>
                  </a:lnTo>
                  <a:lnTo>
                    <a:pt x="3992" y="133624"/>
                  </a:lnTo>
                  <a:lnTo>
                    <a:pt x="3698" y="134329"/>
                  </a:lnTo>
                  <a:lnTo>
                    <a:pt x="0" y="172856"/>
                  </a:lnTo>
                  <a:lnTo>
                    <a:pt x="4070" y="213922"/>
                  </a:lnTo>
                  <a:lnTo>
                    <a:pt x="7769" y="246923"/>
                  </a:lnTo>
                  <a:lnTo>
                    <a:pt x="11765" y="285109"/>
                  </a:lnTo>
                  <a:lnTo>
                    <a:pt x="14013" y="325599"/>
                  </a:lnTo>
                  <a:lnTo>
                    <a:pt x="16422" y="365702"/>
                  </a:lnTo>
                  <a:lnTo>
                    <a:pt x="22197" y="402340"/>
                  </a:lnTo>
                  <a:lnTo>
                    <a:pt x="26640" y="444587"/>
                  </a:lnTo>
                  <a:lnTo>
                    <a:pt x="28346" y="475491"/>
                  </a:lnTo>
                  <a:lnTo>
                    <a:pt x="19699" y="430562"/>
                  </a:lnTo>
                  <a:lnTo>
                    <a:pt x="13306" y="389774"/>
                  </a:lnTo>
                  <a:lnTo>
                    <a:pt x="10613" y="365068"/>
                  </a:lnTo>
                  <a:lnTo>
                    <a:pt x="8112" y="338720"/>
                  </a:lnTo>
                  <a:lnTo>
                    <a:pt x="7150" y="311982"/>
                  </a:lnTo>
                  <a:lnTo>
                    <a:pt x="7214" y="284985"/>
                  </a:lnTo>
                  <a:lnTo>
                    <a:pt x="7963" y="257815"/>
                  </a:lnTo>
                  <a:lnTo>
                    <a:pt x="9873" y="231235"/>
                  </a:lnTo>
                  <a:lnTo>
                    <a:pt x="12558" y="205048"/>
                  </a:lnTo>
                  <a:lnTo>
                    <a:pt x="15759" y="179123"/>
                  </a:lnTo>
                  <a:lnTo>
                    <a:pt x="21196" y="133385"/>
                  </a:lnTo>
                  <a:lnTo>
                    <a:pt x="27376" y="93301"/>
                  </a:lnTo>
                  <a:lnTo>
                    <a:pt x="37178" y="59023"/>
                  </a:lnTo>
                  <a:lnTo>
                    <a:pt x="51226" y="22071"/>
                  </a:lnTo>
                  <a:lnTo>
                    <a:pt x="61889" y="8080"/>
                  </a:lnTo>
                  <a:lnTo>
                    <a:pt x="67696" y="3361"/>
                  </a:lnTo>
                  <a:lnTo>
                    <a:pt x="81673" y="0"/>
                  </a:lnTo>
                  <a:lnTo>
                    <a:pt x="98000" y="1563"/>
                  </a:lnTo>
                  <a:lnTo>
                    <a:pt x="117015" y="6962"/>
                  </a:lnTo>
                  <a:lnTo>
                    <a:pt x="133462" y="19709"/>
                  </a:lnTo>
                  <a:lnTo>
                    <a:pt x="147122" y="37840"/>
                  </a:lnTo>
                  <a:lnTo>
                    <a:pt x="165507" y="83973"/>
                  </a:lnTo>
                  <a:lnTo>
                    <a:pt x="168525" y="96290"/>
                  </a:lnTo>
                  <a:lnTo>
                    <a:pt x="166233" y="121264"/>
                  </a:lnTo>
                  <a:lnTo>
                    <a:pt x="157454" y="145770"/>
                  </a:lnTo>
                  <a:lnTo>
                    <a:pt x="135232" y="179399"/>
                  </a:lnTo>
                  <a:lnTo>
                    <a:pt x="114042" y="201006"/>
                  </a:lnTo>
                  <a:lnTo>
                    <a:pt x="71570" y="222890"/>
                  </a:lnTo>
                  <a:lnTo>
                    <a:pt x="33351" y="231569"/>
                  </a:lnTo>
                  <a:lnTo>
                    <a:pt x="18197" y="229837"/>
                  </a:lnTo>
                  <a:lnTo>
                    <a:pt x="3110" y="222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16"/>
          <p:cNvGrpSpPr/>
          <p:nvPr/>
        </p:nvGrpSpPr>
        <p:grpSpPr>
          <a:xfrm>
            <a:off x="9711841" y="1569333"/>
            <a:ext cx="1734929" cy="494418"/>
            <a:chOff x="9711841" y="1569333"/>
            <a:chExt cx="1734929" cy="494418"/>
          </a:xfrm>
        </p:grpSpPr>
        <p:sp>
          <p:nvSpPr>
            <p:cNvPr id="48" name="SMARTInkShape-629"/>
            <p:cNvSpPr/>
            <p:nvPr>
              <p:custDataLst>
                <p:tags r:id="rId149"/>
              </p:custDataLst>
            </p:nvPr>
          </p:nvSpPr>
          <p:spPr>
            <a:xfrm>
              <a:off x="11328400" y="1569333"/>
              <a:ext cx="118370" cy="494418"/>
            </a:xfrm>
            <a:custGeom>
              <a:avLst/>
              <a:gdLst/>
              <a:ahLst/>
              <a:cxnLst/>
              <a:rect l="0" t="0" r="0" b="0"/>
              <a:pathLst>
                <a:path w="118370" h="494418">
                  <a:moveTo>
                    <a:pt x="101600" y="5467"/>
                  </a:moveTo>
                  <a:lnTo>
                    <a:pt x="101600" y="5467"/>
                  </a:lnTo>
                  <a:lnTo>
                    <a:pt x="96133" y="0"/>
                  </a:lnTo>
                  <a:lnTo>
                    <a:pt x="96835" y="28167"/>
                  </a:lnTo>
                  <a:lnTo>
                    <a:pt x="102070" y="60241"/>
                  </a:lnTo>
                  <a:lnTo>
                    <a:pt x="109100" y="107422"/>
                  </a:lnTo>
                  <a:lnTo>
                    <a:pt x="112949" y="134821"/>
                  </a:lnTo>
                  <a:lnTo>
                    <a:pt x="115516" y="165080"/>
                  </a:lnTo>
                  <a:lnTo>
                    <a:pt x="117228" y="197248"/>
                  </a:lnTo>
                  <a:lnTo>
                    <a:pt x="118369" y="230688"/>
                  </a:lnTo>
                  <a:lnTo>
                    <a:pt x="116306" y="263564"/>
                  </a:lnTo>
                  <a:lnTo>
                    <a:pt x="112109" y="296065"/>
                  </a:lnTo>
                  <a:lnTo>
                    <a:pt x="106490" y="328316"/>
                  </a:lnTo>
                  <a:lnTo>
                    <a:pt x="97803" y="356872"/>
                  </a:lnTo>
                  <a:lnTo>
                    <a:pt x="87075" y="382965"/>
                  </a:lnTo>
                  <a:lnTo>
                    <a:pt x="61278" y="427949"/>
                  </a:lnTo>
                  <a:lnTo>
                    <a:pt x="20665" y="472841"/>
                  </a:lnTo>
                  <a:lnTo>
                    <a:pt x="0" y="494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30"/>
            <p:cNvSpPr/>
            <p:nvPr>
              <p:custDataLst>
                <p:tags r:id="rId150"/>
              </p:custDataLst>
            </p:nvPr>
          </p:nvSpPr>
          <p:spPr>
            <a:xfrm>
              <a:off x="11294069" y="1606550"/>
              <a:ext cx="39031" cy="82700"/>
            </a:xfrm>
            <a:custGeom>
              <a:avLst/>
              <a:gdLst/>
              <a:ahLst/>
              <a:cxnLst/>
              <a:rect l="0" t="0" r="0" b="0"/>
              <a:pathLst>
                <a:path w="39031" h="82700">
                  <a:moveTo>
                    <a:pt x="34331" y="44450"/>
                  </a:moveTo>
                  <a:lnTo>
                    <a:pt x="34331" y="44450"/>
                  </a:lnTo>
                  <a:lnTo>
                    <a:pt x="17738" y="28563"/>
                  </a:lnTo>
                  <a:lnTo>
                    <a:pt x="13316" y="26806"/>
                  </a:lnTo>
                  <a:lnTo>
                    <a:pt x="11149" y="27043"/>
                  </a:lnTo>
                  <a:lnTo>
                    <a:pt x="6858" y="29187"/>
                  </a:lnTo>
                  <a:lnTo>
                    <a:pt x="477" y="44475"/>
                  </a:lnTo>
                  <a:lnTo>
                    <a:pt x="0" y="57161"/>
                  </a:lnTo>
                  <a:lnTo>
                    <a:pt x="860" y="63507"/>
                  </a:lnTo>
                  <a:lnTo>
                    <a:pt x="7461" y="74322"/>
                  </a:lnTo>
                  <a:lnTo>
                    <a:pt x="12185" y="79181"/>
                  </a:lnTo>
                  <a:lnTo>
                    <a:pt x="16744" y="81715"/>
                  </a:lnTo>
                  <a:lnTo>
                    <a:pt x="21195" y="82699"/>
                  </a:lnTo>
                  <a:lnTo>
                    <a:pt x="25573" y="82649"/>
                  </a:lnTo>
                  <a:lnTo>
                    <a:pt x="29198" y="80499"/>
                  </a:lnTo>
                  <a:lnTo>
                    <a:pt x="35107" y="72467"/>
                  </a:lnTo>
                  <a:lnTo>
                    <a:pt x="39030" y="52673"/>
                  </a:lnTo>
                  <a:lnTo>
                    <a:pt x="36821" y="28934"/>
                  </a:lnTo>
                  <a:lnTo>
                    <a:pt x="31698" y="14139"/>
                  </a:lnTo>
                  <a:lnTo>
                    <a:pt x="216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31"/>
            <p:cNvSpPr/>
            <p:nvPr>
              <p:custDataLst>
                <p:tags r:id="rId151"/>
              </p:custDataLst>
            </p:nvPr>
          </p:nvSpPr>
          <p:spPr>
            <a:xfrm>
              <a:off x="11290300" y="18097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6611" y="54272"/>
                  </a:lnTo>
                  <a:lnTo>
                    <a:pt x="5695" y="9580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32"/>
            <p:cNvSpPr/>
            <p:nvPr>
              <p:custDataLst>
                <p:tags r:id="rId152"/>
              </p:custDataLst>
            </p:nvPr>
          </p:nvSpPr>
          <p:spPr>
            <a:xfrm>
              <a:off x="11042650" y="18923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3351" y="19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33"/>
            <p:cNvSpPr/>
            <p:nvPr>
              <p:custDataLst>
                <p:tags r:id="rId153"/>
              </p:custDataLst>
            </p:nvPr>
          </p:nvSpPr>
          <p:spPr>
            <a:xfrm>
              <a:off x="11024483" y="1816100"/>
              <a:ext cx="107068" cy="6351"/>
            </a:xfrm>
            <a:custGeom>
              <a:avLst/>
              <a:gdLst/>
              <a:ahLst/>
              <a:cxnLst/>
              <a:rect l="0" t="0" r="0" b="0"/>
              <a:pathLst>
                <a:path w="1070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4660" y="78"/>
                  </a:lnTo>
                  <a:lnTo>
                    <a:pt x="90350" y="15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34"/>
            <p:cNvSpPr/>
            <p:nvPr>
              <p:custDataLst>
                <p:tags r:id="rId154"/>
              </p:custDataLst>
            </p:nvPr>
          </p:nvSpPr>
          <p:spPr>
            <a:xfrm>
              <a:off x="10718800" y="1717780"/>
              <a:ext cx="209551" cy="307871"/>
            </a:xfrm>
            <a:custGeom>
              <a:avLst/>
              <a:gdLst/>
              <a:ahLst/>
              <a:cxnLst/>
              <a:rect l="0" t="0" r="0" b="0"/>
              <a:pathLst>
                <a:path w="209551" h="307871">
                  <a:moveTo>
                    <a:pt x="209550" y="9420"/>
                  </a:moveTo>
                  <a:lnTo>
                    <a:pt x="209550" y="9420"/>
                  </a:lnTo>
                  <a:lnTo>
                    <a:pt x="209550" y="6049"/>
                  </a:lnTo>
                  <a:lnTo>
                    <a:pt x="207669" y="2512"/>
                  </a:lnTo>
                  <a:lnTo>
                    <a:pt x="206180" y="581"/>
                  </a:lnTo>
                  <a:lnTo>
                    <a:pt x="204481" y="0"/>
                  </a:lnTo>
                  <a:lnTo>
                    <a:pt x="202643" y="318"/>
                  </a:lnTo>
                  <a:lnTo>
                    <a:pt x="200711" y="1235"/>
                  </a:lnTo>
                  <a:lnTo>
                    <a:pt x="169399" y="45004"/>
                  </a:lnTo>
                  <a:lnTo>
                    <a:pt x="137212" y="90519"/>
                  </a:lnTo>
                  <a:lnTo>
                    <a:pt x="113195" y="129660"/>
                  </a:lnTo>
                  <a:lnTo>
                    <a:pt x="88409" y="171516"/>
                  </a:lnTo>
                  <a:lnTo>
                    <a:pt x="63281" y="211285"/>
                  </a:lnTo>
                  <a:lnTo>
                    <a:pt x="41765" y="244482"/>
                  </a:lnTo>
                  <a:lnTo>
                    <a:pt x="11699" y="290175"/>
                  </a:lnTo>
                  <a:lnTo>
                    <a:pt x="0" y="307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35"/>
            <p:cNvSpPr/>
            <p:nvPr>
              <p:custDataLst>
                <p:tags r:id="rId155"/>
              </p:custDataLst>
            </p:nvPr>
          </p:nvSpPr>
          <p:spPr>
            <a:xfrm>
              <a:off x="10752316" y="1696333"/>
              <a:ext cx="106185" cy="303918"/>
            </a:xfrm>
            <a:custGeom>
              <a:avLst/>
              <a:gdLst/>
              <a:ahLst/>
              <a:cxnLst/>
              <a:rect l="0" t="0" r="0" b="0"/>
              <a:pathLst>
                <a:path w="106185" h="303918">
                  <a:moveTo>
                    <a:pt x="10934" y="5467"/>
                  </a:moveTo>
                  <a:lnTo>
                    <a:pt x="10934" y="5467"/>
                  </a:lnTo>
                  <a:lnTo>
                    <a:pt x="0" y="0"/>
                  </a:lnTo>
                  <a:lnTo>
                    <a:pt x="10598" y="39193"/>
                  </a:lnTo>
                  <a:lnTo>
                    <a:pt x="21839" y="71021"/>
                  </a:lnTo>
                  <a:lnTo>
                    <a:pt x="36947" y="108686"/>
                  </a:lnTo>
                  <a:lnTo>
                    <a:pt x="55422" y="148944"/>
                  </a:lnTo>
                  <a:lnTo>
                    <a:pt x="71629" y="190355"/>
                  </a:lnTo>
                  <a:lnTo>
                    <a:pt x="85181" y="230162"/>
                  </a:lnTo>
                  <a:lnTo>
                    <a:pt x="99334" y="276811"/>
                  </a:lnTo>
                  <a:lnTo>
                    <a:pt x="104831" y="301359"/>
                  </a:lnTo>
                  <a:lnTo>
                    <a:pt x="106184" y="303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36"/>
            <p:cNvSpPr/>
            <p:nvPr>
              <p:custDataLst>
                <p:tags r:id="rId156"/>
              </p:custDataLst>
            </p:nvPr>
          </p:nvSpPr>
          <p:spPr>
            <a:xfrm>
              <a:off x="10487061" y="1655043"/>
              <a:ext cx="117440" cy="376958"/>
            </a:xfrm>
            <a:custGeom>
              <a:avLst/>
              <a:gdLst/>
              <a:ahLst/>
              <a:cxnLst/>
              <a:rect l="0" t="0" r="0" b="0"/>
              <a:pathLst>
                <a:path w="117440" h="376958">
                  <a:moveTo>
                    <a:pt x="117439" y="21357"/>
                  </a:moveTo>
                  <a:lnTo>
                    <a:pt x="117439" y="21357"/>
                  </a:lnTo>
                  <a:lnTo>
                    <a:pt x="117439" y="17986"/>
                  </a:lnTo>
                  <a:lnTo>
                    <a:pt x="111971" y="963"/>
                  </a:lnTo>
                  <a:lnTo>
                    <a:pt x="110265" y="0"/>
                  </a:lnTo>
                  <a:lnTo>
                    <a:pt x="104607" y="811"/>
                  </a:lnTo>
                  <a:lnTo>
                    <a:pt x="97389" y="7287"/>
                  </a:lnTo>
                  <a:lnTo>
                    <a:pt x="74516" y="45545"/>
                  </a:lnTo>
                  <a:lnTo>
                    <a:pt x="57205" y="86670"/>
                  </a:lnTo>
                  <a:lnTo>
                    <a:pt x="47649" y="111466"/>
                  </a:lnTo>
                  <a:lnTo>
                    <a:pt x="38457" y="137874"/>
                  </a:lnTo>
                  <a:lnTo>
                    <a:pt x="29506" y="165357"/>
                  </a:lnTo>
                  <a:lnTo>
                    <a:pt x="20717" y="193557"/>
                  </a:lnTo>
                  <a:lnTo>
                    <a:pt x="13447" y="220118"/>
                  </a:lnTo>
                  <a:lnTo>
                    <a:pt x="7188" y="245587"/>
                  </a:lnTo>
                  <a:lnTo>
                    <a:pt x="0" y="291053"/>
                  </a:lnTo>
                  <a:lnTo>
                    <a:pt x="3861" y="325372"/>
                  </a:lnTo>
                  <a:lnTo>
                    <a:pt x="14514" y="349091"/>
                  </a:lnTo>
                  <a:lnTo>
                    <a:pt x="34889" y="376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37"/>
            <p:cNvSpPr/>
            <p:nvPr>
              <p:custDataLst>
                <p:tags r:id="rId157"/>
              </p:custDataLst>
            </p:nvPr>
          </p:nvSpPr>
          <p:spPr>
            <a:xfrm>
              <a:off x="10162691" y="1784350"/>
              <a:ext cx="130660" cy="205799"/>
            </a:xfrm>
            <a:custGeom>
              <a:avLst/>
              <a:gdLst/>
              <a:ahLst/>
              <a:cxnLst/>
              <a:rect l="0" t="0" r="0" b="0"/>
              <a:pathLst>
                <a:path w="130660" h="205799">
                  <a:moveTo>
                    <a:pt x="3659" y="88900"/>
                  </a:moveTo>
                  <a:lnTo>
                    <a:pt x="3659" y="88900"/>
                  </a:lnTo>
                  <a:lnTo>
                    <a:pt x="289" y="82158"/>
                  </a:lnTo>
                  <a:lnTo>
                    <a:pt x="0" y="79466"/>
                  </a:lnTo>
                  <a:lnTo>
                    <a:pt x="1563" y="74594"/>
                  </a:lnTo>
                  <a:lnTo>
                    <a:pt x="6491" y="70077"/>
                  </a:lnTo>
                  <a:lnTo>
                    <a:pt x="9780" y="67885"/>
                  </a:lnTo>
                  <a:lnTo>
                    <a:pt x="19079" y="67330"/>
                  </a:lnTo>
                  <a:lnTo>
                    <a:pt x="24522" y="68170"/>
                  </a:lnTo>
                  <a:lnTo>
                    <a:pt x="45667" y="79465"/>
                  </a:lnTo>
                  <a:lnTo>
                    <a:pt x="57842" y="94114"/>
                  </a:lnTo>
                  <a:lnTo>
                    <a:pt x="66545" y="113795"/>
                  </a:lnTo>
                  <a:lnTo>
                    <a:pt x="70034" y="151231"/>
                  </a:lnTo>
                  <a:lnTo>
                    <a:pt x="62758" y="183177"/>
                  </a:lnTo>
                  <a:lnTo>
                    <a:pt x="52372" y="201108"/>
                  </a:lnTo>
                  <a:lnTo>
                    <a:pt x="46946" y="205798"/>
                  </a:lnTo>
                  <a:lnTo>
                    <a:pt x="45923" y="203521"/>
                  </a:lnTo>
                  <a:lnTo>
                    <a:pt x="49265" y="179228"/>
                  </a:lnTo>
                  <a:lnTo>
                    <a:pt x="57794" y="144803"/>
                  </a:lnTo>
                  <a:lnTo>
                    <a:pt x="74285" y="101751"/>
                  </a:lnTo>
                  <a:lnTo>
                    <a:pt x="94315" y="59334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38"/>
            <p:cNvSpPr/>
            <p:nvPr>
              <p:custDataLst>
                <p:tags r:id="rId158"/>
              </p:custDataLst>
            </p:nvPr>
          </p:nvSpPr>
          <p:spPr>
            <a:xfrm>
              <a:off x="10039350" y="1632402"/>
              <a:ext cx="119090" cy="378553"/>
            </a:xfrm>
            <a:custGeom>
              <a:avLst/>
              <a:gdLst/>
              <a:ahLst/>
              <a:cxnLst/>
              <a:rect l="0" t="0" r="0" b="0"/>
              <a:pathLst>
                <a:path w="119090" h="378553">
                  <a:moveTo>
                    <a:pt x="0" y="158298"/>
                  </a:moveTo>
                  <a:lnTo>
                    <a:pt x="0" y="158298"/>
                  </a:lnTo>
                  <a:lnTo>
                    <a:pt x="5467" y="147363"/>
                  </a:lnTo>
                  <a:lnTo>
                    <a:pt x="6467" y="148186"/>
                  </a:lnTo>
                  <a:lnTo>
                    <a:pt x="9460" y="152863"/>
                  </a:lnTo>
                  <a:lnTo>
                    <a:pt x="17130" y="189053"/>
                  </a:lnTo>
                  <a:lnTo>
                    <a:pt x="22637" y="234517"/>
                  </a:lnTo>
                  <a:lnTo>
                    <a:pt x="24171" y="272136"/>
                  </a:lnTo>
                  <a:lnTo>
                    <a:pt x="24853" y="306730"/>
                  </a:lnTo>
                  <a:lnTo>
                    <a:pt x="25239" y="348328"/>
                  </a:lnTo>
                  <a:lnTo>
                    <a:pt x="25378" y="378552"/>
                  </a:lnTo>
                  <a:lnTo>
                    <a:pt x="28768" y="342708"/>
                  </a:lnTo>
                  <a:lnTo>
                    <a:pt x="30424" y="302112"/>
                  </a:lnTo>
                  <a:lnTo>
                    <a:pt x="30866" y="277457"/>
                  </a:lnTo>
                  <a:lnTo>
                    <a:pt x="32572" y="246909"/>
                  </a:lnTo>
                  <a:lnTo>
                    <a:pt x="35120" y="212433"/>
                  </a:lnTo>
                  <a:lnTo>
                    <a:pt x="38230" y="175338"/>
                  </a:lnTo>
                  <a:lnTo>
                    <a:pt x="42419" y="142141"/>
                  </a:lnTo>
                  <a:lnTo>
                    <a:pt x="47330" y="111543"/>
                  </a:lnTo>
                  <a:lnTo>
                    <a:pt x="52720" y="82678"/>
                  </a:lnTo>
                  <a:lnTo>
                    <a:pt x="60590" y="43080"/>
                  </a:lnTo>
                  <a:lnTo>
                    <a:pt x="67146" y="18190"/>
                  </a:lnTo>
                  <a:lnTo>
                    <a:pt x="74763" y="4776"/>
                  </a:lnTo>
                  <a:lnTo>
                    <a:pt x="78770" y="1622"/>
                  </a:lnTo>
                  <a:lnTo>
                    <a:pt x="82852" y="225"/>
                  </a:lnTo>
                  <a:lnTo>
                    <a:pt x="86984" y="0"/>
                  </a:lnTo>
                  <a:lnTo>
                    <a:pt x="97220" y="9156"/>
                  </a:lnTo>
                  <a:lnTo>
                    <a:pt x="102913" y="16536"/>
                  </a:lnTo>
                  <a:lnTo>
                    <a:pt x="117668" y="57263"/>
                  </a:lnTo>
                  <a:lnTo>
                    <a:pt x="119089" y="91521"/>
                  </a:lnTo>
                  <a:lnTo>
                    <a:pt x="114312" y="126503"/>
                  </a:lnTo>
                  <a:lnTo>
                    <a:pt x="99017" y="171847"/>
                  </a:lnTo>
                  <a:lnTo>
                    <a:pt x="77629" y="202686"/>
                  </a:lnTo>
                  <a:lnTo>
                    <a:pt x="50800" y="228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39"/>
            <p:cNvSpPr/>
            <p:nvPr>
              <p:custDataLst>
                <p:tags r:id="rId159"/>
              </p:custDataLst>
            </p:nvPr>
          </p:nvSpPr>
          <p:spPr>
            <a:xfrm>
              <a:off x="9715500" y="1917700"/>
              <a:ext cx="63501" cy="5468"/>
            </a:xfrm>
            <a:custGeom>
              <a:avLst/>
              <a:gdLst/>
              <a:ahLst/>
              <a:cxnLst/>
              <a:rect l="0" t="0" r="0" b="0"/>
              <a:pathLst>
                <a:path w="63501" h="5468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2" y="5467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40"/>
            <p:cNvSpPr/>
            <p:nvPr>
              <p:custDataLst>
                <p:tags r:id="rId160"/>
              </p:custDataLst>
            </p:nvPr>
          </p:nvSpPr>
          <p:spPr>
            <a:xfrm>
              <a:off x="9711841" y="1822450"/>
              <a:ext cx="105260" cy="9722"/>
            </a:xfrm>
            <a:custGeom>
              <a:avLst/>
              <a:gdLst/>
              <a:ahLst/>
              <a:cxnLst/>
              <a:rect l="0" t="0" r="0" b="0"/>
              <a:pathLst>
                <a:path w="105260" h="9722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6"/>
                  </a:lnTo>
                  <a:lnTo>
                    <a:pt x="1563" y="9721"/>
                  </a:lnTo>
                  <a:lnTo>
                    <a:pt x="41683" y="5400"/>
                  </a:lnTo>
                  <a:lnTo>
                    <a:pt x="85803" y="1067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17"/>
          <p:cNvGrpSpPr/>
          <p:nvPr/>
        </p:nvGrpSpPr>
        <p:grpSpPr>
          <a:xfrm>
            <a:off x="1098550" y="1797573"/>
            <a:ext cx="673101" cy="611379"/>
            <a:chOff x="1098550" y="1797573"/>
            <a:chExt cx="673101" cy="611379"/>
          </a:xfrm>
        </p:grpSpPr>
        <p:sp>
          <p:nvSpPr>
            <p:cNvPr id="61" name="SMARTInkShape-641"/>
            <p:cNvSpPr/>
            <p:nvPr>
              <p:custDataLst>
                <p:tags r:id="rId144"/>
              </p:custDataLst>
            </p:nvPr>
          </p:nvSpPr>
          <p:spPr>
            <a:xfrm>
              <a:off x="1760715" y="2082800"/>
              <a:ext cx="10936" cy="1"/>
            </a:xfrm>
            <a:custGeom>
              <a:avLst/>
              <a:gdLst/>
              <a:ahLst/>
              <a:cxnLst/>
              <a:rect l="0" t="0" r="0" b="0"/>
              <a:pathLst>
                <a:path w="109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42"/>
            <p:cNvSpPr/>
            <p:nvPr>
              <p:custDataLst>
                <p:tags r:id="rId145"/>
              </p:custDataLst>
            </p:nvPr>
          </p:nvSpPr>
          <p:spPr>
            <a:xfrm>
              <a:off x="1558300" y="1797573"/>
              <a:ext cx="133682" cy="334002"/>
            </a:xfrm>
            <a:custGeom>
              <a:avLst/>
              <a:gdLst/>
              <a:ahLst/>
              <a:cxnLst/>
              <a:rect l="0" t="0" r="0" b="0"/>
              <a:pathLst>
                <a:path w="133682" h="334002">
                  <a:moveTo>
                    <a:pt x="29200" y="12177"/>
                  </a:moveTo>
                  <a:lnTo>
                    <a:pt x="29200" y="12177"/>
                  </a:lnTo>
                  <a:lnTo>
                    <a:pt x="14697" y="3449"/>
                  </a:lnTo>
                  <a:lnTo>
                    <a:pt x="0" y="0"/>
                  </a:lnTo>
                  <a:lnTo>
                    <a:pt x="4693" y="37846"/>
                  </a:lnTo>
                  <a:lnTo>
                    <a:pt x="12296" y="83283"/>
                  </a:lnTo>
                  <a:lnTo>
                    <a:pt x="18865" y="122096"/>
                  </a:lnTo>
                  <a:lnTo>
                    <a:pt x="24136" y="165217"/>
                  </a:lnTo>
                  <a:lnTo>
                    <a:pt x="28831" y="210252"/>
                  </a:lnTo>
                  <a:lnTo>
                    <a:pt x="32564" y="252610"/>
                  </a:lnTo>
                  <a:lnTo>
                    <a:pt x="33960" y="298141"/>
                  </a:lnTo>
                  <a:lnTo>
                    <a:pt x="29966" y="330620"/>
                  </a:lnTo>
                  <a:lnTo>
                    <a:pt x="29711" y="331011"/>
                  </a:lnTo>
                  <a:lnTo>
                    <a:pt x="29427" y="327683"/>
                  </a:lnTo>
                  <a:lnTo>
                    <a:pt x="35020" y="280678"/>
                  </a:lnTo>
                  <a:lnTo>
                    <a:pt x="48982" y="235959"/>
                  </a:lnTo>
                  <a:lnTo>
                    <a:pt x="57042" y="223819"/>
                  </a:lnTo>
                  <a:lnTo>
                    <a:pt x="65328" y="216072"/>
                  </a:lnTo>
                  <a:lnTo>
                    <a:pt x="69513" y="214429"/>
                  </a:lnTo>
                  <a:lnTo>
                    <a:pt x="77926" y="214485"/>
                  </a:lnTo>
                  <a:lnTo>
                    <a:pt x="93967" y="218484"/>
                  </a:lnTo>
                  <a:lnTo>
                    <a:pt x="104082" y="225930"/>
                  </a:lnTo>
                  <a:lnTo>
                    <a:pt x="125444" y="251328"/>
                  </a:lnTo>
                  <a:lnTo>
                    <a:pt x="131947" y="267103"/>
                  </a:lnTo>
                  <a:lnTo>
                    <a:pt x="133681" y="275261"/>
                  </a:lnTo>
                  <a:lnTo>
                    <a:pt x="131845" y="289970"/>
                  </a:lnTo>
                  <a:lnTo>
                    <a:pt x="129380" y="296856"/>
                  </a:lnTo>
                  <a:lnTo>
                    <a:pt x="112427" y="316660"/>
                  </a:lnTo>
                  <a:lnTo>
                    <a:pt x="86159" y="329191"/>
                  </a:lnTo>
                  <a:lnTo>
                    <a:pt x="56033" y="334001"/>
                  </a:lnTo>
                  <a:lnTo>
                    <a:pt x="34877" y="332056"/>
                  </a:lnTo>
                  <a:lnTo>
                    <a:pt x="30868" y="329852"/>
                  </a:lnTo>
                  <a:lnTo>
                    <a:pt x="28195" y="326971"/>
                  </a:lnTo>
                  <a:lnTo>
                    <a:pt x="22850" y="31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43"/>
            <p:cNvSpPr/>
            <p:nvPr>
              <p:custDataLst>
                <p:tags r:id="rId146"/>
              </p:custDataLst>
            </p:nvPr>
          </p:nvSpPr>
          <p:spPr>
            <a:xfrm>
              <a:off x="1434127" y="1982344"/>
              <a:ext cx="72590" cy="159541"/>
            </a:xfrm>
            <a:custGeom>
              <a:avLst/>
              <a:gdLst/>
              <a:ahLst/>
              <a:cxnLst/>
              <a:rect l="0" t="0" r="0" b="0"/>
              <a:pathLst>
                <a:path w="72590" h="159541">
                  <a:moveTo>
                    <a:pt x="51773" y="11556"/>
                  </a:moveTo>
                  <a:lnTo>
                    <a:pt x="51773" y="11556"/>
                  </a:lnTo>
                  <a:lnTo>
                    <a:pt x="40942" y="1430"/>
                  </a:lnTo>
                  <a:lnTo>
                    <a:pt x="36846" y="0"/>
                  </a:lnTo>
                  <a:lnTo>
                    <a:pt x="34766" y="1030"/>
                  </a:lnTo>
                  <a:lnTo>
                    <a:pt x="20875" y="20004"/>
                  </a:lnTo>
                  <a:lnTo>
                    <a:pt x="5662" y="54565"/>
                  </a:lnTo>
                  <a:lnTo>
                    <a:pt x="0" y="77238"/>
                  </a:lnTo>
                  <a:lnTo>
                    <a:pt x="2958" y="113802"/>
                  </a:lnTo>
                  <a:lnTo>
                    <a:pt x="12772" y="144705"/>
                  </a:lnTo>
                  <a:lnTo>
                    <a:pt x="17306" y="151122"/>
                  </a:lnTo>
                  <a:lnTo>
                    <a:pt x="27987" y="158252"/>
                  </a:lnTo>
                  <a:lnTo>
                    <a:pt x="39791" y="159540"/>
                  </a:lnTo>
                  <a:lnTo>
                    <a:pt x="45901" y="158895"/>
                  </a:lnTo>
                  <a:lnTo>
                    <a:pt x="51386" y="154232"/>
                  </a:lnTo>
                  <a:lnTo>
                    <a:pt x="65142" y="128149"/>
                  </a:lnTo>
                  <a:lnTo>
                    <a:pt x="72589" y="97059"/>
                  </a:lnTo>
                  <a:lnTo>
                    <a:pt x="69543" y="61349"/>
                  </a:lnTo>
                  <a:lnTo>
                    <a:pt x="56568" y="28191"/>
                  </a:lnTo>
                  <a:lnTo>
                    <a:pt x="47789" y="18950"/>
                  </a:lnTo>
                  <a:lnTo>
                    <a:pt x="39184" y="14842"/>
                  </a:lnTo>
                  <a:lnTo>
                    <a:pt x="26373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44"/>
            <p:cNvSpPr/>
            <p:nvPr>
              <p:custDataLst>
                <p:tags r:id="rId147"/>
              </p:custDataLst>
            </p:nvPr>
          </p:nvSpPr>
          <p:spPr>
            <a:xfrm>
              <a:off x="1264533" y="1964842"/>
              <a:ext cx="126118" cy="172536"/>
            </a:xfrm>
            <a:custGeom>
              <a:avLst/>
              <a:gdLst/>
              <a:ahLst/>
              <a:cxnLst/>
              <a:rect l="0" t="0" r="0" b="0"/>
              <a:pathLst>
                <a:path w="126118" h="172536">
                  <a:moveTo>
                    <a:pt x="5467" y="3658"/>
                  </a:moveTo>
                  <a:lnTo>
                    <a:pt x="5467" y="3658"/>
                  </a:lnTo>
                  <a:lnTo>
                    <a:pt x="0" y="3658"/>
                  </a:lnTo>
                  <a:lnTo>
                    <a:pt x="2750" y="287"/>
                  </a:lnTo>
                  <a:lnTo>
                    <a:pt x="5066" y="0"/>
                  </a:lnTo>
                  <a:lnTo>
                    <a:pt x="11404" y="1562"/>
                  </a:lnTo>
                  <a:lnTo>
                    <a:pt x="41992" y="24521"/>
                  </a:lnTo>
                  <a:lnTo>
                    <a:pt x="62150" y="49037"/>
                  </a:lnTo>
                  <a:lnTo>
                    <a:pt x="78158" y="82015"/>
                  </a:lnTo>
                  <a:lnTo>
                    <a:pt x="85096" y="118597"/>
                  </a:lnTo>
                  <a:lnTo>
                    <a:pt x="83780" y="149505"/>
                  </a:lnTo>
                  <a:lnTo>
                    <a:pt x="78843" y="162083"/>
                  </a:lnTo>
                  <a:lnTo>
                    <a:pt x="72651" y="169319"/>
                  </a:lnTo>
                  <a:lnTo>
                    <a:pt x="67547" y="172535"/>
                  </a:lnTo>
                  <a:lnTo>
                    <a:pt x="64493" y="171276"/>
                  </a:lnTo>
                  <a:lnTo>
                    <a:pt x="57336" y="164233"/>
                  </a:lnTo>
                  <a:lnTo>
                    <a:pt x="53214" y="150284"/>
                  </a:lnTo>
                  <a:lnTo>
                    <a:pt x="53939" y="105842"/>
                  </a:lnTo>
                  <a:lnTo>
                    <a:pt x="65690" y="70702"/>
                  </a:lnTo>
                  <a:lnTo>
                    <a:pt x="88624" y="33704"/>
                  </a:lnTo>
                  <a:lnTo>
                    <a:pt x="106541" y="17656"/>
                  </a:lnTo>
                  <a:lnTo>
                    <a:pt x="126117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45"/>
            <p:cNvSpPr/>
            <p:nvPr>
              <p:custDataLst>
                <p:tags r:id="rId148"/>
              </p:custDataLst>
            </p:nvPr>
          </p:nvSpPr>
          <p:spPr>
            <a:xfrm>
              <a:off x="1098550" y="1967390"/>
              <a:ext cx="148308" cy="441562"/>
            </a:xfrm>
            <a:custGeom>
              <a:avLst/>
              <a:gdLst/>
              <a:ahLst/>
              <a:cxnLst/>
              <a:rect l="0" t="0" r="0" b="0"/>
              <a:pathLst>
                <a:path w="148308" h="441562">
                  <a:moveTo>
                    <a:pt x="19050" y="140810"/>
                  </a:moveTo>
                  <a:lnTo>
                    <a:pt x="19050" y="140810"/>
                  </a:lnTo>
                  <a:lnTo>
                    <a:pt x="19050" y="137439"/>
                  </a:lnTo>
                  <a:lnTo>
                    <a:pt x="19756" y="137152"/>
                  </a:lnTo>
                  <a:lnTo>
                    <a:pt x="22421" y="138714"/>
                  </a:lnTo>
                  <a:lnTo>
                    <a:pt x="27888" y="150302"/>
                  </a:lnTo>
                  <a:lnTo>
                    <a:pt x="38149" y="196902"/>
                  </a:lnTo>
                  <a:lnTo>
                    <a:pt x="44465" y="239509"/>
                  </a:lnTo>
                  <a:lnTo>
                    <a:pt x="48690" y="272165"/>
                  </a:lnTo>
                  <a:lnTo>
                    <a:pt x="52920" y="307846"/>
                  </a:lnTo>
                  <a:lnTo>
                    <a:pt x="57151" y="344870"/>
                  </a:lnTo>
                  <a:lnTo>
                    <a:pt x="61384" y="379670"/>
                  </a:lnTo>
                  <a:lnTo>
                    <a:pt x="67969" y="425111"/>
                  </a:lnTo>
                  <a:lnTo>
                    <a:pt x="69478" y="441561"/>
                  </a:lnTo>
                  <a:lnTo>
                    <a:pt x="69602" y="441499"/>
                  </a:lnTo>
                  <a:lnTo>
                    <a:pt x="66446" y="410723"/>
                  </a:lnTo>
                  <a:lnTo>
                    <a:pt x="57631" y="364718"/>
                  </a:lnTo>
                  <a:lnTo>
                    <a:pt x="51954" y="325461"/>
                  </a:lnTo>
                  <a:lnTo>
                    <a:pt x="46374" y="280733"/>
                  </a:lnTo>
                  <a:lnTo>
                    <a:pt x="42911" y="255964"/>
                  </a:lnTo>
                  <a:lnTo>
                    <a:pt x="39190" y="230279"/>
                  </a:lnTo>
                  <a:lnTo>
                    <a:pt x="33175" y="184807"/>
                  </a:lnTo>
                  <a:lnTo>
                    <a:pt x="28856" y="145548"/>
                  </a:lnTo>
                  <a:lnTo>
                    <a:pt x="26424" y="100351"/>
                  </a:lnTo>
                  <a:lnTo>
                    <a:pt x="27820" y="64303"/>
                  </a:lnTo>
                  <a:lnTo>
                    <a:pt x="35648" y="42131"/>
                  </a:lnTo>
                  <a:lnTo>
                    <a:pt x="55326" y="16557"/>
                  </a:lnTo>
                  <a:lnTo>
                    <a:pt x="79030" y="2316"/>
                  </a:lnTo>
                  <a:lnTo>
                    <a:pt x="95567" y="0"/>
                  </a:lnTo>
                  <a:lnTo>
                    <a:pt x="111619" y="2028"/>
                  </a:lnTo>
                  <a:lnTo>
                    <a:pt x="125808" y="7632"/>
                  </a:lnTo>
                  <a:lnTo>
                    <a:pt x="135407" y="18591"/>
                  </a:lnTo>
                  <a:lnTo>
                    <a:pt x="144778" y="44389"/>
                  </a:lnTo>
                  <a:lnTo>
                    <a:pt x="148307" y="66912"/>
                  </a:lnTo>
                  <a:lnTo>
                    <a:pt x="146327" y="104098"/>
                  </a:lnTo>
                  <a:lnTo>
                    <a:pt x="139860" y="144671"/>
                  </a:lnTo>
                  <a:lnTo>
                    <a:pt x="130599" y="168396"/>
                  </a:lnTo>
                  <a:lnTo>
                    <a:pt x="106743" y="198216"/>
                  </a:lnTo>
                  <a:lnTo>
                    <a:pt x="77332" y="218183"/>
                  </a:lnTo>
                  <a:lnTo>
                    <a:pt x="49646" y="229666"/>
                  </a:lnTo>
                  <a:lnTo>
                    <a:pt x="32178" y="229455"/>
                  </a:lnTo>
                  <a:lnTo>
                    <a:pt x="23568" y="227424"/>
                  </a:lnTo>
                  <a:lnTo>
                    <a:pt x="17123" y="223952"/>
                  </a:lnTo>
                  <a:lnTo>
                    <a:pt x="0" y="20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18"/>
          <p:cNvGrpSpPr/>
          <p:nvPr/>
        </p:nvGrpSpPr>
        <p:grpSpPr>
          <a:xfrm>
            <a:off x="2050840" y="1710802"/>
            <a:ext cx="1549535" cy="422638"/>
            <a:chOff x="2050840" y="1710802"/>
            <a:chExt cx="1549535" cy="422638"/>
          </a:xfrm>
        </p:grpSpPr>
        <p:sp>
          <p:nvSpPr>
            <p:cNvPr id="67" name="SMARTInkShape-646"/>
            <p:cNvSpPr/>
            <p:nvPr>
              <p:custDataLst>
                <p:tags r:id="rId128"/>
              </p:custDataLst>
            </p:nvPr>
          </p:nvSpPr>
          <p:spPr>
            <a:xfrm>
              <a:off x="3479800" y="1934486"/>
              <a:ext cx="120575" cy="180065"/>
            </a:xfrm>
            <a:custGeom>
              <a:avLst/>
              <a:gdLst/>
              <a:ahLst/>
              <a:cxnLst/>
              <a:rect l="0" t="0" r="0" b="0"/>
              <a:pathLst>
                <a:path w="120575" h="180065">
                  <a:moveTo>
                    <a:pt x="0" y="14964"/>
                  </a:moveTo>
                  <a:lnTo>
                    <a:pt x="0" y="14964"/>
                  </a:lnTo>
                  <a:lnTo>
                    <a:pt x="0" y="52540"/>
                  </a:lnTo>
                  <a:lnTo>
                    <a:pt x="3763" y="98665"/>
                  </a:lnTo>
                  <a:lnTo>
                    <a:pt x="8170" y="132192"/>
                  </a:lnTo>
                  <a:lnTo>
                    <a:pt x="6709" y="162063"/>
                  </a:lnTo>
                  <a:lnTo>
                    <a:pt x="5884" y="164535"/>
                  </a:lnTo>
                  <a:lnTo>
                    <a:pt x="4628" y="164772"/>
                  </a:lnTo>
                  <a:lnTo>
                    <a:pt x="3085" y="163520"/>
                  </a:lnTo>
                  <a:lnTo>
                    <a:pt x="15112" y="128975"/>
                  </a:lnTo>
                  <a:lnTo>
                    <a:pt x="23415" y="98091"/>
                  </a:lnTo>
                  <a:lnTo>
                    <a:pt x="31808" y="63198"/>
                  </a:lnTo>
                  <a:lnTo>
                    <a:pt x="44467" y="21024"/>
                  </a:lnTo>
                  <a:lnTo>
                    <a:pt x="48695" y="12654"/>
                  </a:lnTo>
                  <a:lnTo>
                    <a:pt x="53630" y="7074"/>
                  </a:lnTo>
                  <a:lnTo>
                    <a:pt x="64757" y="874"/>
                  </a:lnTo>
                  <a:lnTo>
                    <a:pt x="74877" y="0"/>
                  </a:lnTo>
                  <a:lnTo>
                    <a:pt x="79551" y="755"/>
                  </a:lnTo>
                  <a:lnTo>
                    <a:pt x="99614" y="15301"/>
                  </a:lnTo>
                  <a:lnTo>
                    <a:pt x="116691" y="47598"/>
                  </a:lnTo>
                  <a:lnTo>
                    <a:pt x="120574" y="91818"/>
                  </a:lnTo>
                  <a:lnTo>
                    <a:pt x="113885" y="130555"/>
                  </a:lnTo>
                  <a:lnTo>
                    <a:pt x="114300" y="180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47"/>
            <p:cNvSpPr/>
            <p:nvPr>
              <p:custDataLst>
                <p:tags r:id="rId129"/>
              </p:custDataLst>
            </p:nvPr>
          </p:nvSpPr>
          <p:spPr>
            <a:xfrm>
              <a:off x="3332711" y="1958088"/>
              <a:ext cx="70890" cy="141560"/>
            </a:xfrm>
            <a:custGeom>
              <a:avLst/>
              <a:gdLst/>
              <a:ahLst/>
              <a:cxnLst/>
              <a:rect l="0" t="0" r="0" b="0"/>
              <a:pathLst>
                <a:path w="70890" h="141560">
                  <a:moveTo>
                    <a:pt x="70889" y="23112"/>
                  </a:moveTo>
                  <a:lnTo>
                    <a:pt x="70889" y="23112"/>
                  </a:lnTo>
                  <a:lnTo>
                    <a:pt x="49932" y="2861"/>
                  </a:lnTo>
                  <a:lnTo>
                    <a:pt x="44406" y="0"/>
                  </a:lnTo>
                  <a:lnTo>
                    <a:pt x="35836" y="2492"/>
                  </a:lnTo>
                  <a:lnTo>
                    <a:pt x="30587" y="5132"/>
                  </a:lnTo>
                  <a:lnTo>
                    <a:pt x="13086" y="29073"/>
                  </a:lnTo>
                  <a:lnTo>
                    <a:pt x="1237" y="59607"/>
                  </a:lnTo>
                  <a:lnTo>
                    <a:pt x="0" y="94368"/>
                  </a:lnTo>
                  <a:lnTo>
                    <a:pt x="7473" y="121365"/>
                  </a:lnTo>
                  <a:lnTo>
                    <a:pt x="20361" y="134043"/>
                  </a:lnTo>
                  <a:lnTo>
                    <a:pt x="28737" y="139399"/>
                  </a:lnTo>
                  <a:lnTo>
                    <a:pt x="36438" y="141559"/>
                  </a:lnTo>
                  <a:lnTo>
                    <a:pt x="50638" y="140196"/>
                  </a:lnTo>
                  <a:lnTo>
                    <a:pt x="55978" y="136446"/>
                  </a:lnTo>
                  <a:lnTo>
                    <a:pt x="63791" y="124753"/>
                  </a:lnTo>
                  <a:lnTo>
                    <a:pt x="68786" y="95561"/>
                  </a:lnTo>
                  <a:lnTo>
                    <a:pt x="60153" y="56730"/>
                  </a:lnTo>
                  <a:lnTo>
                    <a:pt x="45489" y="1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48"/>
            <p:cNvSpPr/>
            <p:nvPr>
              <p:custDataLst>
                <p:tags r:id="rId130"/>
              </p:custDataLst>
            </p:nvPr>
          </p:nvSpPr>
          <p:spPr>
            <a:xfrm>
              <a:off x="3274632" y="1807974"/>
              <a:ext cx="27369" cy="27177"/>
            </a:xfrm>
            <a:custGeom>
              <a:avLst/>
              <a:gdLst/>
              <a:ahLst/>
              <a:cxnLst/>
              <a:rect l="0" t="0" r="0" b="0"/>
              <a:pathLst>
                <a:path w="27369" h="27177">
                  <a:moveTo>
                    <a:pt x="21018" y="14476"/>
                  </a:moveTo>
                  <a:lnTo>
                    <a:pt x="21018" y="14476"/>
                  </a:lnTo>
                  <a:lnTo>
                    <a:pt x="1245" y="170"/>
                  </a:lnTo>
                  <a:lnTo>
                    <a:pt x="75" y="0"/>
                  </a:lnTo>
                  <a:lnTo>
                    <a:pt x="0" y="1298"/>
                  </a:lnTo>
                  <a:lnTo>
                    <a:pt x="656" y="3574"/>
                  </a:lnTo>
                  <a:lnTo>
                    <a:pt x="27368" y="2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49"/>
            <p:cNvSpPr/>
            <p:nvPr>
              <p:custDataLst>
                <p:tags r:id="rId131"/>
              </p:custDataLst>
            </p:nvPr>
          </p:nvSpPr>
          <p:spPr>
            <a:xfrm>
              <a:off x="3289300" y="1936750"/>
              <a:ext cx="6351" cy="177801"/>
            </a:xfrm>
            <a:custGeom>
              <a:avLst/>
              <a:gdLst/>
              <a:ahLst/>
              <a:cxnLst/>
              <a:rect l="0" t="0" r="0" b="0"/>
              <a:pathLst>
                <a:path w="6351" h="1778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1" y="2117"/>
                  </a:lnTo>
                  <a:lnTo>
                    <a:pt x="5729" y="39999"/>
                  </a:lnTo>
                  <a:lnTo>
                    <a:pt x="6166" y="83505"/>
                  </a:lnTo>
                  <a:lnTo>
                    <a:pt x="6295" y="12877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50"/>
            <p:cNvSpPr/>
            <p:nvPr>
              <p:custDataLst>
                <p:tags r:id="rId132"/>
              </p:custDataLst>
            </p:nvPr>
          </p:nvSpPr>
          <p:spPr>
            <a:xfrm>
              <a:off x="3079750" y="191135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0" y="63500"/>
                  </a:lnTo>
                  <a:lnTo>
                    <a:pt x="7186" y="57725"/>
                  </a:lnTo>
                  <a:lnTo>
                    <a:pt x="42995" y="39964"/>
                  </a:lnTo>
                  <a:lnTo>
                    <a:pt x="90350" y="1960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51"/>
            <p:cNvSpPr/>
            <p:nvPr>
              <p:custDataLst>
                <p:tags r:id="rId133"/>
              </p:custDataLst>
            </p:nvPr>
          </p:nvSpPr>
          <p:spPr>
            <a:xfrm>
              <a:off x="2937018" y="1710802"/>
              <a:ext cx="282433" cy="411912"/>
            </a:xfrm>
            <a:custGeom>
              <a:avLst/>
              <a:gdLst/>
              <a:ahLst/>
              <a:cxnLst/>
              <a:rect l="0" t="0" r="0" b="0"/>
              <a:pathLst>
                <a:path w="282433" h="411912">
                  <a:moveTo>
                    <a:pt x="15732" y="270398"/>
                  </a:moveTo>
                  <a:lnTo>
                    <a:pt x="15732" y="270398"/>
                  </a:lnTo>
                  <a:lnTo>
                    <a:pt x="12361" y="270398"/>
                  </a:lnTo>
                  <a:lnTo>
                    <a:pt x="8825" y="274161"/>
                  </a:lnTo>
                  <a:lnTo>
                    <a:pt x="6894" y="277140"/>
                  </a:lnTo>
                  <a:lnTo>
                    <a:pt x="0" y="312461"/>
                  </a:lnTo>
                  <a:lnTo>
                    <a:pt x="1701" y="354280"/>
                  </a:lnTo>
                  <a:lnTo>
                    <a:pt x="4049" y="385171"/>
                  </a:lnTo>
                  <a:lnTo>
                    <a:pt x="9599" y="401136"/>
                  </a:lnTo>
                  <a:lnTo>
                    <a:pt x="13054" y="406240"/>
                  </a:lnTo>
                  <a:lnTo>
                    <a:pt x="20657" y="411911"/>
                  </a:lnTo>
                  <a:lnTo>
                    <a:pt x="25365" y="411307"/>
                  </a:lnTo>
                  <a:lnTo>
                    <a:pt x="36241" y="404991"/>
                  </a:lnTo>
                  <a:lnTo>
                    <a:pt x="50893" y="379422"/>
                  </a:lnTo>
                  <a:lnTo>
                    <a:pt x="64172" y="341663"/>
                  </a:lnTo>
                  <a:lnTo>
                    <a:pt x="79183" y="295372"/>
                  </a:lnTo>
                  <a:lnTo>
                    <a:pt x="79906" y="291986"/>
                  </a:lnTo>
                  <a:lnTo>
                    <a:pt x="79681" y="291140"/>
                  </a:lnTo>
                  <a:lnTo>
                    <a:pt x="75994" y="303433"/>
                  </a:lnTo>
                  <a:lnTo>
                    <a:pt x="77175" y="324950"/>
                  </a:lnTo>
                  <a:lnTo>
                    <a:pt x="85365" y="349199"/>
                  </a:lnTo>
                  <a:lnTo>
                    <a:pt x="100099" y="370887"/>
                  </a:lnTo>
                  <a:lnTo>
                    <a:pt x="107254" y="374785"/>
                  </a:lnTo>
                  <a:lnTo>
                    <a:pt x="124612" y="377235"/>
                  </a:lnTo>
                  <a:lnTo>
                    <a:pt x="142205" y="372209"/>
                  </a:lnTo>
                  <a:lnTo>
                    <a:pt x="160137" y="360803"/>
                  </a:lnTo>
                  <a:lnTo>
                    <a:pt x="179865" y="341622"/>
                  </a:lnTo>
                  <a:lnTo>
                    <a:pt x="204064" y="296911"/>
                  </a:lnTo>
                  <a:lnTo>
                    <a:pt x="219850" y="263602"/>
                  </a:lnTo>
                  <a:lnTo>
                    <a:pt x="234157" y="229277"/>
                  </a:lnTo>
                  <a:lnTo>
                    <a:pt x="242867" y="192855"/>
                  </a:lnTo>
                  <a:lnTo>
                    <a:pt x="249090" y="153620"/>
                  </a:lnTo>
                  <a:lnTo>
                    <a:pt x="253503" y="111252"/>
                  </a:lnTo>
                  <a:lnTo>
                    <a:pt x="255463" y="64200"/>
                  </a:lnTo>
                  <a:lnTo>
                    <a:pt x="254453" y="28236"/>
                  </a:lnTo>
                  <a:lnTo>
                    <a:pt x="253196" y="13706"/>
                  </a:lnTo>
                  <a:lnTo>
                    <a:pt x="250241" y="5431"/>
                  </a:lnTo>
                  <a:lnTo>
                    <a:pt x="246155" y="1326"/>
                  </a:lnTo>
                  <a:lnTo>
                    <a:pt x="241314" y="0"/>
                  </a:lnTo>
                  <a:lnTo>
                    <a:pt x="235970" y="3349"/>
                  </a:lnTo>
                  <a:lnTo>
                    <a:pt x="224388" y="18360"/>
                  </a:lnTo>
                  <a:lnTo>
                    <a:pt x="209338" y="60724"/>
                  </a:lnTo>
                  <a:lnTo>
                    <a:pt x="200322" y="104772"/>
                  </a:lnTo>
                  <a:lnTo>
                    <a:pt x="195942" y="130348"/>
                  </a:lnTo>
                  <a:lnTo>
                    <a:pt x="193728" y="155159"/>
                  </a:lnTo>
                  <a:lnTo>
                    <a:pt x="192957" y="179461"/>
                  </a:lnTo>
                  <a:lnTo>
                    <a:pt x="193148" y="203423"/>
                  </a:lnTo>
                  <a:lnTo>
                    <a:pt x="195243" y="250744"/>
                  </a:lnTo>
                  <a:lnTo>
                    <a:pt x="199232" y="294824"/>
                  </a:lnTo>
                  <a:lnTo>
                    <a:pt x="205708" y="330878"/>
                  </a:lnTo>
                  <a:lnTo>
                    <a:pt x="220658" y="368830"/>
                  </a:lnTo>
                  <a:lnTo>
                    <a:pt x="227138" y="375530"/>
                  </a:lnTo>
                  <a:lnTo>
                    <a:pt x="234281" y="379292"/>
                  </a:lnTo>
                  <a:lnTo>
                    <a:pt x="241865" y="381094"/>
                  </a:lnTo>
                  <a:lnTo>
                    <a:pt x="249743" y="379473"/>
                  </a:lnTo>
                  <a:lnTo>
                    <a:pt x="282432" y="359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52"/>
            <p:cNvSpPr/>
            <p:nvPr>
              <p:custDataLst>
                <p:tags r:id="rId134"/>
              </p:custDataLst>
            </p:nvPr>
          </p:nvSpPr>
          <p:spPr>
            <a:xfrm>
              <a:off x="2794261" y="1806680"/>
              <a:ext cx="93394" cy="307702"/>
            </a:xfrm>
            <a:custGeom>
              <a:avLst/>
              <a:gdLst/>
              <a:ahLst/>
              <a:cxnLst/>
              <a:rect l="0" t="0" r="0" b="0"/>
              <a:pathLst>
                <a:path w="93394" h="307702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2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4860" y="35241"/>
                  </a:lnTo>
                  <a:lnTo>
                    <a:pt x="8600" y="66052"/>
                  </a:lnTo>
                  <a:lnTo>
                    <a:pt x="12614" y="102793"/>
                  </a:lnTo>
                  <a:lnTo>
                    <a:pt x="15339" y="143347"/>
                  </a:lnTo>
                  <a:lnTo>
                    <a:pt x="14198" y="187241"/>
                  </a:lnTo>
                  <a:lnTo>
                    <a:pt x="13221" y="226976"/>
                  </a:lnTo>
                  <a:lnTo>
                    <a:pt x="12787" y="261333"/>
                  </a:lnTo>
                  <a:lnTo>
                    <a:pt x="12469" y="307701"/>
                  </a:lnTo>
                  <a:lnTo>
                    <a:pt x="15814" y="282387"/>
                  </a:lnTo>
                  <a:lnTo>
                    <a:pt x="32704" y="237455"/>
                  </a:lnTo>
                  <a:lnTo>
                    <a:pt x="51283" y="196675"/>
                  </a:lnTo>
                  <a:lnTo>
                    <a:pt x="56279" y="191422"/>
                  </a:lnTo>
                  <a:lnTo>
                    <a:pt x="58599" y="190021"/>
                  </a:lnTo>
                  <a:lnTo>
                    <a:pt x="61557" y="189793"/>
                  </a:lnTo>
                  <a:lnTo>
                    <a:pt x="68606" y="191421"/>
                  </a:lnTo>
                  <a:lnTo>
                    <a:pt x="76443" y="198259"/>
                  </a:lnTo>
                  <a:lnTo>
                    <a:pt x="83924" y="209060"/>
                  </a:lnTo>
                  <a:lnTo>
                    <a:pt x="91397" y="231713"/>
                  </a:lnTo>
                  <a:lnTo>
                    <a:pt x="93393" y="250504"/>
                  </a:lnTo>
                  <a:lnTo>
                    <a:pt x="90516" y="266852"/>
                  </a:lnTo>
                  <a:lnTo>
                    <a:pt x="83829" y="281173"/>
                  </a:lnTo>
                  <a:lnTo>
                    <a:pt x="73801" y="294593"/>
                  </a:lnTo>
                  <a:lnTo>
                    <a:pt x="60407" y="301969"/>
                  </a:lnTo>
                  <a:lnTo>
                    <a:pt x="46458" y="304542"/>
                  </a:lnTo>
                  <a:lnTo>
                    <a:pt x="35555" y="303333"/>
                  </a:lnTo>
                  <a:lnTo>
                    <a:pt x="32083" y="299907"/>
                  </a:lnTo>
                  <a:lnTo>
                    <a:pt x="25139" y="2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53"/>
            <p:cNvSpPr/>
            <p:nvPr>
              <p:custDataLst>
                <p:tags r:id="rId135"/>
              </p:custDataLst>
            </p:nvPr>
          </p:nvSpPr>
          <p:spPr>
            <a:xfrm>
              <a:off x="2717800" y="1873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54"/>
            <p:cNvSpPr/>
            <p:nvPr>
              <p:custDataLst>
                <p:tags r:id="rId136"/>
              </p:custDataLst>
            </p:nvPr>
          </p:nvSpPr>
          <p:spPr>
            <a:xfrm>
              <a:off x="2717800" y="19748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2632"/>
                  </a:lnTo>
                  <a:lnTo>
                    <a:pt x="3371" y="90080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5"/>
            <p:cNvSpPr/>
            <p:nvPr>
              <p:custDataLst>
                <p:tags r:id="rId137"/>
              </p:custDataLst>
            </p:nvPr>
          </p:nvSpPr>
          <p:spPr>
            <a:xfrm>
              <a:off x="2520950" y="1963033"/>
              <a:ext cx="107951" cy="144810"/>
            </a:xfrm>
            <a:custGeom>
              <a:avLst/>
              <a:gdLst/>
              <a:ahLst/>
              <a:cxnLst/>
              <a:rect l="0" t="0" r="0" b="0"/>
              <a:pathLst>
                <a:path w="107951" h="144810">
                  <a:moveTo>
                    <a:pt x="0" y="5467"/>
                  </a:moveTo>
                  <a:lnTo>
                    <a:pt x="0" y="5467"/>
                  </a:lnTo>
                  <a:lnTo>
                    <a:pt x="6742" y="5467"/>
                  </a:lnTo>
                  <a:lnTo>
                    <a:pt x="11933" y="3585"/>
                  </a:lnTo>
                  <a:lnTo>
                    <a:pt x="14306" y="2096"/>
                  </a:lnTo>
                  <a:lnTo>
                    <a:pt x="24386" y="0"/>
                  </a:lnTo>
                  <a:lnTo>
                    <a:pt x="39681" y="2749"/>
                  </a:lnTo>
                  <a:lnTo>
                    <a:pt x="51503" y="11785"/>
                  </a:lnTo>
                  <a:lnTo>
                    <a:pt x="70058" y="36502"/>
                  </a:lnTo>
                  <a:lnTo>
                    <a:pt x="81231" y="60182"/>
                  </a:lnTo>
                  <a:lnTo>
                    <a:pt x="89372" y="101720"/>
                  </a:lnTo>
                  <a:lnTo>
                    <a:pt x="86523" y="120918"/>
                  </a:lnTo>
                  <a:lnTo>
                    <a:pt x="76985" y="140255"/>
                  </a:lnTo>
                  <a:lnTo>
                    <a:pt x="73196" y="143304"/>
                  </a:lnTo>
                  <a:lnTo>
                    <a:pt x="69258" y="144630"/>
                  </a:lnTo>
                  <a:lnTo>
                    <a:pt x="65222" y="144809"/>
                  </a:lnTo>
                  <a:lnTo>
                    <a:pt x="62531" y="142106"/>
                  </a:lnTo>
                  <a:lnTo>
                    <a:pt x="59542" y="131577"/>
                  </a:lnTo>
                  <a:lnTo>
                    <a:pt x="61230" y="99669"/>
                  </a:lnTo>
                  <a:lnTo>
                    <a:pt x="72940" y="62307"/>
                  </a:lnTo>
                  <a:lnTo>
                    <a:pt x="86445" y="34538"/>
                  </a:lnTo>
                  <a:lnTo>
                    <a:pt x="95099" y="25443"/>
                  </a:lnTo>
                  <a:lnTo>
                    <a:pt x="1079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56"/>
            <p:cNvSpPr/>
            <p:nvPr>
              <p:custDataLst>
                <p:tags r:id="rId138"/>
              </p:custDataLst>
            </p:nvPr>
          </p:nvSpPr>
          <p:spPr>
            <a:xfrm>
              <a:off x="2381250" y="19431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2716" y="19802"/>
                  </a:lnTo>
                  <a:lnTo>
                    <a:pt x="84310" y="80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57"/>
            <p:cNvSpPr/>
            <p:nvPr>
              <p:custDataLst>
                <p:tags r:id="rId139"/>
              </p:custDataLst>
            </p:nvPr>
          </p:nvSpPr>
          <p:spPr>
            <a:xfrm>
              <a:off x="2448484" y="1756468"/>
              <a:ext cx="72467" cy="376972"/>
            </a:xfrm>
            <a:custGeom>
              <a:avLst/>
              <a:gdLst/>
              <a:ahLst/>
              <a:cxnLst/>
              <a:rect l="0" t="0" r="0" b="0"/>
              <a:pathLst>
                <a:path w="72467" h="376972">
                  <a:moveTo>
                    <a:pt x="34366" y="15182"/>
                  </a:moveTo>
                  <a:lnTo>
                    <a:pt x="34366" y="15182"/>
                  </a:lnTo>
                  <a:lnTo>
                    <a:pt x="29340" y="3248"/>
                  </a:lnTo>
                  <a:lnTo>
                    <a:pt x="28604" y="0"/>
                  </a:lnTo>
                  <a:lnTo>
                    <a:pt x="28408" y="122"/>
                  </a:lnTo>
                  <a:lnTo>
                    <a:pt x="26656" y="35411"/>
                  </a:lnTo>
                  <a:lnTo>
                    <a:pt x="21297" y="68858"/>
                  </a:lnTo>
                  <a:lnTo>
                    <a:pt x="17974" y="109123"/>
                  </a:lnTo>
                  <a:lnTo>
                    <a:pt x="15792" y="153594"/>
                  </a:lnTo>
                  <a:lnTo>
                    <a:pt x="14222" y="177307"/>
                  </a:lnTo>
                  <a:lnTo>
                    <a:pt x="10597" y="224821"/>
                  </a:lnTo>
                  <a:lnTo>
                    <a:pt x="6633" y="269457"/>
                  </a:lnTo>
                  <a:lnTo>
                    <a:pt x="2520" y="307169"/>
                  </a:lnTo>
                  <a:lnTo>
                    <a:pt x="0" y="350523"/>
                  </a:lnTo>
                  <a:lnTo>
                    <a:pt x="872" y="361509"/>
                  </a:lnTo>
                  <a:lnTo>
                    <a:pt x="3570" y="368833"/>
                  </a:lnTo>
                  <a:lnTo>
                    <a:pt x="7485" y="373716"/>
                  </a:lnTo>
                  <a:lnTo>
                    <a:pt x="12212" y="376971"/>
                  </a:lnTo>
                  <a:lnTo>
                    <a:pt x="18186" y="376319"/>
                  </a:lnTo>
                  <a:lnTo>
                    <a:pt x="32349" y="368069"/>
                  </a:lnTo>
                  <a:lnTo>
                    <a:pt x="72466" y="32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58"/>
            <p:cNvSpPr/>
            <p:nvPr>
              <p:custDataLst>
                <p:tags r:id="rId140"/>
              </p:custDataLst>
            </p:nvPr>
          </p:nvSpPr>
          <p:spPr>
            <a:xfrm>
              <a:off x="2286802" y="1946698"/>
              <a:ext cx="70235" cy="162401"/>
            </a:xfrm>
            <a:custGeom>
              <a:avLst/>
              <a:gdLst/>
              <a:ahLst/>
              <a:cxnLst/>
              <a:rect l="0" t="0" r="0" b="0"/>
              <a:pathLst>
                <a:path w="70235" h="162401">
                  <a:moveTo>
                    <a:pt x="43648" y="9102"/>
                  </a:moveTo>
                  <a:lnTo>
                    <a:pt x="43648" y="9102"/>
                  </a:lnTo>
                  <a:lnTo>
                    <a:pt x="22600" y="263"/>
                  </a:lnTo>
                  <a:lnTo>
                    <a:pt x="12892" y="0"/>
                  </a:lnTo>
                  <a:lnTo>
                    <a:pt x="8327" y="917"/>
                  </a:lnTo>
                  <a:lnTo>
                    <a:pt x="5284" y="2940"/>
                  </a:lnTo>
                  <a:lnTo>
                    <a:pt x="3255" y="5699"/>
                  </a:lnTo>
                  <a:lnTo>
                    <a:pt x="1001" y="12529"/>
                  </a:lnTo>
                  <a:lnTo>
                    <a:pt x="0" y="20267"/>
                  </a:lnTo>
                  <a:lnTo>
                    <a:pt x="3317" y="30292"/>
                  </a:lnTo>
                  <a:lnTo>
                    <a:pt x="10201" y="41098"/>
                  </a:lnTo>
                  <a:lnTo>
                    <a:pt x="44056" y="82708"/>
                  </a:lnTo>
                  <a:lnTo>
                    <a:pt x="65366" y="116958"/>
                  </a:lnTo>
                  <a:lnTo>
                    <a:pt x="70234" y="133238"/>
                  </a:lnTo>
                  <a:lnTo>
                    <a:pt x="70045" y="147529"/>
                  </a:lnTo>
                  <a:lnTo>
                    <a:pt x="68302" y="152892"/>
                  </a:lnTo>
                  <a:lnTo>
                    <a:pt x="62601" y="160733"/>
                  </a:lnTo>
                  <a:lnTo>
                    <a:pt x="59106" y="162400"/>
                  </a:lnTo>
                  <a:lnTo>
                    <a:pt x="51459" y="162372"/>
                  </a:lnTo>
                  <a:lnTo>
                    <a:pt x="48855" y="159260"/>
                  </a:lnTo>
                  <a:lnTo>
                    <a:pt x="43648" y="13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59"/>
            <p:cNvSpPr/>
            <p:nvPr>
              <p:custDataLst>
                <p:tags r:id="rId141"/>
              </p:custDataLst>
            </p:nvPr>
          </p:nvSpPr>
          <p:spPr>
            <a:xfrm>
              <a:off x="2245932" y="1905883"/>
              <a:ext cx="21019" cy="5468"/>
            </a:xfrm>
            <a:custGeom>
              <a:avLst/>
              <a:gdLst/>
              <a:ahLst/>
              <a:cxnLst/>
              <a:rect l="0" t="0" r="0" b="0"/>
              <a:pathLst>
                <a:path w="21019" h="5468">
                  <a:moveTo>
                    <a:pt x="21018" y="5467"/>
                  </a:moveTo>
                  <a:lnTo>
                    <a:pt x="21018" y="5467"/>
                  </a:lnTo>
                  <a:lnTo>
                    <a:pt x="1245" y="0"/>
                  </a:lnTo>
                  <a:lnTo>
                    <a:pt x="75" y="411"/>
                  </a:lnTo>
                  <a:lnTo>
                    <a:pt x="0" y="1391"/>
                  </a:lnTo>
                  <a:lnTo>
                    <a:pt x="196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60"/>
            <p:cNvSpPr/>
            <p:nvPr>
              <p:custDataLst>
                <p:tags r:id="rId142"/>
              </p:custDataLst>
            </p:nvPr>
          </p:nvSpPr>
          <p:spPr>
            <a:xfrm>
              <a:off x="2247900" y="20320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1" y="3766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61"/>
            <p:cNvSpPr/>
            <p:nvPr>
              <p:custDataLst>
                <p:tags r:id="rId143"/>
              </p:custDataLst>
            </p:nvPr>
          </p:nvSpPr>
          <p:spPr>
            <a:xfrm>
              <a:off x="2050840" y="1764033"/>
              <a:ext cx="122759" cy="369202"/>
            </a:xfrm>
            <a:custGeom>
              <a:avLst/>
              <a:gdLst/>
              <a:ahLst/>
              <a:cxnLst/>
              <a:rect l="0" t="0" r="0" b="0"/>
              <a:pathLst>
                <a:path w="122759" h="369202">
                  <a:moveTo>
                    <a:pt x="89110" y="280667"/>
                  </a:moveTo>
                  <a:lnTo>
                    <a:pt x="89110" y="280667"/>
                  </a:lnTo>
                  <a:lnTo>
                    <a:pt x="54974" y="247942"/>
                  </a:lnTo>
                  <a:lnTo>
                    <a:pt x="46657" y="244956"/>
                  </a:lnTo>
                  <a:lnTo>
                    <a:pt x="38257" y="245510"/>
                  </a:lnTo>
                  <a:lnTo>
                    <a:pt x="34041" y="246646"/>
                  </a:lnTo>
                  <a:lnTo>
                    <a:pt x="17995" y="265099"/>
                  </a:lnTo>
                  <a:lnTo>
                    <a:pt x="3206" y="296280"/>
                  </a:lnTo>
                  <a:lnTo>
                    <a:pt x="0" y="332330"/>
                  </a:lnTo>
                  <a:lnTo>
                    <a:pt x="3880" y="349725"/>
                  </a:lnTo>
                  <a:lnTo>
                    <a:pt x="6890" y="356339"/>
                  </a:lnTo>
                  <a:lnTo>
                    <a:pt x="15879" y="365569"/>
                  </a:lnTo>
                  <a:lnTo>
                    <a:pt x="21239" y="369018"/>
                  </a:lnTo>
                  <a:lnTo>
                    <a:pt x="26929" y="369201"/>
                  </a:lnTo>
                  <a:lnTo>
                    <a:pt x="38896" y="363760"/>
                  </a:lnTo>
                  <a:lnTo>
                    <a:pt x="60905" y="338683"/>
                  </a:lnTo>
                  <a:lnTo>
                    <a:pt x="81929" y="297700"/>
                  </a:lnTo>
                  <a:lnTo>
                    <a:pt x="93209" y="260485"/>
                  </a:lnTo>
                  <a:lnTo>
                    <a:pt x="102926" y="218075"/>
                  </a:lnTo>
                  <a:lnTo>
                    <a:pt x="111949" y="173356"/>
                  </a:lnTo>
                  <a:lnTo>
                    <a:pt x="118781" y="135136"/>
                  </a:lnTo>
                  <a:lnTo>
                    <a:pt x="122758" y="101686"/>
                  </a:lnTo>
                  <a:lnTo>
                    <a:pt x="121030" y="55794"/>
                  </a:lnTo>
                  <a:lnTo>
                    <a:pt x="114126" y="9529"/>
                  </a:lnTo>
                  <a:lnTo>
                    <a:pt x="112137" y="2542"/>
                  </a:lnTo>
                  <a:lnTo>
                    <a:pt x="109400" y="0"/>
                  </a:lnTo>
                  <a:lnTo>
                    <a:pt x="106165" y="422"/>
                  </a:lnTo>
                  <a:lnTo>
                    <a:pt x="102597" y="2821"/>
                  </a:lnTo>
                  <a:lnTo>
                    <a:pt x="90833" y="29793"/>
                  </a:lnTo>
                  <a:lnTo>
                    <a:pt x="81781" y="72435"/>
                  </a:lnTo>
                  <a:lnTo>
                    <a:pt x="78797" y="108156"/>
                  </a:lnTo>
                  <a:lnTo>
                    <a:pt x="77471" y="148257"/>
                  </a:lnTo>
                  <a:lnTo>
                    <a:pt x="76881" y="191950"/>
                  </a:lnTo>
                  <a:lnTo>
                    <a:pt x="76619" y="231594"/>
                  </a:lnTo>
                  <a:lnTo>
                    <a:pt x="77914" y="266618"/>
                  </a:lnTo>
                  <a:lnTo>
                    <a:pt x="86577" y="308725"/>
                  </a:lnTo>
                  <a:lnTo>
                    <a:pt x="94099" y="330061"/>
                  </a:lnTo>
                  <a:lnTo>
                    <a:pt x="98786" y="336880"/>
                  </a:lnTo>
                  <a:lnTo>
                    <a:pt x="120860" y="350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19"/>
          <p:cNvGrpSpPr/>
          <p:nvPr/>
        </p:nvGrpSpPr>
        <p:grpSpPr>
          <a:xfrm>
            <a:off x="3825391" y="1744492"/>
            <a:ext cx="1127610" cy="408159"/>
            <a:chOff x="3825391" y="1744492"/>
            <a:chExt cx="1127610" cy="408159"/>
          </a:xfrm>
        </p:grpSpPr>
        <p:sp>
          <p:nvSpPr>
            <p:cNvPr id="84" name="SMARTInkShape-662"/>
            <p:cNvSpPr/>
            <p:nvPr>
              <p:custDataLst>
                <p:tags r:id="rId116"/>
              </p:custDataLst>
            </p:nvPr>
          </p:nvSpPr>
          <p:spPr>
            <a:xfrm>
              <a:off x="4908550" y="20891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1847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63"/>
            <p:cNvSpPr/>
            <p:nvPr>
              <p:custDataLst>
                <p:tags r:id="rId117"/>
              </p:custDataLst>
            </p:nvPr>
          </p:nvSpPr>
          <p:spPr>
            <a:xfrm>
              <a:off x="4806950" y="1937371"/>
              <a:ext cx="73227" cy="158529"/>
            </a:xfrm>
            <a:custGeom>
              <a:avLst/>
              <a:gdLst/>
              <a:ahLst/>
              <a:cxnLst/>
              <a:rect l="0" t="0" r="0" b="0"/>
              <a:pathLst>
                <a:path w="73227" h="158529">
                  <a:moveTo>
                    <a:pt x="6350" y="43829"/>
                  </a:moveTo>
                  <a:lnTo>
                    <a:pt x="6350" y="43829"/>
                  </a:lnTo>
                  <a:lnTo>
                    <a:pt x="261" y="43829"/>
                  </a:lnTo>
                  <a:lnTo>
                    <a:pt x="15" y="86461"/>
                  </a:lnTo>
                  <a:lnTo>
                    <a:pt x="3" y="126856"/>
                  </a:lnTo>
                  <a:lnTo>
                    <a:pt x="0" y="158528"/>
                  </a:lnTo>
                  <a:lnTo>
                    <a:pt x="1411" y="140150"/>
                  </a:lnTo>
                  <a:lnTo>
                    <a:pt x="12256" y="101845"/>
                  </a:lnTo>
                  <a:lnTo>
                    <a:pt x="27789" y="61148"/>
                  </a:lnTo>
                  <a:lnTo>
                    <a:pt x="46255" y="17602"/>
                  </a:lnTo>
                  <a:lnTo>
                    <a:pt x="57293" y="310"/>
                  </a:lnTo>
                  <a:lnTo>
                    <a:pt x="60068" y="0"/>
                  </a:lnTo>
                  <a:lnTo>
                    <a:pt x="62623" y="1909"/>
                  </a:lnTo>
                  <a:lnTo>
                    <a:pt x="65032" y="5299"/>
                  </a:lnTo>
                  <a:lnTo>
                    <a:pt x="69604" y="41862"/>
                  </a:lnTo>
                  <a:lnTo>
                    <a:pt x="73226" y="81738"/>
                  </a:lnTo>
                  <a:lnTo>
                    <a:pt x="71164" y="122011"/>
                  </a:lnTo>
                  <a:lnTo>
                    <a:pt x="69850" y="158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64"/>
            <p:cNvSpPr/>
            <p:nvPr>
              <p:custDataLst>
                <p:tags r:id="rId118"/>
              </p:custDataLst>
            </p:nvPr>
          </p:nvSpPr>
          <p:spPr>
            <a:xfrm>
              <a:off x="4657213" y="1976615"/>
              <a:ext cx="95713" cy="136623"/>
            </a:xfrm>
            <a:custGeom>
              <a:avLst/>
              <a:gdLst/>
              <a:ahLst/>
              <a:cxnLst/>
              <a:rect l="0" t="0" r="0" b="0"/>
              <a:pathLst>
                <a:path w="95713" h="136623">
                  <a:moveTo>
                    <a:pt x="54487" y="10935"/>
                  </a:moveTo>
                  <a:lnTo>
                    <a:pt x="54487" y="10935"/>
                  </a:lnTo>
                  <a:lnTo>
                    <a:pt x="65422" y="0"/>
                  </a:lnTo>
                  <a:lnTo>
                    <a:pt x="56551" y="2129"/>
                  </a:lnTo>
                  <a:lnTo>
                    <a:pt x="37146" y="13970"/>
                  </a:lnTo>
                  <a:lnTo>
                    <a:pt x="20264" y="34255"/>
                  </a:lnTo>
                  <a:lnTo>
                    <a:pt x="6326" y="61511"/>
                  </a:lnTo>
                  <a:lnTo>
                    <a:pt x="0" y="91929"/>
                  </a:lnTo>
                  <a:lnTo>
                    <a:pt x="2284" y="110903"/>
                  </a:lnTo>
                  <a:lnTo>
                    <a:pt x="4868" y="119913"/>
                  </a:lnTo>
                  <a:lnTo>
                    <a:pt x="9413" y="126626"/>
                  </a:lnTo>
                  <a:lnTo>
                    <a:pt x="21989" y="135967"/>
                  </a:lnTo>
                  <a:lnTo>
                    <a:pt x="29294" y="136622"/>
                  </a:lnTo>
                  <a:lnTo>
                    <a:pt x="44936" y="131707"/>
                  </a:lnTo>
                  <a:lnTo>
                    <a:pt x="69609" y="113669"/>
                  </a:lnTo>
                  <a:lnTo>
                    <a:pt x="88052" y="83708"/>
                  </a:lnTo>
                  <a:lnTo>
                    <a:pt x="95712" y="37907"/>
                  </a:lnTo>
                  <a:lnTo>
                    <a:pt x="93259" y="25388"/>
                  </a:lnTo>
                  <a:lnTo>
                    <a:pt x="88096" y="15631"/>
                  </a:lnTo>
                  <a:lnTo>
                    <a:pt x="81126" y="7716"/>
                  </a:lnTo>
                  <a:lnTo>
                    <a:pt x="72246" y="4556"/>
                  </a:lnTo>
                  <a:lnTo>
                    <a:pt x="29087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65"/>
            <p:cNvSpPr/>
            <p:nvPr>
              <p:custDataLst>
                <p:tags r:id="rId119"/>
              </p:custDataLst>
            </p:nvPr>
          </p:nvSpPr>
          <p:spPr>
            <a:xfrm>
              <a:off x="4622800" y="1877927"/>
              <a:ext cx="31751" cy="20724"/>
            </a:xfrm>
            <a:custGeom>
              <a:avLst/>
              <a:gdLst/>
              <a:ahLst/>
              <a:cxnLst/>
              <a:rect l="0" t="0" r="0" b="0"/>
              <a:pathLst>
                <a:path w="31751" h="20724">
                  <a:moveTo>
                    <a:pt x="31750" y="8023"/>
                  </a:moveTo>
                  <a:lnTo>
                    <a:pt x="31750" y="8023"/>
                  </a:lnTo>
                  <a:lnTo>
                    <a:pt x="25008" y="1281"/>
                  </a:lnTo>
                  <a:lnTo>
                    <a:pt x="21611" y="0"/>
                  </a:lnTo>
                  <a:lnTo>
                    <a:pt x="14073" y="459"/>
                  </a:lnTo>
                  <a:lnTo>
                    <a:pt x="10793" y="2980"/>
                  </a:lnTo>
                  <a:lnTo>
                    <a:pt x="0" y="20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66"/>
            <p:cNvSpPr/>
            <p:nvPr>
              <p:custDataLst>
                <p:tags r:id="rId120"/>
              </p:custDataLst>
            </p:nvPr>
          </p:nvSpPr>
          <p:spPr>
            <a:xfrm>
              <a:off x="4616450" y="19685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50901"/>
                  </a:lnTo>
                  <a:lnTo>
                    <a:pt x="51" y="9074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67"/>
            <p:cNvSpPr/>
            <p:nvPr>
              <p:custDataLst>
                <p:tags r:id="rId121"/>
              </p:custDataLst>
            </p:nvPr>
          </p:nvSpPr>
          <p:spPr>
            <a:xfrm>
              <a:off x="4415942" y="1955800"/>
              <a:ext cx="130659" cy="31751"/>
            </a:xfrm>
            <a:custGeom>
              <a:avLst/>
              <a:gdLst/>
              <a:ahLst/>
              <a:cxnLst/>
              <a:rect l="0" t="0" r="0" b="0"/>
              <a:pathLst>
                <a:path w="1306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45445" y="20148"/>
                  </a:lnTo>
                  <a:lnTo>
                    <a:pt x="89888" y="8557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68"/>
            <p:cNvSpPr/>
            <p:nvPr>
              <p:custDataLst>
                <p:tags r:id="rId122"/>
              </p:custDataLst>
            </p:nvPr>
          </p:nvSpPr>
          <p:spPr>
            <a:xfrm>
              <a:off x="4479561" y="1750053"/>
              <a:ext cx="67040" cy="364854"/>
            </a:xfrm>
            <a:custGeom>
              <a:avLst/>
              <a:gdLst/>
              <a:ahLst/>
              <a:cxnLst/>
              <a:rect l="0" t="0" r="0" b="0"/>
              <a:pathLst>
                <a:path w="67040" h="364854">
                  <a:moveTo>
                    <a:pt x="67039" y="27947"/>
                  </a:moveTo>
                  <a:lnTo>
                    <a:pt x="67039" y="27947"/>
                  </a:lnTo>
                  <a:lnTo>
                    <a:pt x="59200" y="3166"/>
                  </a:lnTo>
                  <a:lnTo>
                    <a:pt x="57205" y="0"/>
                  </a:lnTo>
                  <a:lnTo>
                    <a:pt x="57661" y="143"/>
                  </a:lnTo>
                  <a:lnTo>
                    <a:pt x="58670" y="945"/>
                  </a:lnTo>
                  <a:lnTo>
                    <a:pt x="51673" y="44502"/>
                  </a:lnTo>
                  <a:lnTo>
                    <a:pt x="43983" y="80931"/>
                  </a:lnTo>
                  <a:lnTo>
                    <a:pt x="33508" y="127695"/>
                  </a:lnTo>
                  <a:lnTo>
                    <a:pt x="27752" y="153007"/>
                  </a:lnTo>
                  <a:lnTo>
                    <a:pt x="21798" y="179054"/>
                  </a:lnTo>
                  <a:lnTo>
                    <a:pt x="16417" y="204179"/>
                  </a:lnTo>
                  <a:lnTo>
                    <a:pt x="11419" y="228691"/>
                  </a:lnTo>
                  <a:lnTo>
                    <a:pt x="3513" y="274505"/>
                  </a:lnTo>
                  <a:lnTo>
                    <a:pt x="0" y="313682"/>
                  </a:lnTo>
                  <a:lnTo>
                    <a:pt x="4764" y="350617"/>
                  </a:lnTo>
                  <a:lnTo>
                    <a:pt x="7883" y="357360"/>
                  </a:lnTo>
                  <a:lnTo>
                    <a:pt x="11374" y="361856"/>
                  </a:lnTo>
                  <a:lnTo>
                    <a:pt x="15112" y="364853"/>
                  </a:lnTo>
                  <a:lnTo>
                    <a:pt x="19721" y="364734"/>
                  </a:lnTo>
                  <a:lnTo>
                    <a:pt x="30487" y="358958"/>
                  </a:lnTo>
                  <a:lnTo>
                    <a:pt x="60689" y="31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69"/>
            <p:cNvSpPr/>
            <p:nvPr>
              <p:custDataLst>
                <p:tags r:id="rId123"/>
              </p:custDataLst>
            </p:nvPr>
          </p:nvSpPr>
          <p:spPr>
            <a:xfrm>
              <a:off x="4300565" y="1990529"/>
              <a:ext cx="106336" cy="124096"/>
            </a:xfrm>
            <a:custGeom>
              <a:avLst/>
              <a:gdLst/>
              <a:ahLst/>
              <a:cxnLst/>
              <a:rect l="0" t="0" r="0" b="0"/>
              <a:pathLst>
                <a:path w="106336" h="124096">
                  <a:moveTo>
                    <a:pt x="55535" y="3371"/>
                  </a:moveTo>
                  <a:lnTo>
                    <a:pt x="55535" y="3371"/>
                  </a:lnTo>
                  <a:lnTo>
                    <a:pt x="52164" y="3371"/>
                  </a:lnTo>
                  <a:lnTo>
                    <a:pt x="48627" y="1490"/>
                  </a:lnTo>
                  <a:lnTo>
                    <a:pt x="46696" y="0"/>
                  </a:lnTo>
                  <a:lnTo>
                    <a:pt x="43998" y="418"/>
                  </a:lnTo>
                  <a:lnTo>
                    <a:pt x="33459" y="7748"/>
                  </a:lnTo>
                  <a:lnTo>
                    <a:pt x="21399" y="20269"/>
                  </a:lnTo>
                  <a:lnTo>
                    <a:pt x="9594" y="41931"/>
                  </a:lnTo>
                  <a:lnTo>
                    <a:pt x="0" y="84030"/>
                  </a:lnTo>
                  <a:lnTo>
                    <a:pt x="4747" y="97781"/>
                  </a:lnTo>
                  <a:lnTo>
                    <a:pt x="13912" y="110242"/>
                  </a:lnTo>
                  <a:lnTo>
                    <a:pt x="25042" y="120484"/>
                  </a:lnTo>
                  <a:lnTo>
                    <a:pt x="42688" y="124095"/>
                  </a:lnTo>
                  <a:lnTo>
                    <a:pt x="53320" y="124070"/>
                  </a:lnTo>
                  <a:lnTo>
                    <a:pt x="74541" y="116517"/>
                  </a:lnTo>
                  <a:lnTo>
                    <a:pt x="106335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70"/>
            <p:cNvSpPr/>
            <p:nvPr>
              <p:custDataLst>
                <p:tags r:id="rId124"/>
              </p:custDataLst>
            </p:nvPr>
          </p:nvSpPr>
          <p:spPr>
            <a:xfrm>
              <a:off x="4144147" y="1971528"/>
              <a:ext cx="84954" cy="145548"/>
            </a:xfrm>
            <a:custGeom>
              <a:avLst/>
              <a:gdLst/>
              <a:ahLst/>
              <a:cxnLst/>
              <a:rect l="0" t="0" r="0" b="0"/>
              <a:pathLst>
                <a:path w="84954" h="145548">
                  <a:moveTo>
                    <a:pt x="27803" y="54122"/>
                  </a:moveTo>
                  <a:lnTo>
                    <a:pt x="27803" y="54122"/>
                  </a:lnTo>
                  <a:lnTo>
                    <a:pt x="17690" y="54122"/>
                  </a:lnTo>
                  <a:lnTo>
                    <a:pt x="14005" y="55533"/>
                  </a:lnTo>
                  <a:lnTo>
                    <a:pt x="8030" y="60864"/>
                  </a:lnTo>
                  <a:lnTo>
                    <a:pt x="699" y="75170"/>
                  </a:lnTo>
                  <a:lnTo>
                    <a:pt x="0" y="88641"/>
                  </a:lnTo>
                  <a:lnTo>
                    <a:pt x="9099" y="130008"/>
                  </a:lnTo>
                  <a:lnTo>
                    <a:pt x="13917" y="145547"/>
                  </a:lnTo>
                  <a:lnTo>
                    <a:pt x="14312" y="145411"/>
                  </a:lnTo>
                  <a:lnTo>
                    <a:pt x="20103" y="105797"/>
                  </a:lnTo>
                  <a:lnTo>
                    <a:pt x="27324" y="61829"/>
                  </a:lnTo>
                  <a:lnTo>
                    <a:pt x="40831" y="17992"/>
                  </a:lnTo>
                  <a:lnTo>
                    <a:pt x="47234" y="3257"/>
                  </a:lnTo>
                  <a:lnTo>
                    <a:pt x="49929" y="456"/>
                  </a:lnTo>
                  <a:lnTo>
                    <a:pt x="52432" y="0"/>
                  </a:lnTo>
                  <a:lnTo>
                    <a:pt x="54806" y="1108"/>
                  </a:lnTo>
                  <a:lnTo>
                    <a:pt x="59324" y="7982"/>
                  </a:lnTo>
                  <a:lnTo>
                    <a:pt x="74470" y="46530"/>
                  </a:lnTo>
                  <a:lnTo>
                    <a:pt x="82673" y="89468"/>
                  </a:lnTo>
                  <a:lnTo>
                    <a:pt x="84953" y="11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71"/>
            <p:cNvSpPr/>
            <p:nvPr>
              <p:custDataLst>
                <p:tags r:id="rId125"/>
              </p:custDataLst>
            </p:nvPr>
          </p:nvSpPr>
          <p:spPr>
            <a:xfrm>
              <a:off x="4000655" y="1987550"/>
              <a:ext cx="101446" cy="141564"/>
            </a:xfrm>
            <a:custGeom>
              <a:avLst/>
              <a:gdLst/>
              <a:ahLst/>
              <a:cxnLst/>
              <a:rect l="0" t="0" r="0" b="0"/>
              <a:pathLst>
                <a:path w="101446" h="141564">
                  <a:moveTo>
                    <a:pt x="12545" y="0"/>
                  </a:moveTo>
                  <a:lnTo>
                    <a:pt x="12545" y="0"/>
                  </a:lnTo>
                  <a:lnTo>
                    <a:pt x="5803" y="0"/>
                  </a:lnTo>
                  <a:lnTo>
                    <a:pt x="3817" y="705"/>
                  </a:lnTo>
                  <a:lnTo>
                    <a:pt x="2493" y="1881"/>
                  </a:lnTo>
                  <a:lnTo>
                    <a:pt x="1610" y="3371"/>
                  </a:lnTo>
                  <a:lnTo>
                    <a:pt x="0" y="44813"/>
                  </a:lnTo>
                  <a:lnTo>
                    <a:pt x="581" y="85156"/>
                  </a:lnTo>
                  <a:lnTo>
                    <a:pt x="5629" y="115151"/>
                  </a:lnTo>
                  <a:lnTo>
                    <a:pt x="12058" y="130906"/>
                  </a:lnTo>
                  <a:lnTo>
                    <a:pt x="19619" y="139319"/>
                  </a:lnTo>
                  <a:lnTo>
                    <a:pt x="23611" y="141563"/>
                  </a:lnTo>
                  <a:lnTo>
                    <a:pt x="27684" y="140942"/>
                  </a:lnTo>
                  <a:lnTo>
                    <a:pt x="35971" y="134607"/>
                  </a:lnTo>
                  <a:lnTo>
                    <a:pt x="48571" y="112399"/>
                  </a:lnTo>
                  <a:lnTo>
                    <a:pt x="62793" y="65471"/>
                  </a:lnTo>
                  <a:lnTo>
                    <a:pt x="66627" y="58026"/>
                  </a:lnTo>
                  <a:lnTo>
                    <a:pt x="67650" y="57028"/>
                  </a:lnTo>
                  <a:lnTo>
                    <a:pt x="68332" y="57069"/>
                  </a:lnTo>
                  <a:lnTo>
                    <a:pt x="76423" y="79743"/>
                  </a:lnTo>
                  <a:lnTo>
                    <a:pt x="87383" y="113225"/>
                  </a:lnTo>
                  <a:lnTo>
                    <a:pt x="10144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72"/>
            <p:cNvSpPr/>
            <p:nvPr>
              <p:custDataLst>
                <p:tags r:id="rId126"/>
              </p:custDataLst>
            </p:nvPr>
          </p:nvSpPr>
          <p:spPr>
            <a:xfrm>
              <a:off x="3825391" y="2000250"/>
              <a:ext cx="111610" cy="25401"/>
            </a:xfrm>
            <a:custGeom>
              <a:avLst/>
              <a:gdLst/>
              <a:ahLst/>
              <a:cxnLst/>
              <a:rect l="0" t="0" r="0" b="0"/>
              <a:pathLst>
                <a:path w="1116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5400"/>
                  </a:lnTo>
                  <a:lnTo>
                    <a:pt x="0" y="24694"/>
                  </a:lnTo>
                  <a:lnTo>
                    <a:pt x="1563" y="22029"/>
                  </a:lnTo>
                  <a:lnTo>
                    <a:pt x="39802" y="12535"/>
                  </a:lnTo>
                  <a:lnTo>
                    <a:pt x="87076" y="4201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73"/>
            <p:cNvSpPr/>
            <p:nvPr>
              <p:custDataLst>
                <p:tags r:id="rId127"/>
              </p:custDataLst>
            </p:nvPr>
          </p:nvSpPr>
          <p:spPr>
            <a:xfrm>
              <a:off x="3909091" y="1744492"/>
              <a:ext cx="91148" cy="408159"/>
            </a:xfrm>
            <a:custGeom>
              <a:avLst/>
              <a:gdLst/>
              <a:ahLst/>
              <a:cxnLst/>
              <a:rect l="0" t="0" r="0" b="0"/>
              <a:pathLst>
                <a:path w="91148" h="408159">
                  <a:moveTo>
                    <a:pt x="85059" y="71608"/>
                  </a:moveTo>
                  <a:lnTo>
                    <a:pt x="85059" y="71608"/>
                  </a:lnTo>
                  <a:lnTo>
                    <a:pt x="90085" y="50885"/>
                  </a:lnTo>
                  <a:lnTo>
                    <a:pt x="91147" y="26828"/>
                  </a:lnTo>
                  <a:lnTo>
                    <a:pt x="87529" y="16193"/>
                  </a:lnTo>
                  <a:lnTo>
                    <a:pt x="77080" y="1238"/>
                  </a:lnTo>
                  <a:lnTo>
                    <a:pt x="74095" y="0"/>
                  </a:lnTo>
                  <a:lnTo>
                    <a:pt x="67016" y="507"/>
                  </a:lnTo>
                  <a:lnTo>
                    <a:pt x="51725" y="14871"/>
                  </a:lnTo>
                  <a:lnTo>
                    <a:pt x="33790" y="47114"/>
                  </a:lnTo>
                  <a:lnTo>
                    <a:pt x="23232" y="79537"/>
                  </a:lnTo>
                  <a:lnTo>
                    <a:pt x="14542" y="117465"/>
                  </a:lnTo>
                  <a:lnTo>
                    <a:pt x="8327" y="157841"/>
                  </a:lnTo>
                  <a:lnTo>
                    <a:pt x="3213" y="201185"/>
                  </a:lnTo>
                  <a:lnTo>
                    <a:pt x="0" y="244909"/>
                  </a:lnTo>
                  <a:lnTo>
                    <a:pt x="923" y="285509"/>
                  </a:lnTo>
                  <a:lnTo>
                    <a:pt x="3686" y="322838"/>
                  </a:lnTo>
                  <a:lnTo>
                    <a:pt x="7326" y="368061"/>
                  </a:lnTo>
                  <a:lnTo>
                    <a:pt x="6523" y="393690"/>
                  </a:lnTo>
                  <a:lnTo>
                    <a:pt x="2509" y="408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20"/>
          <p:cNvGrpSpPr/>
          <p:nvPr/>
        </p:nvGrpSpPr>
        <p:grpSpPr>
          <a:xfrm>
            <a:off x="5238750" y="1649578"/>
            <a:ext cx="628651" cy="564562"/>
            <a:chOff x="5238750" y="1649578"/>
            <a:chExt cx="628651" cy="564562"/>
          </a:xfrm>
        </p:grpSpPr>
        <p:sp>
          <p:nvSpPr>
            <p:cNvPr id="97" name="SMARTInkShape-674"/>
            <p:cNvSpPr/>
            <p:nvPr>
              <p:custDataLst>
                <p:tags r:id="rId110"/>
              </p:custDataLst>
            </p:nvPr>
          </p:nvSpPr>
          <p:spPr>
            <a:xfrm>
              <a:off x="5861050" y="2089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75"/>
            <p:cNvSpPr/>
            <p:nvPr>
              <p:custDataLst>
                <p:tags r:id="rId111"/>
              </p:custDataLst>
            </p:nvPr>
          </p:nvSpPr>
          <p:spPr>
            <a:xfrm>
              <a:off x="5844979" y="194310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76"/>
            <p:cNvSpPr/>
            <p:nvPr>
              <p:custDataLst>
                <p:tags r:id="rId112"/>
              </p:custDataLst>
            </p:nvPr>
          </p:nvSpPr>
          <p:spPr>
            <a:xfrm>
              <a:off x="5583415" y="1930400"/>
              <a:ext cx="125236" cy="38101"/>
            </a:xfrm>
            <a:custGeom>
              <a:avLst/>
              <a:gdLst/>
              <a:ahLst/>
              <a:cxnLst/>
              <a:rect l="0" t="0" r="0" b="0"/>
              <a:pathLst>
                <a:path w="1252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4729"/>
                  </a:lnTo>
                  <a:lnTo>
                    <a:pt x="2207" y="33030"/>
                  </a:lnTo>
                  <a:lnTo>
                    <a:pt x="0" y="29262"/>
                  </a:lnTo>
                  <a:lnTo>
                    <a:pt x="2234" y="27269"/>
                  </a:lnTo>
                  <a:lnTo>
                    <a:pt x="37114" y="16901"/>
                  </a:lnTo>
                  <a:lnTo>
                    <a:pt x="81488" y="8460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77"/>
            <p:cNvSpPr/>
            <p:nvPr>
              <p:custDataLst>
                <p:tags r:id="rId113"/>
              </p:custDataLst>
            </p:nvPr>
          </p:nvSpPr>
          <p:spPr>
            <a:xfrm>
              <a:off x="5638800" y="1682518"/>
              <a:ext cx="115906" cy="396489"/>
            </a:xfrm>
            <a:custGeom>
              <a:avLst/>
              <a:gdLst/>
              <a:ahLst/>
              <a:cxnLst/>
              <a:rect l="0" t="0" r="0" b="0"/>
              <a:pathLst>
                <a:path w="115906" h="396489">
                  <a:moveTo>
                    <a:pt x="101600" y="76432"/>
                  </a:moveTo>
                  <a:lnTo>
                    <a:pt x="101600" y="76432"/>
                  </a:lnTo>
                  <a:lnTo>
                    <a:pt x="115905" y="35611"/>
                  </a:lnTo>
                  <a:lnTo>
                    <a:pt x="114778" y="20895"/>
                  </a:lnTo>
                  <a:lnTo>
                    <a:pt x="109574" y="8710"/>
                  </a:lnTo>
                  <a:lnTo>
                    <a:pt x="102557" y="943"/>
                  </a:lnTo>
                  <a:lnTo>
                    <a:pt x="97299" y="0"/>
                  </a:lnTo>
                  <a:lnTo>
                    <a:pt x="83931" y="2716"/>
                  </a:lnTo>
                  <a:lnTo>
                    <a:pt x="60538" y="18920"/>
                  </a:lnTo>
                  <a:lnTo>
                    <a:pt x="39104" y="48338"/>
                  </a:lnTo>
                  <a:lnTo>
                    <a:pt x="19347" y="93978"/>
                  </a:lnTo>
                  <a:lnTo>
                    <a:pt x="12127" y="129386"/>
                  </a:lnTo>
                  <a:lnTo>
                    <a:pt x="8917" y="166995"/>
                  </a:lnTo>
                  <a:lnTo>
                    <a:pt x="7491" y="207228"/>
                  </a:lnTo>
                  <a:lnTo>
                    <a:pt x="8738" y="246747"/>
                  </a:lnTo>
                  <a:lnTo>
                    <a:pt x="10939" y="284772"/>
                  </a:lnTo>
                  <a:lnTo>
                    <a:pt x="11918" y="320487"/>
                  </a:lnTo>
                  <a:lnTo>
                    <a:pt x="12468" y="365585"/>
                  </a:lnTo>
                  <a:lnTo>
                    <a:pt x="9260" y="392275"/>
                  </a:lnTo>
                  <a:lnTo>
                    <a:pt x="7585" y="395649"/>
                  </a:lnTo>
                  <a:lnTo>
                    <a:pt x="5762" y="396488"/>
                  </a:lnTo>
                  <a:lnTo>
                    <a:pt x="0" y="39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78"/>
            <p:cNvSpPr/>
            <p:nvPr>
              <p:custDataLst>
                <p:tags r:id="rId114"/>
              </p:custDataLst>
            </p:nvPr>
          </p:nvSpPr>
          <p:spPr>
            <a:xfrm>
              <a:off x="5410573" y="1649578"/>
              <a:ext cx="138580" cy="386754"/>
            </a:xfrm>
            <a:custGeom>
              <a:avLst/>
              <a:gdLst/>
              <a:ahLst/>
              <a:cxnLst/>
              <a:rect l="0" t="0" r="0" b="0"/>
              <a:pathLst>
                <a:path w="138580" h="386754">
                  <a:moveTo>
                    <a:pt x="82177" y="312572"/>
                  </a:moveTo>
                  <a:lnTo>
                    <a:pt x="82177" y="312572"/>
                  </a:lnTo>
                  <a:lnTo>
                    <a:pt x="75435" y="309201"/>
                  </a:lnTo>
                  <a:lnTo>
                    <a:pt x="73449" y="306091"/>
                  </a:lnTo>
                  <a:lnTo>
                    <a:pt x="70000" y="286711"/>
                  </a:lnTo>
                  <a:lnTo>
                    <a:pt x="68415" y="284042"/>
                  </a:lnTo>
                  <a:lnTo>
                    <a:pt x="62891" y="279196"/>
                  </a:lnTo>
                  <a:lnTo>
                    <a:pt x="58735" y="279738"/>
                  </a:lnTo>
                  <a:lnTo>
                    <a:pt x="48475" y="285985"/>
                  </a:lnTo>
                  <a:lnTo>
                    <a:pt x="16619" y="321745"/>
                  </a:lnTo>
                  <a:lnTo>
                    <a:pt x="4592" y="342519"/>
                  </a:lnTo>
                  <a:lnTo>
                    <a:pt x="187" y="359749"/>
                  </a:lnTo>
                  <a:lnTo>
                    <a:pt x="0" y="367306"/>
                  </a:lnTo>
                  <a:lnTo>
                    <a:pt x="1992" y="373756"/>
                  </a:lnTo>
                  <a:lnTo>
                    <a:pt x="9851" y="384685"/>
                  </a:lnTo>
                  <a:lnTo>
                    <a:pt x="15615" y="386753"/>
                  </a:lnTo>
                  <a:lnTo>
                    <a:pt x="29545" y="385288"/>
                  </a:lnTo>
                  <a:lnTo>
                    <a:pt x="45144" y="374288"/>
                  </a:lnTo>
                  <a:lnTo>
                    <a:pt x="81525" y="328369"/>
                  </a:lnTo>
                  <a:lnTo>
                    <a:pt x="96233" y="286196"/>
                  </a:lnTo>
                  <a:lnTo>
                    <a:pt x="102131" y="261122"/>
                  </a:lnTo>
                  <a:lnTo>
                    <a:pt x="107474" y="231000"/>
                  </a:lnTo>
                  <a:lnTo>
                    <a:pt x="112447" y="197512"/>
                  </a:lnTo>
                  <a:lnTo>
                    <a:pt x="117174" y="161782"/>
                  </a:lnTo>
                  <a:lnTo>
                    <a:pt x="122442" y="128790"/>
                  </a:lnTo>
                  <a:lnTo>
                    <a:pt x="128070" y="97623"/>
                  </a:lnTo>
                  <a:lnTo>
                    <a:pt x="133939" y="67672"/>
                  </a:lnTo>
                  <a:lnTo>
                    <a:pt x="138579" y="28750"/>
                  </a:lnTo>
                  <a:lnTo>
                    <a:pt x="137583" y="7218"/>
                  </a:lnTo>
                  <a:lnTo>
                    <a:pt x="135342" y="2464"/>
                  </a:lnTo>
                  <a:lnTo>
                    <a:pt x="132437" y="0"/>
                  </a:lnTo>
                  <a:lnTo>
                    <a:pt x="128383" y="3296"/>
                  </a:lnTo>
                  <a:lnTo>
                    <a:pt x="118235" y="20129"/>
                  </a:lnTo>
                  <a:lnTo>
                    <a:pt x="108551" y="55362"/>
                  </a:lnTo>
                  <a:lnTo>
                    <a:pt x="103993" y="77599"/>
                  </a:lnTo>
                  <a:lnTo>
                    <a:pt x="99543" y="103006"/>
                  </a:lnTo>
                  <a:lnTo>
                    <a:pt x="95165" y="130528"/>
                  </a:lnTo>
                  <a:lnTo>
                    <a:pt x="90836" y="159459"/>
                  </a:lnTo>
                  <a:lnTo>
                    <a:pt x="89360" y="187214"/>
                  </a:lnTo>
                  <a:lnTo>
                    <a:pt x="89788" y="214183"/>
                  </a:lnTo>
                  <a:lnTo>
                    <a:pt x="91485" y="240629"/>
                  </a:lnTo>
                  <a:lnTo>
                    <a:pt x="95251" y="283184"/>
                  </a:lnTo>
                  <a:lnTo>
                    <a:pt x="103219" y="329265"/>
                  </a:lnTo>
                  <a:lnTo>
                    <a:pt x="113927" y="36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79"/>
            <p:cNvSpPr/>
            <p:nvPr>
              <p:custDataLst>
                <p:tags r:id="rId115"/>
              </p:custDataLst>
            </p:nvPr>
          </p:nvSpPr>
          <p:spPr>
            <a:xfrm>
              <a:off x="5238750" y="1879807"/>
              <a:ext cx="119184" cy="334333"/>
            </a:xfrm>
            <a:custGeom>
              <a:avLst/>
              <a:gdLst/>
              <a:ahLst/>
              <a:cxnLst/>
              <a:rect l="0" t="0" r="0" b="0"/>
              <a:pathLst>
                <a:path w="119184" h="334333">
                  <a:moveTo>
                    <a:pt x="6350" y="139493"/>
                  </a:moveTo>
                  <a:lnTo>
                    <a:pt x="6350" y="139493"/>
                  </a:lnTo>
                  <a:lnTo>
                    <a:pt x="883" y="134026"/>
                  </a:lnTo>
                  <a:lnTo>
                    <a:pt x="5545" y="169848"/>
                  </a:lnTo>
                  <a:lnTo>
                    <a:pt x="6112" y="211203"/>
                  </a:lnTo>
                  <a:lnTo>
                    <a:pt x="6279" y="255834"/>
                  </a:lnTo>
                  <a:lnTo>
                    <a:pt x="6329" y="296966"/>
                  </a:lnTo>
                  <a:lnTo>
                    <a:pt x="2687" y="330760"/>
                  </a:lnTo>
                  <a:lnTo>
                    <a:pt x="3202" y="333327"/>
                  </a:lnTo>
                  <a:lnTo>
                    <a:pt x="4251" y="334332"/>
                  </a:lnTo>
                  <a:lnTo>
                    <a:pt x="5417" y="327923"/>
                  </a:lnTo>
                  <a:lnTo>
                    <a:pt x="9537" y="287329"/>
                  </a:lnTo>
                  <a:lnTo>
                    <a:pt x="13175" y="247766"/>
                  </a:lnTo>
                  <a:lnTo>
                    <a:pt x="15133" y="224375"/>
                  </a:lnTo>
                  <a:lnTo>
                    <a:pt x="17850" y="199609"/>
                  </a:lnTo>
                  <a:lnTo>
                    <a:pt x="21072" y="173926"/>
                  </a:lnTo>
                  <a:lnTo>
                    <a:pt x="24631" y="147632"/>
                  </a:lnTo>
                  <a:lnTo>
                    <a:pt x="28415" y="122341"/>
                  </a:lnTo>
                  <a:lnTo>
                    <a:pt x="32349" y="97719"/>
                  </a:lnTo>
                  <a:lnTo>
                    <a:pt x="39072" y="54605"/>
                  </a:lnTo>
                  <a:lnTo>
                    <a:pt x="45269" y="9575"/>
                  </a:lnTo>
                  <a:lnTo>
                    <a:pt x="47113" y="4198"/>
                  </a:lnTo>
                  <a:lnTo>
                    <a:pt x="50459" y="1318"/>
                  </a:lnTo>
                  <a:lnTo>
                    <a:pt x="54805" y="104"/>
                  </a:lnTo>
                  <a:lnTo>
                    <a:pt x="59820" y="0"/>
                  </a:lnTo>
                  <a:lnTo>
                    <a:pt x="72919" y="7411"/>
                  </a:lnTo>
                  <a:lnTo>
                    <a:pt x="88147" y="22229"/>
                  </a:lnTo>
                  <a:lnTo>
                    <a:pt x="110471" y="58338"/>
                  </a:lnTo>
                  <a:lnTo>
                    <a:pt x="119183" y="86021"/>
                  </a:lnTo>
                  <a:lnTo>
                    <a:pt x="117882" y="111024"/>
                  </a:lnTo>
                  <a:lnTo>
                    <a:pt x="114571" y="122630"/>
                  </a:lnTo>
                  <a:lnTo>
                    <a:pt x="101485" y="141171"/>
                  </a:lnTo>
                  <a:lnTo>
                    <a:pt x="83205" y="155761"/>
                  </a:lnTo>
                  <a:lnTo>
                    <a:pt x="38856" y="174744"/>
                  </a:lnTo>
                  <a:lnTo>
                    <a:pt x="20092" y="179149"/>
                  </a:lnTo>
                  <a:lnTo>
                    <a:pt x="0" y="17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21"/>
          <p:cNvGrpSpPr/>
          <p:nvPr/>
        </p:nvGrpSpPr>
        <p:grpSpPr>
          <a:xfrm>
            <a:off x="6167615" y="1728238"/>
            <a:ext cx="715786" cy="399013"/>
            <a:chOff x="6167615" y="1728238"/>
            <a:chExt cx="715786" cy="399013"/>
          </a:xfrm>
        </p:grpSpPr>
        <p:sp>
          <p:nvSpPr>
            <p:cNvPr id="104" name="SMARTInkShape-680"/>
            <p:cNvSpPr/>
            <p:nvPr>
              <p:custDataLst>
                <p:tags r:id="rId104"/>
              </p:custDataLst>
            </p:nvPr>
          </p:nvSpPr>
          <p:spPr>
            <a:xfrm>
              <a:off x="6877050" y="2038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81"/>
            <p:cNvSpPr/>
            <p:nvPr>
              <p:custDataLst>
                <p:tags r:id="rId105"/>
              </p:custDataLst>
            </p:nvPr>
          </p:nvSpPr>
          <p:spPr>
            <a:xfrm>
              <a:off x="6739017" y="1787042"/>
              <a:ext cx="31907" cy="283059"/>
            </a:xfrm>
            <a:custGeom>
              <a:avLst/>
              <a:gdLst/>
              <a:ahLst/>
              <a:cxnLst/>
              <a:rect l="0" t="0" r="0" b="0"/>
              <a:pathLst>
                <a:path w="31907" h="283059">
                  <a:moveTo>
                    <a:pt x="23733" y="3658"/>
                  </a:moveTo>
                  <a:lnTo>
                    <a:pt x="23733" y="3658"/>
                  </a:lnTo>
                  <a:lnTo>
                    <a:pt x="13620" y="287"/>
                  </a:lnTo>
                  <a:lnTo>
                    <a:pt x="9935" y="0"/>
                  </a:lnTo>
                  <a:lnTo>
                    <a:pt x="3960" y="1562"/>
                  </a:lnTo>
                  <a:lnTo>
                    <a:pt x="2083" y="3671"/>
                  </a:lnTo>
                  <a:lnTo>
                    <a:pt x="0" y="9779"/>
                  </a:lnTo>
                  <a:lnTo>
                    <a:pt x="12368" y="53792"/>
                  </a:lnTo>
                  <a:lnTo>
                    <a:pt x="22247" y="98005"/>
                  </a:lnTo>
                  <a:lnTo>
                    <a:pt x="27306" y="133079"/>
                  </a:lnTo>
                  <a:lnTo>
                    <a:pt x="31906" y="169834"/>
                  </a:lnTo>
                  <a:lnTo>
                    <a:pt x="30658" y="203573"/>
                  </a:lnTo>
                  <a:lnTo>
                    <a:pt x="20140" y="246572"/>
                  </a:lnTo>
                  <a:lnTo>
                    <a:pt x="4683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82"/>
            <p:cNvSpPr/>
            <p:nvPr>
              <p:custDataLst>
                <p:tags r:id="rId106"/>
              </p:custDataLst>
            </p:nvPr>
          </p:nvSpPr>
          <p:spPr>
            <a:xfrm>
              <a:off x="6524141" y="1905883"/>
              <a:ext cx="200510" cy="163742"/>
            </a:xfrm>
            <a:custGeom>
              <a:avLst/>
              <a:gdLst/>
              <a:ahLst/>
              <a:cxnLst/>
              <a:rect l="0" t="0" r="0" b="0"/>
              <a:pathLst>
                <a:path w="200510" h="163742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3151" y="2749"/>
                  </a:lnTo>
                  <a:lnTo>
                    <a:pt x="22224" y="9904"/>
                  </a:lnTo>
                  <a:lnTo>
                    <a:pt x="30960" y="21550"/>
                  </a:lnTo>
                  <a:lnTo>
                    <a:pt x="46184" y="59653"/>
                  </a:lnTo>
                  <a:lnTo>
                    <a:pt x="50076" y="83172"/>
                  </a:lnTo>
                  <a:lnTo>
                    <a:pt x="49453" y="107736"/>
                  </a:lnTo>
                  <a:lnTo>
                    <a:pt x="38394" y="138623"/>
                  </a:lnTo>
                  <a:lnTo>
                    <a:pt x="21711" y="158907"/>
                  </a:lnTo>
                  <a:lnTo>
                    <a:pt x="17105" y="162088"/>
                  </a:lnTo>
                  <a:lnTo>
                    <a:pt x="13328" y="163503"/>
                  </a:lnTo>
                  <a:lnTo>
                    <a:pt x="10105" y="163741"/>
                  </a:lnTo>
                  <a:lnTo>
                    <a:pt x="8662" y="161783"/>
                  </a:lnTo>
                  <a:lnTo>
                    <a:pt x="8939" y="153963"/>
                  </a:lnTo>
                  <a:lnTo>
                    <a:pt x="28709" y="106762"/>
                  </a:lnTo>
                  <a:lnTo>
                    <a:pt x="45418" y="77108"/>
                  </a:lnTo>
                  <a:lnTo>
                    <a:pt x="82209" y="33463"/>
                  </a:lnTo>
                  <a:lnTo>
                    <a:pt x="90514" y="21188"/>
                  </a:lnTo>
                  <a:lnTo>
                    <a:pt x="90490" y="22298"/>
                  </a:lnTo>
                  <a:lnTo>
                    <a:pt x="76469" y="63788"/>
                  </a:lnTo>
                  <a:lnTo>
                    <a:pt x="76268" y="88364"/>
                  </a:lnTo>
                  <a:lnTo>
                    <a:pt x="77465" y="96715"/>
                  </a:lnTo>
                  <a:lnTo>
                    <a:pt x="81085" y="103694"/>
                  </a:lnTo>
                  <a:lnTo>
                    <a:pt x="92633" y="115210"/>
                  </a:lnTo>
                  <a:lnTo>
                    <a:pt x="105292" y="121269"/>
                  </a:lnTo>
                  <a:lnTo>
                    <a:pt x="111631" y="122885"/>
                  </a:lnTo>
                  <a:lnTo>
                    <a:pt x="129963" y="119036"/>
                  </a:lnTo>
                  <a:lnTo>
                    <a:pt x="176227" y="99318"/>
                  </a:lnTo>
                  <a:lnTo>
                    <a:pt x="200509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83"/>
            <p:cNvSpPr/>
            <p:nvPr>
              <p:custDataLst>
                <p:tags r:id="rId107"/>
              </p:custDataLst>
            </p:nvPr>
          </p:nvSpPr>
          <p:spPr>
            <a:xfrm>
              <a:off x="6395167" y="1765823"/>
              <a:ext cx="126284" cy="334413"/>
            </a:xfrm>
            <a:custGeom>
              <a:avLst/>
              <a:gdLst/>
              <a:ahLst/>
              <a:cxnLst/>
              <a:rect l="0" t="0" r="0" b="0"/>
              <a:pathLst>
                <a:path w="126284" h="334413">
                  <a:moveTo>
                    <a:pt x="126283" y="12177"/>
                  </a:moveTo>
                  <a:lnTo>
                    <a:pt x="126283" y="12177"/>
                  </a:lnTo>
                  <a:lnTo>
                    <a:pt x="122912" y="5435"/>
                  </a:lnTo>
                  <a:lnTo>
                    <a:pt x="121214" y="3449"/>
                  </a:lnTo>
                  <a:lnTo>
                    <a:pt x="114726" y="0"/>
                  </a:lnTo>
                  <a:lnTo>
                    <a:pt x="100438" y="9745"/>
                  </a:lnTo>
                  <a:lnTo>
                    <a:pt x="78330" y="42893"/>
                  </a:lnTo>
                  <a:lnTo>
                    <a:pt x="58404" y="76393"/>
                  </a:lnTo>
                  <a:lnTo>
                    <a:pt x="36848" y="115506"/>
                  </a:lnTo>
                  <a:lnTo>
                    <a:pt x="17860" y="158760"/>
                  </a:lnTo>
                  <a:lnTo>
                    <a:pt x="5659" y="201973"/>
                  </a:lnTo>
                  <a:lnTo>
                    <a:pt x="0" y="242581"/>
                  </a:lnTo>
                  <a:lnTo>
                    <a:pt x="2188" y="277092"/>
                  </a:lnTo>
                  <a:lnTo>
                    <a:pt x="13509" y="303248"/>
                  </a:lnTo>
                  <a:lnTo>
                    <a:pt x="30300" y="322164"/>
                  </a:lnTo>
                  <a:lnTo>
                    <a:pt x="49522" y="332923"/>
                  </a:lnTo>
                  <a:lnTo>
                    <a:pt x="67943" y="334412"/>
                  </a:lnTo>
                  <a:lnTo>
                    <a:pt x="94533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84"/>
            <p:cNvSpPr/>
            <p:nvPr>
              <p:custDataLst>
                <p:tags r:id="rId108"/>
              </p:custDataLst>
            </p:nvPr>
          </p:nvSpPr>
          <p:spPr>
            <a:xfrm>
              <a:off x="6167615" y="1943100"/>
              <a:ext cx="137936" cy="50801"/>
            </a:xfrm>
            <a:custGeom>
              <a:avLst/>
              <a:gdLst/>
              <a:ahLst/>
              <a:cxnLst/>
              <a:rect l="0" t="0" r="0" b="0"/>
              <a:pathLst>
                <a:path w="1379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4"/>
                  </a:lnTo>
                  <a:lnTo>
                    <a:pt x="884" y="48919"/>
                  </a:lnTo>
                  <a:lnTo>
                    <a:pt x="0" y="47429"/>
                  </a:lnTo>
                  <a:lnTo>
                    <a:pt x="117" y="45730"/>
                  </a:lnTo>
                  <a:lnTo>
                    <a:pt x="2129" y="41961"/>
                  </a:lnTo>
                  <a:lnTo>
                    <a:pt x="13971" y="32502"/>
                  </a:lnTo>
                  <a:lnTo>
                    <a:pt x="58781" y="19428"/>
                  </a:lnTo>
                  <a:lnTo>
                    <a:pt x="96373" y="10930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85"/>
            <p:cNvSpPr/>
            <p:nvPr>
              <p:custDataLst>
                <p:tags r:id="rId109"/>
              </p:custDataLst>
            </p:nvPr>
          </p:nvSpPr>
          <p:spPr>
            <a:xfrm>
              <a:off x="6245940" y="1728238"/>
              <a:ext cx="72311" cy="399013"/>
            </a:xfrm>
            <a:custGeom>
              <a:avLst/>
              <a:gdLst/>
              <a:ahLst/>
              <a:cxnLst/>
              <a:rect l="0" t="0" r="0" b="0"/>
              <a:pathLst>
                <a:path w="72311" h="399013">
                  <a:moveTo>
                    <a:pt x="72310" y="18012"/>
                  </a:moveTo>
                  <a:lnTo>
                    <a:pt x="72310" y="18012"/>
                  </a:lnTo>
                  <a:lnTo>
                    <a:pt x="68939" y="11270"/>
                  </a:lnTo>
                  <a:lnTo>
                    <a:pt x="67241" y="9284"/>
                  </a:lnTo>
                  <a:lnTo>
                    <a:pt x="54012" y="2464"/>
                  </a:lnTo>
                  <a:lnTo>
                    <a:pt x="45643" y="0"/>
                  </a:lnTo>
                  <a:lnTo>
                    <a:pt x="42537" y="1770"/>
                  </a:lnTo>
                  <a:lnTo>
                    <a:pt x="35324" y="9382"/>
                  </a:lnTo>
                  <a:lnTo>
                    <a:pt x="20053" y="43242"/>
                  </a:lnTo>
                  <a:lnTo>
                    <a:pt x="10260" y="82638"/>
                  </a:lnTo>
                  <a:lnTo>
                    <a:pt x="5221" y="117290"/>
                  </a:lnTo>
                  <a:lnTo>
                    <a:pt x="630" y="156210"/>
                  </a:lnTo>
                  <a:lnTo>
                    <a:pt x="0" y="195144"/>
                  </a:lnTo>
                  <a:lnTo>
                    <a:pt x="2072" y="232910"/>
                  </a:lnTo>
                  <a:lnTo>
                    <a:pt x="5345" y="268509"/>
                  </a:lnTo>
                  <a:lnTo>
                    <a:pt x="7270" y="301264"/>
                  </a:lnTo>
                  <a:lnTo>
                    <a:pt x="8354" y="343709"/>
                  </a:lnTo>
                  <a:lnTo>
                    <a:pt x="4385" y="388280"/>
                  </a:lnTo>
                  <a:lnTo>
                    <a:pt x="2460" y="39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22"/>
          <p:cNvGrpSpPr/>
          <p:nvPr/>
        </p:nvGrpSpPr>
        <p:grpSpPr>
          <a:xfrm>
            <a:off x="1378212" y="2782570"/>
            <a:ext cx="2281094" cy="443440"/>
            <a:chOff x="1378212" y="2782570"/>
            <a:chExt cx="2281094" cy="443440"/>
          </a:xfrm>
        </p:grpSpPr>
        <p:sp>
          <p:nvSpPr>
            <p:cNvPr id="111" name="SMARTInkShape-686"/>
            <p:cNvSpPr/>
            <p:nvPr>
              <p:custDataLst>
                <p:tags r:id="rId91"/>
              </p:custDataLst>
            </p:nvPr>
          </p:nvSpPr>
          <p:spPr>
            <a:xfrm>
              <a:off x="3517900" y="2858383"/>
              <a:ext cx="141406" cy="303918"/>
            </a:xfrm>
            <a:custGeom>
              <a:avLst/>
              <a:gdLst/>
              <a:ahLst/>
              <a:cxnLst/>
              <a:rect l="0" t="0" r="0" b="0"/>
              <a:pathLst>
                <a:path w="141406" h="303918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70555" y="1103"/>
                  </a:lnTo>
                  <a:lnTo>
                    <a:pt x="71731" y="441"/>
                  </a:lnTo>
                  <a:lnTo>
                    <a:pt x="73221" y="0"/>
                  </a:lnTo>
                  <a:lnTo>
                    <a:pt x="78639" y="3272"/>
                  </a:lnTo>
                  <a:lnTo>
                    <a:pt x="86456" y="11547"/>
                  </a:lnTo>
                  <a:lnTo>
                    <a:pt x="110603" y="49367"/>
                  </a:lnTo>
                  <a:lnTo>
                    <a:pt x="130373" y="89735"/>
                  </a:lnTo>
                  <a:lnTo>
                    <a:pt x="141405" y="134858"/>
                  </a:lnTo>
                  <a:lnTo>
                    <a:pt x="141163" y="166690"/>
                  </a:lnTo>
                  <a:lnTo>
                    <a:pt x="131649" y="197302"/>
                  </a:lnTo>
                  <a:lnTo>
                    <a:pt x="100312" y="238931"/>
                  </a:lnTo>
                  <a:lnTo>
                    <a:pt x="64338" y="265157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87"/>
            <p:cNvSpPr/>
            <p:nvPr>
              <p:custDataLst>
                <p:tags r:id="rId92"/>
              </p:custDataLst>
            </p:nvPr>
          </p:nvSpPr>
          <p:spPr>
            <a:xfrm>
              <a:off x="3416300" y="2928495"/>
              <a:ext cx="58575" cy="221106"/>
            </a:xfrm>
            <a:custGeom>
              <a:avLst/>
              <a:gdLst/>
              <a:ahLst/>
              <a:cxnLst/>
              <a:rect l="0" t="0" r="0" b="0"/>
              <a:pathLst>
                <a:path w="58575" h="22110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6467" y="1429"/>
                  </a:lnTo>
                  <a:lnTo>
                    <a:pt x="9460" y="0"/>
                  </a:lnTo>
                  <a:lnTo>
                    <a:pt x="15023" y="5008"/>
                  </a:lnTo>
                  <a:lnTo>
                    <a:pt x="34878" y="38601"/>
                  </a:lnTo>
                  <a:lnTo>
                    <a:pt x="50316" y="75229"/>
                  </a:lnTo>
                  <a:lnTo>
                    <a:pt x="58574" y="113207"/>
                  </a:lnTo>
                  <a:lnTo>
                    <a:pt x="56474" y="149859"/>
                  </a:lnTo>
                  <a:lnTo>
                    <a:pt x="50735" y="169920"/>
                  </a:lnTo>
                  <a:lnTo>
                    <a:pt x="12700" y="221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88"/>
            <p:cNvSpPr/>
            <p:nvPr>
              <p:custDataLst>
                <p:tags r:id="rId93"/>
              </p:custDataLst>
            </p:nvPr>
          </p:nvSpPr>
          <p:spPr>
            <a:xfrm>
              <a:off x="3238500" y="2940311"/>
              <a:ext cx="93363" cy="204499"/>
            </a:xfrm>
            <a:custGeom>
              <a:avLst/>
              <a:gdLst/>
              <a:ahLst/>
              <a:cxnLst/>
              <a:rect l="0" t="0" r="0" b="0"/>
              <a:pathLst>
                <a:path w="93363" h="204499">
                  <a:moveTo>
                    <a:pt x="6350" y="6089"/>
                  </a:moveTo>
                  <a:lnTo>
                    <a:pt x="6350" y="6089"/>
                  </a:lnTo>
                  <a:lnTo>
                    <a:pt x="6350" y="622"/>
                  </a:lnTo>
                  <a:lnTo>
                    <a:pt x="7056" y="327"/>
                  </a:lnTo>
                  <a:lnTo>
                    <a:pt x="9721" y="0"/>
                  </a:lnTo>
                  <a:lnTo>
                    <a:pt x="10714" y="619"/>
                  </a:lnTo>
                  <a:lnTo>
                    <a:pt x="11376" y="1737"/>
                  </a:lnTo>
                  <a:lnTo>
                    <a:pt x="19491" y="42125"/>
                  </a:lnTo>
                  <a:lnTo>
                    <a:pt x="23649" y="79091"/>
                  </a:lnTo>
                  <a:lnTo>
                    <a:pt x="21118" y="121323"/>
                  </a:lnTo>
                  <a:lnTo>
                    <a:pt x="13313" y="159471"/>
                  </a:lnTo>
                  <a:lnTo>
                    <a:pt x="860" y="204220"/>
                  </a:lnTo>
                  <a:lnTo>
                    <a:pt x="573" y="204498"/>
                  </a:lnTo>
                  <a:lnTo>
                    <a:pt x="382" y="203979"/>
                  </a:lnTo>
                  <a:lnTo>
                    <a:pt x="113" y="189762"/>
                  </a:lnTo>
                  <a:lnTo>
                    <a:pt x="10146" y="164305"/>
                  </a:lnTo>
                  <a:lnTo>
                    <a:pt x="35944" y="129738"/>
                  </a:lnTo>
                  <a:lnTo>
                    <a:pt x="44433" y="124544"/>
                  </a:lnTo>
                  <a:lnTo>
                    <a:pt x="48672" y="123159"/>
                  </a:lnTo>
                  <a:lnTo>
                    <a:pt x="57145" y="123501"/>
                  </a:lnTo>
                  <a:lnTo>
                    <a:pt x="81974" y="131382"/>
                  </a:lnTo>
                  <a:lnTo>
                    <a:pt x="88879" y="135388"/>
                  </a:lnTo>
                  <a:lnTo>
                    <a:pt x="91003" y="138149"/>
                  </a:lnTo>
                  <a:lnTo>
                    <a:pt x="93362" y="144981"/>
                  </a:lnTo>
                  <a:lnTo>
                    <a:pt x="88766" y="156483"/>
                  </a:lnTo>
                  <a:lnTo>
                    <a:pt x="79668" y="169592"/>
                  </a:lnTo>
                  <a:lnTo>
                    <a:pt x="68569" y="180122"/>
                  </a:lnTo>
                  <a:lnTo>
                    <a:pt x="39127" y="193310"/>
                  </a:lnTo>
                  <a:lnTo>
                    <a:pt x="16611" y="199067"/>
                  </a:lnTo>
                  <a:lnTo>
                    <a:pt x="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89"/>
            <p:cNvSpPr/>
            <p:nvPr>
              <p:custDataLst>
                <p:tags r:id="rId94"/>
              </p:custDataLst>
            </p:nvPr>
          </p:nvSpPr>
          <p:spPr>
            <a:xfrm>
              <a:off x="3048000" y="31178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60129" y="12209"/>
                  </a:lnTo>
                  <a:lnTo>
                    <a:pt x="24886" y="5583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90"/>
            <p:cNvSpPr/>
            <p:nvPr>
              <p:custDataLst>
                <p:tags r:id="rId95"/>
              </p:custDataLst>
            </p:nvPr>
          </p:nvSpPr>
          <p:spPr>
            <a:xfrm>
              <a:off x="2869717" y="3007425"/>
              <a:ext cx="108434" cy="116436"/>
            </a:xfrm>
            <a:custGeom>
              <a:avLst/>
              <a:gdLst/>
              <a:ahLst/>
              <a:cxnLst/>
              <a:rect l="0" t="0" r="0" b="0"/>
              <a:pathLst>
                <a:path w="108434" h="116436">
                  <a:moveTo>
                    <a:pt x="83033" y="34225"/>
                  </a:moveTo>
                  <a:lnTo>
                    <a:pt x="83033" y="34225"/>
                  </a:lnTo>
                  <a:lnTo>
                    <a:pt x="79662" y="34225"/>
                  </a:lnTo>
                  <a:lnTo>
                    <a:pt x="78669" y="33519"/>
                  </a:lnTo>
                  <a:lnTo>
                    <a:pt x="78007" y="32344"/>
                  </a:lnTo>
                  <a:lnTo>
                    <a:pt x="77566" y="30854"/>
                  </a:lnTo>
                  <a:lnTo>
                    <a:pt x="67922" y="15927"/>
                  </a:lnTo>
                  <a:lnTo>
                    <a:pt x="60089" y="10100"/>
                  </a:lnTo>
                  <a:lnTo>
                    <a:pt x="41185" y="611"/>
                  </a:lnTo>
                  <a:lnTo>
                    <a:pt x="32449" y="0"/>
                  </a:lnTo>
                  <a:lnTo>
                    <a:pt x="28143" y="825"/>
                  </a:lnTo>
                  <a:lnTo>
                    <a:pt x="17715" y="9268"/>
                  </a:lnTo>
                  <a:lnTo>
                    <a:pt x="7436" y="22427"/>
                  </a:lnTo>
                  <a:lnTo>
                    <a:pt x="516" y="37683"/>
                  </a:lnTo>
                  <a:lnTo>
                    <a:pt x="0" y="83877"/>
                  </a:lnTo>
                  <a:lnTo>
                    <a:pt x="1679" y="100037"/>
                  </a:lnTo>
                  <a:lnTo>
                    <a:pt x="7129" y="111923"/>
                  </a:lnTo>
                  <a:lnTo>
                    <a:pt x="11264" y="114951"/>
                  </a:lnTo>
                  <a:lnTo>
                    <a:pt x="16137" y="116264"/>
                  </a:lnTo>
                  <a:lnTo>
                    <a:pt x="21502" y="116435"/>
                  </a:lnTo>
                  <a:lnTo>
                    <a:pt x="26490" y="114432"/>
                  </a:lnTo>
                  <a:lnTo>
                    <a:pt x="35795" y="106561"/>
                  </a:lnTo>
                  <a:lnTo>
                    <a:pt x="45597" y="86859"/>
                  </a:lnTo>
                  <a:lnTo>
                    <a:pt x="62468" y="40320"/>
                  </a:lnTo>
                  <a:lnTo>
                    <a:pt x="69297" y="20342"/>
                  </a:lnTo>
                  <a:lnTo>
                    <a:pt x="69642" y="20031"/>
                  </a:lnTo>
                  <a:lnTo>
                    <a:pt x="73568" y="31342"/>
                  </a:lnTo>
                  <a:lnTo>
                    <a:pt x="80036" y="70134"/>
                  </a:lnTo>
                  <a:lnTo>
                    <a:pt x="87345" y="83345"/>
                  </a:lnTo>
                  <a:lnTo>
                    <a:pt x="108433" y="104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91"/>
            <p:cNvSpPr/>
            <p:nvPr>
              <p:custDataLst>
                <p:tags r:id="rId96"/>
              </p:custDataLst>
            </p:nvPr>
          </p:nvSpPr>
          <p:spPr>
            <a:xfrm>
              <a:off x="2713364" y="2940311"/>
              <a:ext cx="93337" cy="216983"/>
            </a:xfrm>
            <a:custGeom>
              <a:avLst/>
              <a:gdLst/>
              <a:ahLst/>
              <a:cxnLst/>
              <a:rect l="0" t="0" r="0" b="0"/>
              <a:pathLst>
                <a:path w="93337" h="216983">
                  <a:moveTo>
                    <a:pt x="93336" y="6089"/>
                  </a:moveTo>
                  <a:lnTo>
                    <a:pt x="93336" y="6089"/>
                  </a:lnTo>
                  <a:lnTo>
                    <a:pt x="89965" y="2718"/>
                  </a:lnTo>
                  <a:lnTo>
                    <a:pt x="86429" y="1063"/>
                  </a:lnTo>
                  <a:lnTo>
                    <a:pt x="81780" y="0"/>
                  </a:lnTo>
                  <a:lnTo>
                    <a:pt x="48062" y="21415"/>
                  </a:lnTo>
                  <a:lnTo>
                    <a:pt x="32963" y="45359"/>
                  </a:lnTo>
                  <a:lnTo>
                    <a:pt x="16181" y="88280"/>
                  </a:lnTo>
                  <a:lnTo>
                    <a:pt x="4545" y="134472"/>
                  </a:lnTo>
                  <a:lnTo>
                    <a:pt x="0" y="176067"/>
                  </a:lnTo>
                  <a:lnTo>
                    <a:pt x="4581" y="196641"/>
                  </a:lnTo>
                  <a:lnTo>
                    <a:pt x="8766" y="205090"/>
                  </a:lnTo>
                  <a:lnTo>
                    <a:pt x="14378" y="210723"/>
                  </a:lnTo>
                  <a:lnTo>
                    <a:pt x="28140" y="216982"/>
                  </a:lnTo>
                  <a:lnTo>
                    <a:pt x="67936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92"/>
            <p:cNvSpPr/>
            <p:nvPr>
              <p:custDataLst>
                <p:tags r:id="rId97"/>
              </p:custDataLst>
            </p:nvPr>
          </p:nvSpPr>
          <p:spPr>
            <a:xfrm>
              <a:off x="2400300" y="30670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5580" y="25400"/>
                  </a:lnTo>
                  <a:lnTo>
                    <a:pt x="58644" y="8441"/>
                  </a:lnTo>
                  <a:lnTo>
                    <a:pt x="99778" y="16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93"/>
            <p:cNvSpPr/>
            <p:nvPr>
              <p:custDataLst>
                <p:tags r:id="rId98"/>
              </p:custDataLst>
            </p:nvPr>
          </p:nvSpPr>
          <p:spPr>
            <a:xfrm>
              <a:off x="2411705" y="2984577"/>
              <a:ext cx="115596" cy="179465"/>
            </a:xfrm>
            <a:custGeom>
              <a:avLst/>
              <a:gdLst/>
              <a:ahLst/>
              <a:cxnLst/>
              <a:rect l="0" t="0" r="0" b="0"/>
              <a:pathLst>
                <a:path w="115596" h="179465">
                  <a:moveTo>
                    <a:pt x="115595" y="6273"/>
                  </a:moveTo>
                  <a:lnTo>
                    <a:pt x="115595" y="6273"/>
                  </a:lnTo>
                  <a:lnTo>
                    <a:pt x="112224" y="6273"/>
                  </a:lnTo>
                  <a:lnTo>
                    <a:pt x="108687" y="4391"/>
                  </a:lnTo>
                  <a:lnTo>
                    <a:pt x="104764" y="1909"/>
                  </a:lnTo>
                  <a:lnTo>
                    <a:pt x="97883" y="511"/>
                  </a:lnTo>
                  <a:lnTo>
                    <a:pt x="79230" y="0"/>
                  </a:lnTo>
                  <a:lnTo>
                    <a:pt x="70975" y="3720"/>
                  </a:lnTo>
                  <a:lnTo>
                    <a:pt x="47436" y="24348"/>
                  </a:lnTo>
                  <a:lnTo>
                    <a:pt x="30567" y="47455"/>
                  </a:lnTo>
                  <a:lnTo>
                    <a:pt x="13261" y="85660"/>
                  </a:lnTo>
                  <a:lnTo>
                    <a:pt x="0" y="132517"/>
                  </a:lnTo>
                  <a:lnTo>
                    <a:pt x="249" y="149165"/>
                  </a:lnTo>
                  <a:lnTo>
                    <a:pt x="4593" y="161737"/>
                  </a:lnTo>
                  <a:lnTo>
                    <a:pt x="7727" y="167066"/>
                  </a:lnTo>
                  <a:lnTo>
                    <a:pt x="16854" y="174868"/>
                  </a:lnTo>
                  <a:lnTo>
                    <a:pt x="22251" y="177937"/>
                  </a:lnTo>
                  <a:lnTo>
                    <a:pt x="37655" y="179464"/>
                  </a:lnTo>
                  <a:lnTo>
                    <a:pt x="83845" y="17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94"/>
            <p:cNvSpPr/>
            <p:nvPr>
              <p:custDataLst>
                <p:tags r:id="rId99"/>
              </p:custDataLst>
            </p:nvPr>
          </p:nvSpPr>
          <p:spPr>
            <a:xfrm>
              <a:off x="2044700" y="2952750"/>
              <a:ext cx="209551" cy="260351"/>
            </a:xfrm>
            <a:custGeom>
              <a:avLst/>
              <a:gdLst/>
              <a:ahLst/>
              <a:cxnLst/>
              <a:rect l="0" t="0" r="0" b="0"/>
              <a:pathLst>
                <a:path w="209551" h="260351">
                  <a:moveTo>
                    <a:pt x="209550" y="0"/>
                  </a:moveTo>
                  <a:lnTo>
                    <a:pt x="209550" y="0"/>
                  </a:lnTo>
                  <a:lnTo>
                    <a:pt x="202808" y="0"/>
                  </a:lnTo>
                  <a:lnTo>
                    <a:pt x="197617" y="1881"/>
                  </a:lnTo>
                  <a:lnTo>
                    <a:pt x="192957" y="4364"/>
                  </a:lnTo>
                  <a:lnTo>
                    <a:pt x="188535" y="5467"/>
                  </a:lnTo>
                  <a:lnTo>
                    <a:pt x="160116" y="44997"/>
                  </a:lnTo>
                  <a:lnTo>
                    <a:pt x="133363" y="84986"/>
                  </a:lnTo>
                  <a:lnTo>
                    <a:pt x="99722" y="129211"/>
                  </a:lnTo>
                  <a:lnTo>
                    <a:pt x="75365" y="160673"/>
                  </a:lnTo>
                  <a:lnTo>
                    <a:pt x="41616" y="202594"/>
                  </a:lnTo>
                  <a:lnTo>
                    <a:pt x="5187" y="249069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95"/>
            <p:cNvSpPr/>
            <p:nvPr>
              <p:custDataLst>
                <p:tags r:id="rId100"/>
              </p:custDataLst>
            </p:nvPr>
          </p:nvSpPr>
          <p:spPr>
            <a:xfrm>
              <a:off x="2084022" y="2971921"/>
              <a:ext cx="132129" cy="184030"/>
            </a:xfrm>
            <a:custGeom>
              <a:avLst/>
              <a:gdLst/>
              <a:ahLst/>
              <a:cxnLst/>
              <a:rect l="0" t="0" r="0" b="0"/>
              <a:pathLst>
                <a:path w="132129" h="184030">
                  <a:moveTo>
                    <a:pt x="17828" y="31629"/>
                  </a:moveTo>
                  <a:lnTo>
                    <a:pt x="17828" y="31629"/>
                  </a:lnTo>
                  <a:lnTo>
                    <a:pt x="17122" y="17832"/>
                  </a:lnTo>
                  <a:lnTo>
                    <a:pt x="14457" y="11856"/>
                  </a:lnTo>
                  <a:lnTo>
                    <a:pt x="8990" y="4525"/>
                  </a:lnTo>
                  <a:lnTo>
                    <a:pt x="4963" y="1944"/>
                  </a:lnTo>
                  <a:lnTo>
                    <a:pt x="0" y="287"/>
                  </a:lnTo>
                  <a:lnTo>
                    <a:pt x="298" y="151"/>
                  </a:lnTo>
                  <a:lnTo>
                    <a:pt x="2511" y="0"/>
                  </a:lnTo>
                  <a:lnTo>
                    <a:pt x="5846" y="1815"/>
                  </a:lnTo>
                  <a:lnTo>
                    <a:pt x="26680" y="23419"/>
                  </a:lnTo>
                  <a:lnTo>
                    <a:pt x="57669" y="66923"/>
                  </a:lnTo>
                  <a:lnTo>
                    <a:pt x="91445" y="108111"/>
                  </a:lnTo>
                  <a:lnTo>
                    <a:pt x="119663" y="154302"/>
                  </a:lnTo>
                  <a:lnTo>
                    <a:pt x="132128" y="18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96"/>
            <p:cNvSpPr/>
            <p:nvPr>
              <p:custDataLst>
                <p:tags r:id="rId101"/>
              </p:custDataLst>
            </p:nvPr>
          </p:nvSpPr>
          <p:spPr>
            <a:xfrm>
              <a:off x="1867764" y="2877433"/>
              <a:ext cx="94387" cy="303918"/>
            </a:xfrm>
            <a:custGeom>
              <a:avLst/>
              <a:gdLst/>
              <a:ahLst/>
              <a:cxnLst/>
              <a:rect l="0" t="0" r="0" b="0"/>
              <a:pathLst>
                <a:path w="94387" h="303918">
                  <a:moveTo>
                    <a:pt x="94386" y="5467"/>
                  </a:moveTo>
                  <a:lnTo>
                    <a:pt x="94386" y="5467"/>
                  </a:lnTo>
                  <a:lnTo>
                    <a:pt x="91015" y="2096"/>
                  </a:lnTo>
                  <a:lnTo>
                    <a:pt x="87478" y="441"/>
                  </a:lnTo>
                  <a:lnTo>
                    <a:pt x="85548" y="0"/>
                  </a:lnTo>
                  <a:lnTo>
                    <a:pt x="83555" y="411"/>
                  </a:lnTo>
                  <a:lnTo>
                    <a:pt x="69815" y="8033"/>
                  </a:lnTo>
                  <a:lnTo>
                    <a:pt x="46003" y="44593"/>
                  </a:lnTo>
                  <a:lnTo>
                    <a:pt x="23371" y="91378"/>
                  </a:lnTo>
                  <a:lnTo>
                    <a:pt x="9201" y="131844"/>
                  </a:lnTo>
                  <a:lnTo>
                    <a:pt x="552" y="173347"/>
                  </a:lnTo>
                  <a:lnTo>
                    <a:pt x="0" y="211550"/>
                  </a:lnTo>
                  <a:lnTo>
                    <a:pt x="9505" y="259145"/>
                  </a:lnTo>
                  <a:lnTo>
                    <a:pt x="19972" y="281902"/>
                  </a:lnTo>
                  <a:lnTo>
                    <a:pt x="31680" y="296720"/>
                  </a:lnTo>
                  <a:lnTo>
                    <a:pt x="39176" y="300530"/>
                  </a:lnTo>
                  <a:lnTo>
                    <a:pt x="75336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97"/>
            <p:cNvSpPr/>
            <p:nvPr>
              <p:custDataLst>
                <p:tags r:id="rId102"/>
              </p:custDataLst>
            </p:nvPr>
          </p:nvSpPr>
          <p:spPr>
            <a:xfrm>
              <a:off x="1549662" y="2997200"/>
              <a:ext cx="133089" cy="174416"/>
            </a:xfrm>
            <a:custGeom>
              <a:avLst/>
              <a:gdLst/>
              <a:ahLst/>
              <a:cxnLst/>
              <a:rect l="0" t="0" r="0" b="0"/>
              <a:pathLst>
                <a:path w="133089" h="174416">
                  <a:moveTo>
                    <a:pt x="6088" y="101600"/>
                  </a:moveTo>
                  <a:lnTo>
                    <a:pt x="6088" y="101600"/>
                  </a:lnTo>
                  <a:lnTo>
                    <a:pt x="2717" y="98229"/>
                  </a:lnTo>
                  <a:lnTo>
                    <a:pt x="1062" y="94693"/>
                  </a:lnTo>
                  <a:lnTo>
                    <a:pt x="0" y="83302"/>
                  </a:lnTo>
                  <a:lnTo>
                    <a:pt x="3617" y="75593"/>
                  </a:lnTo>
                  <a:lnTo>
                    <a:pt x="9929" y="68169"/>
                  </a:lnTo>
                  <a:lnTo>
                    <a:pt x="17438" y="62518"/>
                  </a:lnTo>
                  <a:lnTo>
                    <a:pt x="22121" y="62845"/>
                  </a:lnTo>
                  <a:lnTo>
                    <a:pt x="32969" y="68853"/>
                  </a:lnTo>
                  <a:lnTo>
                    <a:pt x="50977" y="87507"/>
                  </a:lnTo>
                  <a:lnTo>
                    <a:pt x="62976" y="117650"/>
                  </a:lnTo>
                  <a:lnTo>
                    <a:pt x="64258" y="146651"/>
                  </a:lnTo>
                  <a:lnTo>
                    <a:pt x="59928" y="160663"/>
                  </a:lnTo>
                  <a:lnTo>
                    <a:pt x="54006" y="170184"/>
                  </a:lnTo>
                  <a:lnTo>
                    <a:pt x="49022" y="174415"/>
                  </a:lnTo>
                  <a:lnTo>
                    <a:pt x="45999" y="174132"/>
                  </a:lnTo>
                  <a:lnTo>
                    <a:pt x="38878" y="170055"/>
                  </a:lnTo>
                  <a:lnTo>
                    <a:pt x="34773" y="156013"/>
                  </a:lnTo>
                  <a:lnTo>
                    <a:pt x="34359" y="134250"/>
                  </a:lnTo>
                  <a:lnTo>
                    <a:pt x="43471" y="92381"/>
                  </a:lnTo>
                  <a:lnTo>
                    <a:pt x="64123" y="57397"/>
                  </a:lnTo>
                  <a:lnTo>
                    <a:pt x="102349" y="21816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98"/>
            <p:cNvSpPr/>
            <p:nvPr>
              <p:custDataLst>
                <p:tags r:id="rId103"/>
              </p:custDataLst>
            </p:nvPr>
          </p:nvSpPr>
          <p:spPr>
            <a:xfrm>
              <a:off x="1378212" y="2782570"/>
              <a:ext cx="141767" cy="443440"/>
            </a:xfrm>
            <a:custGeom>
              <a:avLst/>
              <a:gdLst/>
              <a:ahLst/>
              <a:cxnLst/>
              <a:rect l="0" t="0" r="0" b="0"/>
              <a:pathLst>
                <a:path w="141767" h="443440">
                  <a:moveTo>
                    <a:pt x="6088" y="182880"/>
                  </a:moveTo>
                  <a:lnTo>
                    <a:pt x="6088" y="182880"/>
                  </a:lnTo>
                  <a:lnTo>
                    <a:pt x="0" y="176791"/>
                  </a:lnTo>
                  <a:lnTo>
                    <a:pt x="3186" y="176608"/>
                  </a:lnTo>
                  <a:lnTo>
                    <a:pt x="6680" y="184090"/>
                  </a:lnTo>
                  <a:lnTo>
                    <a:pt x="14672" y="222003"/>
                  </a:lnTo>
                  <a:lnTo>
                    <a:pt x="18840" y="254361"/>
                  </a:lnTo>
                  <a:lnTo>
                    <a:pt x="22339" y="291555"/>
                  </a:lnTo>
                  <a:lnTo>
                    <a:pt x="23894" y="329252"/>
                  </a:lnTo>
                  <a:lnTo>
                    <a:pt x="24585" y="365292"/>
                  </a:lnTo>
                  <a:lnTo>
                    <a:pt x="24974" y="409789"/>
                  </a:lnTo>
                  <a:lnTo>
                    <a:pt x="25124" y="443439"/>
                  </a:lnTo>
                  <a:lnTo>
                    <a:pt x="30163" y="404330"/>
                  </a:lnTo>
                  <a:lnTo>
                    <a:pt x="31604" y="366674"/>
                  </a:lnTo>
                  <a:lnTo>
                    <a:pt x="32977" y="342804"/>
                  </a:lnTo>
                  <a:lnTo>
                    <a:pt x="34597" y="317012"/>
                  </a:lnTo>
                  <a:lnTo>
                    <a:pt x="36383" y="290646"/>
                  </a:lnTo>
                  <a:lnTo>
                    <a:pt x="38279" y="263896"/>
                  </a:lnTo>
                  <a:lnTo>
                    <a:pt x="40249" y="236891"/>
                  </a:lnTo>
                  <a:lnTo>
                    <a:pt x="41562" y="211832"/>
                  </a:lnTo>
                  <a:lnTo>
                    <a:pt x="43021" y="165174"/>
                  </a:lnTo>
                  <a:lnTo>
                    <a:pt x="45551" y="124681"/>
                  </a:lnTo>
                  <a:lnTo>
                    <a:pt x="49733" y="88575"/>
                  </a:lnTo>
                  <a:lnTo>
                    <a:pt x="60726" y="42598"/>
                  </a:lnTo>
                  <a:lnTo>
                    <a:pt x="76369" y="12276"/>
                  </a:lnTo>
                  <a:lnTo>
                    <a:pt x="85772" y="1693"/>
                  </a:lnTo>
                  <a:lnTo>
                    <a:pt x="91666" y="0"/>
                  </a:lnTo>
                  <a:lnTo>
                    <a:pt x="105741" y="1882"/>
                  </a:lnTo>
                  <a:lnTo>
                    <a:pt x="121404" y="14947"/>
                  </a:lnTo>
                  <a:lnTo>
                    <a:pt x="129532" y="24358"/>
                  </a:lnTo>
                  <a:lnTo>
                    <a:pt x="138563" y="49867"/>
                  </a:lnTo>
                  <a:lnTo>
                    <a:pt x="141766" y="95961"/>
                  </a:lnTo>
                  <a:lnTo>
                    <a:pt x="136945" y="128022"/>
                  </a:lnTo>
                  <a:lnTo>
                    <a:pt x="114397" y="172427"/>
                  </a:lnTo>
                  <a:lnTo>
                    <a:pt x="77054" y="215988"/>
                  </a:lnTo>
                  <a:lnTo>
                    <a:pt x="60206" y="229345"/>
                  </a:lnTo>
                  <a:lnTo>
                    <a:pt x="31488" y="240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23"/>
          <p:cNvGrpSpPr/>
          <p:nvPr/>
        </p:nvGrpSpPr>
        <p:grpSpPr>
          <a:xfrm>
            <a:off x="3949700" y="3067050"/>
            <a:ext cx="165101" cy="107951"/>
            <a:chOff x="3949700" y="3067050"/>
            <a:chExt cx="165101" cy="107951"/>
          </a:xfrm>
        </p:grpSpPr>
        <p:sp>
          <p:nvSpPr>
            <p:cNvPr id="125" name="SMARTInkShape-699"/>
            <p:cNvSpPr/>
            <p:nvPr>
              <p:custDataLst>
                <p:tags r:id="rId89"/>
              </p:custDataLst>
            </p:nvPr>
          </p:nvSpPr>
          <p:spPr>
            <a:xfrm>
              <a:off x="3952679" y="3143250"/>
              <a:ext cx="155772" cy="31751"/>
            </a:xfrm>
            <a:custGeom>
              <a:avLst/>
              <a:gdLst/>
              <a:ahLst/>
              <a:cxnLst/>
              <a:rect l="0" t="0" r="0" b="0"/>
              <a:pathLst>
                <a:path w="155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4646" y="28379"/>
                  </a:lnTo>
                  <a:lnTo>
                    <a:pt x="42532" y="22290"/>
                  </a:lnTo>
                  <a:lnTo>
                    <a:pt x="78788" y="16639"/>
                  </a:lnTo>
                  <a:lnTo>
                    <a:pt x="124181" y="7125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00"/>
            <p:cNvSpPr/>
            <p:nvPr>
              <p:custDataLst>
                <p:tags r:id="rId90"/>
              </p:custDataLst>
            </p:nvPr>
          </p:nvSpPr>
          <p:spPr>
            <a:xfrm>
              <a:off x="3949700" y="30670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8728" y="4678"/>
                  </a:lnTo>
                  <a:lnTo>
                    <a:pt x="10052" y="4529"/>
                  </a:lnTo>
                  <a:lnTo>
                    <a:pt x="10935" y="5136"/>
                  </a:lnTo>
                  <a:lnTo>
                    <a:pt x="50173" y="6279"/>
                  </a:lnTo>
                  <a:lnTo>
                    <a:pt x="84951" y="5623"/>
                  </a:lnTo>
                  <a:lnTo>
                    <a:pt x="124105" y="198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24"/>
          <p:cNvGrpSpPr/>
          <p:nvPr/>
        </p:nvGrpSpPr>
        <p:grpSpPr>
          <a:xfrm>
            <a:off x="4511447" y="2540339"/>
            <a:ext cx="1756004" cy="1359285"/>
            <a:chOff x="4511447" y="2540339"/>
            <a:chExt cx="1756004" cy="1359285"/>
          </a:xfrm>
        </p:grpSpPr>
        <p:sp>
          <p:nvSpPr>
            <p:cNvPr id="128" name="SMARTInkShape-701"/>
            <p:cNvSpPr/>
            <p:nvPr>
              <p:custDataLst>
                <p:tags r:id="rId77"/>
              </p:custDataLst>
            </p:nvPr>
          </p:nvSpPr>
          <p:spPr>
            <a:xfrm>
              <a:off x="6051549" y="3149600"/>
              <a:ext cx="215902" cy="19051"/>
            </a:xfrm>
            <a:custGeom>
              <a:avLst/>
              <a:gdLst/>
              <a:ahLst/>
              <a:cxnLst/>
              <a:rect l="0" t="0" r="0" b="0"/>
              <a:pathLst>
                <a:path w="2159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706" y="14686"/>
                  </a:lnTo>
                  <a:lnTo>
                    <a:pt x="3372" y="13583"/>
                  </a:lnTo>
                  <a:lnTo>
                    <a:pt x="39232" y="5909"/>
                  </a:lnTo>
                  <a:lnTo>
                    <a:pt x="84063" y="1751"/>
                  </a:lnTo>
                  <a:lnTo>
                    <a:pt x="123440" y="778"/>
                  </a:lnTo>
                  <a:lnTo>
                    <a:pt x="169162" y="346"/>
                  </a:lnTo>
                  <a:lnTo>
                    <a:pt x="215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02"/>
            <p:cNvSpPr/>
            <p:nvPr>
              <p:custDataLst>
                <p:tags r:id="rId78"/>
              </p:custDataLst>
            </p:nvPr>
          </p:nvSpPr>
          <p:spPr>
            <a:xfrm>
              <a:off x="6096573" y="3012591"/>
              <a:ext cx="101028" cy="327176"/>
            </a:xfrm>
            <a:custGeom>
              <a:avLst/>
              <a:gdLst/>
              <a:ahLst/>
              <a:cxnLst/>
              <a:rect l="0" t="0" r="0" b="0"/>
              <a:pathLst>
                <a:path w="101028" h="327176">
                  <a:moveTo>
                    <a:pt x="56577" y="3659"/>
                  </a:moveTo>
                  <a:lnTo>
                    <a:pt x="56577" y="3659"/>
                  </a:lnTo>
                  <a:lnTo>
                    <a:pt x="56577" y="288"/>
                  </a:lnTo>
                  <a:lnTo>
                    <a:pt x="57282" y="0"/>
                  </a:lnTo>
                  <a:lnTo>
                    <a:pt x="59948" y="1563"/>
                  </a:lnTo>
                  <a:lnTo>
                    <a:pt x="60941" y="2967"/>
                  </a:lnTo>
                  <a:lnTo>
                    <a:pt x="62044" y="6408"/>
                  </a:lnTo>
                  <a:lnTo>
                    <a:pt x="62665" y="19055"/>
                  </a:lnTo>
                  <a:lnTo>
                    <a:pt x="50959" y="55990"/>
                  </a:lnTo>
                  <a:lnTo>
                    <a:pt x="40331" y="98657"/>
                  </a:lnTo>
                  <a:lnTo>
                    <a:pt x="29600" y="133369"/>
                  </a:lnTo>
                  <a:lnTo>
                    <a:pt x="17776" y="169963"/>
                  </a:lnTo>
                  <a:lnTo>
                    <a:pt x="9229" y="203631"/>
                  </a:lnTo>
                  <a:lnTo>
                    <a:pt x="2331" y="246590"/>
                  </a:lnTo>
                  <a:lnTo>
                    <a:pt x="0" y="292710"/>
                  </a:lnTo>
                  <a:lnTo>
                    <a:pt x="3445" y="308750"/>
                  </a:lnTo>
                  <a:lnTo>
                    <a:pt x="6339" y="315003"/>
                  </a:lnTo>
                  <a:lnTo>
                    <a:pt x="17080" y="323832"/>
                  </a:lnTo>
                  <a:lnTo>
                    <a:pt x="23895" y="327175"/>
                  </a:lnTo>
                  <a:lnTo>
                    <a:pt x="44638" y="327125"/>
                  </a:lnTo>
                  <a:lnTo>
                    <a:pt x="76558" y="319164"/>
                  </a:lnTo>
                  <a:lnTo>
                    <a:pt x="101027" y="30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03"/>
            <p:cNvSpPr/>
            <p:nvPr>
              <p:custDataLst>
                <p:tags r:id="rId79"/>
              </p:custDataLst>
            </p:nvPr>
          </p:nvSpPr>
          <p:spPr>
            <a:xfrm>
              <a:off x="5780144" y="2997717"/>
              <a:ext cx="188155" cy="336034"/>
            </a:xfrm>
            <a:custGeom>
              <a:avLst/>
              <a:gdLst/>
              <a:ahLst/>
              <a:cxnLst/>
              <a:rect l="0" t="0" r="0" b="0"/>
              <a:pathLst>
                <a:path w="188155" h="336034">
                  <a:moveTo>
                    <a:pt x="106306" y="247133"/>
                  </a:moveTo>
                  <a:lnTo>
                    <a:pt x="106306" y="247133"/>
                  </a:lnTo>
                  <a:lnTo>
                    <a:pt x="84935" y="226468"/>
                  </a:lnTo>
                  <a:lnTo>
                    <a:pt x="79639" y="223837"/>
                  </a:lnTo>
                  <a:lnTo>
                    <a:pt x="62577" y="225727"/>
                  </a:lnTo>
                  <a:lnTo>
                    <a:pt x="49477" y="234562"/>
                  </a:lnTo>
                  <a:lnTo>
                    <a:pt x="17077" y="269971"/>
                  </a:lnTo>
                  <a:lnTo>
                    <a:pt x="6677" y="289504"/>
                  </a:lnTo>
                  <a:lnTo>
                    <a:pt x="0" y="321668"/>
                  </a:lnTo>
                  <a:lnTo>
                    <a:pt x="2274" y="326456"/>
                  </a:lnTo>
                  <a:lnTo>
                    <a:pt x="6612" y="329649"/>
                  </a:lnTo>
                  <a:lnTo>
                    <a:pt x="12326" y="331777"/>
                  </a:lnTo>
                  <a:lnTo>
                    <a:pt x="28084" y="330379"/>
                  </a:lnTo>
                  <a:lnTo>
                    <a:pt x="47552" y="322937"/>
                  </a:lnTo>
                  <a:lnTo>
                    <a:pt x="82312" y="296796"/>
                  </a:lnTo>
                  <a:lnTo>
                    <a:pt x="118717" y="251421"/>
                  </a:lnTo>
                  <a:lnTo>
                    <a:pt x="141220" y="208822"/>
                  </a:lnTo>
                  <a:lnTo>
                    <a:pt x="151455" y="183493"/>
                  </a:lnTo>
                  <a:lnTo>
                    <a:pt x="161099" y="156023"/>
                  </a:lnTo>
                  <a:lnTo>
                    <a:pt x="170351" y="127126"/>
                  </a:lnTo>
                  <a:lnTo>
                    <a:pt x="182513" y="79967"/>
                  </a:lnTo>
                  <a:lnTo>
                    <a:pt x="188154" y="43015"/>
                  </a:lnTo>
                  <a:lnTo>
                    <a:pt x="185956" y="17184"/>
                  </a:lnTo>
                  <a:lnTo>
                    <a:pt x="180276" y="3822"/>
                  </a:lnTo>
                  <a:lnTo>
                    <a:pt x="176787" y="259"/>
                  </a:lnTo>
                  <a:lnTo>
                    <a:pt x="172343" y="0"/>
                  </a:lnTo>
                  <a:lnTo>
                    <a:pt x="161761" y="5358"/>
                  </a:lnTo>
                  <a:lnTo>
                    <a:pt x="143904" y="27015"/>
                  </a:lnTo>
                  <a:lnTo>
                    <a:pt x="128578" y="62517"/>
                  </a:lnTo>
                  <a:lnTo>
                    <a:pt x="117615" y="99465"/>
                  </a:lnTo>
                  <a:lnTo>
                    <a:pt x="107099" y="142697"/>
                  </a:lnTo>
                  <a:lnTo>
                    <a:pt x="100073" y="185430"/>
                  </a:lnTo>
                  <a:lnTo>
                    <a:pt x="102125" y="226059"/>
                  </a:lnTo>
                  <a:lnTo>
                    <a:pt x="109386" y="262461"/>
                  </a:lnTo>
                  <a:lnTo>
                    <a:pt x="122114" y="301377"/>
                  </a:lnTo>
                  <a:lnTo>
                    <a:pt x="144406" y="336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04"/>
            <p:cNvSpPr/>
            <p:nvPr>
              <p:custDataLst>
                <p:tags r:id="rId80"/>
              </p:custDataLst>
            </p:nvPr>
          </p:nvSpPr>
          <p:spPr>
            <a:xfrm>
              <a:off x="5492750" y="3017133"/>
              <a:ext cx="124819" cy="322968"/>
            </a:xfrm>
            <a:custGeom>
              <a:avLst/>
              <a:gdLst/>
              <a:ahLst/>
              <a:cxnLst/>
              <a:rect l="0" t="0" r="0" b="0"/>
              <a:pathLst>
                <a:path w="124819" h="322968">
                  <a:moveTo>
                    <a:pt x="95250" y="5467"/>
                  </a:moveTo>
                  <a:lnTo>
                    <a:pt x="95250" y="5467"/>
                  </a:lnTo>
                  <a:lnTo>
                    <a:pt x="95250" y="0"/>
                  </a:lnTo>
                  <a:lnTo>
                    <a:pt x="101992" y="6120"/>
                  </a:lnTo>
                  <a:lnTo>
                    <a:pt x="112548" y="42520"/>
                  </a:lnTo>
                  <a:lnTo>
                    <a:pt x="122090" y="86609"/>
                  </a:lnTo>
                  <a:lnTo>
                    <a:pt x="124818" y="118906"/>
                  </a:lnTo>
                  <a:lnTo>
                    <a:pt x="122267" y="155838"/>
                  </a:lnTo>
                  <a:lnTo>
                    <a:pt x="113607" y="195066"/>
                  </a:lnTo>
                  <a:lnTo>
                    <a:pt x="95648" y="233666"/>
                  </a:lnTo>
                  <a:lnTo>
                    <a:pt x="68478" y="277614"/>
                  </a:lnTo>
                  <a:lnTo>
                    <a:pt x="43604" y="297871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05"/>
            <p:cNvSpPr/>
            <p:nvPr>
              <p:custDataLst>
                <p:tags r:id="rId81"/>
              </p:custDataLst>
            </p:nvPr>
          </p:nvSpPr>
          <p:spPr>
            <a:xfrm>
              <a:off x="5346700" y="31750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3579"/>
                  </a:lnTo>
                  <a:lnTo>
                    <a:pt x="0" y="24186"/>
                  </a:lnTo>
                  <a:lnTo>
                    <a:pt x="3371" y="28411"/>
                  </a:lnTo>
                  <a:lnTo>
                    <a:pt x="12552" y="28385"/>
                  </a:lnTo>
                  <a:lnTo>
                    <a:pt x="54569" y="20724"/>
                  </a:lnTo>
                  <a:lnTo>
                    <a:pt x="99339" y="1073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06"/>
            <p:cNvSpPr/>
            <p:nvPr>
              <p:custDataLst>
                <p:tags r:id="rId82"/>
              </p:custDataLst>
            </p:nvPr>
          </p:nvSpPr>
          <p:spPr>
            <a:xfrm>
              <a:off x="5383654" y="3017133"/>
              <a:ext cx="77347" cy="304570"/>
            </a:xfrm>
            <a:custGeom>
              <a:avLst/>
              <a:gdLst/>
              <a:ahLst/>
              <a:cxnLst/>
              <a:rect l="0" t="0" r="0" b="0"/>
              <a:pathLst>
                <a:path w="77347" h="304570">
                  <a:moveTo>
                    <a:pt x="58296" y="5467"/>
                  </a:moveTo>
                  <a:lnTo>
                    <a:pt x="58296" y="5467"/>
                  </a:lnTo>
                  <a:lnTo>
                    <a:pt x="52829" y="0"/>
                  </a:lnTo>
                  <a:lnTo>
                    <a:pt x="55578" y="6120"/>
                  </a:lnTo>
                  <a:lnTo>
                    <a:pt x="48325" y="42520"/>
                  </a:lnTo>
                  <a:lnTo>
                    <a:pt x="40134" y="88020"/>
                  </a:lnTo>
                  <a:lnTo>
                    <a:pt x="30468" y="125648"/>
                  </a:lnTo>
                  <a:lnTo>
                    <a:pt x="20999" y="162127"/>
                  </a:lnTo>
                  <a:lnTo>
                    <a:pt x="11497" y="208753"/>
                  </a:lnTo>
                  <a:lnTo>
                    <a:pt x="4919" y="246793"/>
                  </a:lnTo>
                  <a:lnTo>
                    <a:pt x="0" y="270062"/>
                  </a:lnTo>
                  <a:lnTo>
                    <a:pt x="167" y="287459"/>
                  </a:lnTo>
                  <a:lnTo>
                    <a:pt x="4473" y="298484"/>
                  </a:lnTo>
                  <a:lnTo>
                    <a:pt x="7598" y="302411"/>
                  </a:lnTo>
                  <a:lnTo>
                    <a:pt x="12503" y="304324"/>
                  </a:lnTo>
                  <a:lnTo>
                    <a:pt x="25479" y="304569"/>
                  </a:lnTo>
                  <a:lnTo>
                    <a:pt x="52022" y="290626"/>
                  </a:lnTo>
                  <a:lnTo>
                    <a:pt x="77346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07"/>
            <p:cNvSpPr/>
            <p:nvPr>
              <p:custDataLst>
                <p:tags r:id="rId83"/>
              </p:custDataLst>
            </p:nvPr>
          </p:nvSpPr>
          <p:spPr>
            <a:xfrm>
              <a:off x="5114732" y="3017133"/>
              <a:ext cx="143069" cy="354718"/>
            </a:xfrm>
            <a:custGeom>
              <a:avLst/>
              <a:gdLst/>
              <a:ahLst/>
              <a:cxnLst/>
              <a:rect l="0" t="0" r="0" b="0"/>
              <a:pathLst>
                <a:path w="143069" h="354718">
                  <a:moveTo>
                    <a:pt x="143068" y="5467"/>
                  </a:moveTo>
                  <a:lnTo>
                    <a:pt x="143068" y="5467"/>
                  </a:lnTo>
                  <a:lnTo>
                    <a:pt x="139697" y="5467"/>
                  </a:lnTo>
                  <a:lnTo>
                    <a:pt x="138704" y="4761"/>
                  </a:lnTo>
                  <a:lnTo>
                    <a:pt x="138042" y="3586"/>
                  </a:lnTo>
                  <a:lnTo>
                    <a:pt x="137601" y="2096"/>
                  </a:lnTo>
                  <a:lnTo>
                    <a:pt x="136601" y="1103"/>
                  </a:lnTo>
                  <a:lnTo>
                    <a:pt x="133608" y="0"/>
                  </a:lnTo>
                  <a:lnTo>
                    <a:pt x="131823" y="411"/>
                  </a:lnTo>
                  <a:lnTo>
                    <a:pt x="127957" y="2750"/>
                  </a:lnTo>
                  <a:lnTo>
                    <a:pt x="80910" y="45693"/>
                  </a:lnTo>
                  <a:lnTo>
                    <a:pt x="47745" y="86844"/>
                  </a:lnTo>
                  <a:lnTo>
                    <a:pt x="20829" y="132746"/>
                  </a:lnTo>
                  <a:lnTo>
                    <a:pt x="8541" y="170221"/>
                  </a:lnTo>
                  <a:lnTo>
                    <a:pt x="2139" y="210395"/>
                  </a:lnTo>
                  <a:lnTo>
                    <a:pt x="0" y="249651"/>
                  </a:lnTo>
                  <a:lnTo>
                    <a:pt x="1401" y="283562"/>
                  </a:lnTo>
                  <a:lnTo>
                    <a:pt x="9527" y="323678"/>
                  </a:lnTo>
                  <a:lnTo>
                    <a:pt x="20687" y="341157"/>
                  </a:lnTo>
                  <a:lnTo>
                    <a:pt x="27614" y="347794"/>
                  </a:lnTo>
                  <a:lnTo>
                    <a:pt x="35054" y="351513"/>
                  </a:lnTo>
                  <a:lnTo>
                    <a:pt x="66868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08"/>
            <p:cNvSpPr/>
            <p:nvPr>
              <p:custDataLst>
                <p:tags r:id="rId84"/>
              </p:custDataLst>
            </p:nvPr>
          </p:nvSpPr>
          <p:spPr>
            <a:xfrm>
              <a:off x="4800862" y="3235482"/>
              <a:ext cx="177539" cy="15719"/>
            </a:xfrm>
            <a:custGeom>
              <a:avLst/>
              <a:gdLst/>
              <a:ahLst/>
              <a:cxnLst/>
              <a:rect l="0" t="0" r="0" b="0"/>
              <a:pathLst>
                <a:path w="177539" h="15719">
                  <a:moveTo>
                    <a:pt x="6088" y="15718"/>
                  </a:moveTo>
                  <a:lnTo>
                    <a:pt x="6088" y="15718"/>
                  </a:lnTo>
                  <a:lnTo>
                    <a:pt x="621" y="15718"/>
                  </a:lnTo>
                  <a:lnTo>
                    <a:pt x="326" y="15012"/>
                  </a:lnTo>
                  <a:lnTo>
                    <a:pt x="0" y="12347"/>
                  </a:lnTo>
                  <a:lnTo>
                    <a:pt x="1324" y="11354"/>
                  </a:lnTo>
                  <a:lnTo>
                    <a:pt x="43056" y="4458"/>
                  </a:lnTo>
                  <a:lnTo>
                    <a:pt x="79366" y="1563"/>
                  </a:lnTo>
                  <a:lnTo>
                    <a:pt x="117640" y="0"/>
                  </a:lnTo>
                  <a:lnTo>
                    <a:pt x="165051" y="2620"/>
                  </a:lnTo>
                  <a:lnTo>
                    <a:pt x="177538" y="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09"/>
            <p:cNvSpPr/>
            <p:nvPr>
              <p:custDataLst>
                <p:tags r:id="rId85"/>
              </p:custDataLst>
            </p:nvPr>
          </p:nvSpPr>
          <p:spPr>
            <a:xfrm>
              <a:off x="4864100" y="2946661"/>
              <a:ext cx="139701" cy="444240"/>
            </a:xfrm>
            <a:custGeom>
              <a:avLst/>
              <a:gdLst/>
              <a:ahLst/>
              <a:cxnLst/>
              <a:rect l="0" t="0" r="0" b="0"/>
              <a:pathLst>
                <a:path w="139701" h="444240">
                  <a:moveTo>
                    <a:pt x="139700" y="6089"/>
                  </a:moveTo>
                  <a:lnTo>
                    <a:pt x="139700" y="6089"/>
                  </a:lnTo>
                  <a:lnTo>
                    <a:pt x="136329" y="2718"/>
                  </a:lnTo>
                  <a:lnTo>
                    <a:pt x="130911" y="1063"/>
                  </a:lnTo>
                  <a:lnTo>
                    <a:pt x="115935" y="0"/>
                  </a:lnTo>
                  <a:lnTo>
                    <a:pt x="109617" y="1737"/>
                  </a:lnTo>
                  <a:lnTo>
                    <a:pt x="100212" y="8562"/>
                  </a:lnTo>
                  <a:lnTo>
                    <a:pt x="96441" y="11971"/>
                  </a:lnTo>
                  <a:lnTo>
                    <a:pt x="70434" y="56191"/>
                  </a:lnTo>
                  <a:lnTo>
                    <a:pt x="50267" y="94782"/>
                  </a:lnTo>
                  <a:lnTo>
                    <a:pt x="39823" y="136791"/>
                  </a:lnTo>
                  <a:lnTo>
                    <a:pt x="33927" y="169307"/>
                  </a:lnTo>
                  <a:lnTo>
                    <a:pt x="26603" y="204925"/>
                  </a:lnTo>
                  <a:lnTo>
                    <a:pt x="20525" y="241922"/>
                  </a:lnTo>
                  <a:lnTo>
                    <a:pt x="16178" y="278826"/>
                  </a:lnTo>
                  <a:lnTo>
                    <a:pt x="14246" y="314042"/>
                  </a:lnTo>
                  <a:lnTo>
                    <a:pt x="11506" y="346628"/>
                  </a:lnTo>
                  <a:lnTo>
                    <a:pt x="5996" y="388976"/>
                  </a:lnTo>
                  <a:lnTo>
                    <a:pt x="789" y="433512"/>
                  </a:lnTo>
                  <a:lnTo>
                    <a:pt x="0" y="444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10"/>
            <p:cNvSpPr/>
            <p:nvPr>
              <p:custDataLst>
                <p:tags r:id="rId86"/>
              </p:custDataLst>
            </p:nvPr>
          </p:nvSpPr>
          <p:spPr>
            <a:xfrm>
              <a:off x="4616450" y="2540339"/>
              <a:ext cx="87227" cy="276899"/>
            </a:xfrm>
            <a:custGeom>
              <a:avLst/>
              <a:gdLst/>
              <a:ahLst/>
              <a:cxnLst/>
              <a:rect l="0" t="0" r="0" b="0"/>
              <a:pathLst>
                <a:path w="87227" h="276899">
                  <a:moveTo>
                    <a:pt x="6350" y="12361"/>
                  </a:moveTo>
                  <a:lnTo>
                    <a:pt x="6350" y="12361"/>
                  </a:lnTo>
                  <a:lnTo>
                    <a:pt x="6350" y="805"/>
                  </a:lnTo>
                  <a:lnTo>
                    <a:pt x="7055" y="424"/>
                  </a:lnTo>
                  <a:lnTo>
                    <a:pt x="9721" y="0"/>
                  </a:lnTo>
                  <a:lnTo>
                    <a:pt x="11419" y="1298"/>
                  </a:lnTo>
                  <a:lnTo>
                    <a:pt x="15188" y="6503"/>
                  </a:lnTo>
                  <a:lnTo>
                    <a:pt x="21277" y="24109"/>
                  </a:lnTo>
                  <a:lnTo>
                    <a:pt x="24178" y="57313"/>
                  </a:lnTo>
                  <a:lnTo>
                    <a:pt x="21094" y="89960"/>
                  </a:lnTo>
                  <a:lnTo>
                    <a:pt x="15020" y="126577"/>
                  </a:lnTo>
                  <a:lnTo>
                    <a:pt x="7616" y="161666"/>
                  </a:lnTo>
                  <a:lnTo>
                    <a:pt x="2256" y="203042"/>
                  </a:lnTo>
                  <a:lnTo>
                    <a:pt x="198" y="236982"/>
                  </a:lnTo>
                  <a:lnTo>
                    <a:pt x="1908" y="214070"/>
                  </a:lnTo>
                  <a:lnTo>
                    <a:pt x="10678" y="179606"/>
                  </a:lnTo>
                  <a:lnTo>
                    <a:pt x="29234" y="137198"/>
                  </a:lnTo>
                  <a:lnTo>
                    <a:pt x="36040" y="127816"/>
                  </a:lnTo>
                  <a:lnTo>
                    <a:pt x="41418" y="123647"/>
                  </a:lnTo>
                  <a:lnTo>
                    <a:pt x="46160" y="121793"/>
                  </a:lnTo>
                  <a:lnTo>
                    <a:pt x="59538" y="124121"/>
                  </a:lnTo>
                  <a:lnTo>
                    <a:pt x="69030" y="131177"/>
                  </a:lnTo>
                  <a:lnTo>
                    <a:pt x="73537" y="136021"/>
                  </a:lnTo>
                  <a:lnTo>
                    <a:pt x="83250" y="159695"/>
                  </a:lnTo>
                  <a:lnTo>
                    <a:pt x="87226" y="185681"/>
                  </a:lnTo>
                  <a:lnTo>
                    <a:pt x="84393" y="200870"/>
                  </a:lnTo>
                  <a:lnTo>
                    <a:pt x="67705" y="234610"/>
                  </a:lnTo>
                  <a:lnTo>
                    <a:pt x="46793" y="258129"/>
                  </a:lnTo>
                  <a:lnTo>
                    <a:pt x="22723" y="271761"/>
                  </a:lnTo>
                  <a:lnTo>
                    <a:pt x="7830" y="276898"/>
                  </a:lnTo>
                  <a:lnTo>
                    <a:pt x="5220" y="275502"/>
                  </a:lnTo>
                  <a:lnTo>
                    <a:pt x="3480" y="272455"/>
                  </a:lnTo>
                  <a:lnTo>
                    <a:pt x="0" y="26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11"/>
            <p:cNvSpPr/>
            <p:nvPr>
              <p:custDataLst>
                <p:tags r:id="rId87"/>
              </p:custDataLst>
            </p:nvPr>
          </p:nvSpPr>
          <p:spPr>
            <a:xfrm>
              <a:off x="4511447" y="3759826"/>
              <a:ext cx="162154" cy="139798"/>
            </a:xfrm>
            <a:custGeom>
              <a:avLst/>
              <a:gdLst/>
              <a:ahLst/>
              <a:cxnLst/>
              <a:rect l="0" t="0" r="0" b="0"/>
              <a:pathLst>
                <a:path w="162154" h="139798">
                  <a:moveTo>
                    <a:pt x="117703" y="31124"/>
                  </a:moveTo>
                  <a:lnTo>
                    <a:pt x="117703" y="31124"/>
                  </a:lnTo>
                  <a:lnTo>
                    <a:pt x="114332" y="27753"/>
                  </a:lnTo>
                  <a:lnTo>
                    <a:pt x="110795" y="26098"/>
                  </a:lnTo>
                  <a:lnTo>
                    <a:pt x="108864" y="25657"/>
                  </a:lnTo>
                  <a:lnTo>
                    <a:pt x="107577" y="24657"/>
                  </a:lnTo>
                  <a:lnTo>
                    <a:pt x="92894" y="6499"/>
                  </a:lnTo>
                  <a:lnTo>
                    <a:pt x="85275" y="2541"/>
                  </a:lnTo>
                  <a:lnTo>
                    <a:pt x="65514" y="0"/>
                  </a:lnTo>
                  <a:lnTo>
                    <a:pt x="44070" y="6301"/>
                  </a:lnTo>
                  <a:lnTo>
                    <a:pt x="23213" y="23848"/>
                  </a:lnTo>
                  <a:lnTo>
                    <a:pt x="6999" y="50291"/>
                  </a:lnTo>
                  <a:lnTo>
                    <a:pt x="0" y="80469"/>
                  </a:lnTo>
                  <a:lnTo>
                    <a:pt x="1297" y="108382"/>
                  </a:lnTo>
                  <a:lnTo>
                    <a:pt x="6230" y="122141"/>
                  </a:lnTo>
                  <a:lnTo>
                    <a:pt x="9521" y="127785"/>
                  </a:lnTo>
                  <a:lnTo>
                    <a:pt x="18822" y="135938"/>
                  </a:lnTo>
                  <a:lnTo>
                    <a:pt x="24266" y="139100"/>
                  </a:lnTo>
                  <a:lnTo>
                    <a:pt x="30011" y="139797"/>
                  </a:lnTo>
                  <a:lnTo>
                    <a:pt x="42040" y="136808"/>
                  </a:lnTo>
                  <a:lnTo>
                    <a:pt x="60712" y="123821"/>
                  </a:lnTo>
                  <a:lnTo>
                    <a:pt x="90348" y="89625"/>
                  </a:lnTo>
                  <a:lnTo>
                    <a:pt x="120425" y="43950"/>
                  </a:lnTo>
                  <a:lnTo>
                    <a:pt x="132090" y="29999"/>
                  </a:lnTo>
                  <a:lnTo>
                    <a:pt x="132234" y="29668"/>
                  </a:lnTo>
                  <a:lnTo>
                    <a:pt x="131623" y="30154"/>
                  </a:lnTo>
                  <a:lnTo>
                    <a:pt x="127393" y="37579"/>
                  </a:lnTo>
                  <a:lnTo>
                    <a:pt x="125042" y="55457"/>
                  </a:lnTo>
                  <a:lnTo>
                    <a:pt x="128256" y="68750"/>
                  </a:lnTo>
                  <a:lnTo>
                    <a:pt x="137998" y="86252"/>
                  </a:lnTo>
                  <a:lnTo>
                    <a:pt x="149821" y="98493"/>
                  </a:lnTo>
                  <a:lnTo>
                    <a:pt x="162153" y="107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12"/>
            <p:cNvSpPr/>
            <p:nvPr>
              <p:custDataLst>
                <p:tags r:id="rId88"/>
              </p:custDataLst>
            </p:nvPr>
          </p:nvSpPr>
          <p:spPr>
            <a:xfrm>
              <a:off x="4572000" y="2833399"/>
              <a:ext cx="139701" cy="735302"/>
            </a:xfrm>
            <a:custGeom>
              <a:avLst/>
              <a:gdLst/>
              <a:ahLst/>
              <a:cxnLst/>
              <a:rect l="0" t="0" r="0" b="0"/>
              <a:pathLst>
                <a:path w="139701" h="735302">
                  <a:moveTo>
                    <a:pt x="139700" y="24101"/>
                  </a:moveTo>
                  <a:lnTo>
                    <a:pt x="139700" y="24101"/>
                  </a:lnTo>
                  <a:lnTo>
                    <a:pt x="130861" y="9795"/>
                  </a:lnTo>
                  <a:lnTo>
                    <a:pt x="124773" y="3086"/>
                  </a:lnTo>
                  <a:lnTo>
                    <a:pt x="118719" y="650"/>
                  </a:lnTo>
                  <a:lnTo>
                    <a:pt x="115129" y="0"/>
                  </a:lnTo>
                  <a:lnTo>
                    <a:pt x="107378" y="1160"/>
                  </a:lnTo>
                  <a:lnTo>
                    <a:pt x="97818" y="5438"/>
                  </a:lnTo>
                  <a:lnTo>
                    <a:pt x="77274" y="21158"/>
                  </a:lnTo>
                  <a:lnTo>
                    <a:pt x="58879" y="47532"/>
                  </a:lnTo>
                  <a:lnTo>
                    <a:pt x="45627" y="88048"/>
                  </a:lnTo>
                  <a:lnTo>
                    <a:pt x="38449" y="123246"/>
                  </a:lnTo>
                  <a:lnTo>
                    <a:pt x="36138" y="151421"/>
                  </a:lnTo>
                  <a:lnTo>
                    <a:pt x="39815" y="182758"/>
                  </a:lnTo>
                  <a:lnTo>
                    <a:pt x="44272" y="217382"/>
                  </a:lnTo>
                  <a:lnTo>
                    <a:pt x="49310" y="255348"/>
                  </a:lnTo>
                  <a:lnTo>
                    <a:pt x="56252" y="298092"/>
                  </a:lnTo>
                  <a:lnTo>
                    <a:pt x="64042" y="344841"/>
                  </a:lnTo>
                  <a:lnTo>
                    <a:pt x="68095" y="369161"/>
                  </a:lnTo>
                  <a:lnTo>
                    <a:pt x="72207" y="393135"/>
                  </a:lnTo>
                  <a:lnTo>
                    <a:pt x="80540" y="440470"/>
                  </a:lnTo>
                  <a:lnTo>
                    <a:pt x="87066" y="485496"/>
                  </a:lnTo>
                  <a:lnTo>
                    <a:pt x="91613" y="527616"/>
                  </a:lnTo>
                  <a:lnTo>
                    <a:pt x="93633" y="565151"/>
                  </a:lnTo>
                  <a:lnTo>
                    <a:pt x="90768" y="598766"/>
                  </a:lnTo>
                  <a:lnTo>
                    <a:pt x="79341" y="643576"/>
                  </a:lnTo>
                  <a:lnTo>
                    <a:pt x="60667" y="681782"/>
                  </a:lnTo>
                  <a:lnTo>
                    <a:pt x="45308" y="702343"/>
                  </a:lnTo>
                  <a:lnTo>
                    <a:pt x="0" y="73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25"/>
          <p:cNvGrpSpPr/>
          <p:nvPr/>
        </p:nvGrpSpPr>
        <p:grpSpPr>
          <a:xfrm>
            <a:off x="6320941" y="2208528"/>
            <a:ext cx="1051410" cy="424107"/>
            <a:chOff x="6320941" y="2208528"/>
            <a:chExt cx="1051410" cy="424107"/>
          </a:xfrm>
        </p:grpSpPr>
        <p:sp>
          <p:nvSpPr>
            <p:cNvPr id="141" name="SMARTInkShape-713"/>
            <p:cNvSpPr/>
            <p:nvPr>
              <p:custDataLst>
                <p:tags r:id="rId73"/>
              </p:custDataLst>
            </p:nvPr>
          </p:nvSpPr>
          <p:spPr>
            <a:xfrm>
              <a:off x="6872465" y="2208528"/>
              <a:ext cx="499886" cy="356873"/>
            </a:xfrm>
            <a:custGeom>
              <a:avLst/>
              <a:gdLst/>
              <a:ahLst/>
              <a:cxnLst/>
              <a:rect l="0" t="0" r="0" b="0"/>
              <a:pathLst>
                <a:path w="499886" h="356873">
                  <a:moveTo>
                    <a:pt x="10935" y="356872"/>
                  </a:moveTo>
                  <a:lnTo>
                    <a:pt x="10935" y="356872"/>
                  </a:lnTo>
                  <a:lnTo>
                    <a:pt x="0" y="356872"/>
                  </a:lnTo>
                  <a:lnTo>
                    <a:pt x="5500" y="356872"/>
                  </a:lnTo>
                  <a:lnTo>
                    <a:pt x="44756" y="344938"/>
                  </a:lnTo>
                  <a:lnTo>
                    <a:pt x="85427" y="339228"/>
                  </a:lnTo>
                  <a:lnTo>
                    <a:pt x="123910" y="337858"/>
                  </a:lnTo>
                  <a:lnTo>
                    <a:pt x="118101" y="337833"/>
                  </a:lnTo>
                  <a:lnTo>
                    <a:pt x="115539" y="336418"/>
                  </a:lnTo>
                  <a:lnTo>
                    <a:pt x="108565" y="327685"/>
                  </a:lnTo>
                  <a:lnTo>
                    <a:pt x="94382" y="304598"/>
                  </a:lnTo>
                  <a:lnTo>
                    <a:pt x="89282" y="276472"/>
                  </a:lnTo>
                  <a:lnTo>
                    <a:pt x="93733" y="243998"/>
                  </a:lnTo>
                  <a:lnTo>
                    <a:pt x="102767" y="202989"/>
                  </a:lnTo>
                  <a:lnTo>
                    <a:pt x="113839" y="156541"/>
                  </a:lnTo>
                  <a:lnTo>
                    <a:pt x="129577" y="111438"/>
                  </a:lnTo>
                  <a:lnTo>
                    <a:pt x="148332" y="71401"/>
                  </a:lnTo>
                  <a:lnTo>
                    <a:pt x="178018" y="31145"/>
                  </a:lnTo>
                  <a:lnTo>
                    <a:pt x="215563" y="2114"/>
                  </a:lnTo>
                  <a:lnTo>
                    <a:pt x="227469" y="0"/>
                  </a:lnTo>
                  <a:lnTo>
                    <a:pt x="252361" y="4392"/>
                  </a:lnTo>
                  <a:lnTo>
                    <a:pt x="263109" y="15594"/>
                  </a:lnTo>
                  <a:lnTo>
                    <a:pt x="267951" y="23520"/>
                  </a:lnTo>
                  <a:lnTo>
                    <a:pt x="271450" y="47378"/>
                  </a:lnTo>
                  <a:lnTo>
                    <a:pt x="268536" y="76797"/>
                  </a:lnTo>
                  <a:lnTo>
                    <a:pt x="251734" y="124388"/>
                  </a:lnTo>
                  <a:lnTo>
                    <a:pt x="234448" y="168671"/>
                  </a:lnTo>
                  <a:lnTo>
                    <a:pt x="227161" y="193264"/>
                  </a:lnTo>
                  <a:lnTo>
                    <a:pt x="227215" y="214072"/>
                  </a:lnTo>
                  <a:lnTo>
                    <a:pt x="232648" y="231316"/>
                  </a:lnTo>
                  <a:lnTo>
                    <a:pt x="242119" y="243684"/>
                  </a:lnTo>
                  <a:lnTo>
                    <a:pt x="266092" y="258580"/>
                  </a:lnTo>
                  <a:lnTo>
                    <a:pt x="296728" y="263798"/>
                  </a:lnTo>
                  <a:lnTo>
                    <a:pt x="337626" y="266117"/>
                  </a:lnTo>
                  <a:lnTo>
                    <a:pt x="361373" y="266735"/>
                  </a:lnTo>
                  <a:lnTo>
                    <a:pt x="386377" y="267148"/>
                  </a:lnTo>
                  <a:lnTo>
                    <a:pt x="432974" y="269487"/>
                  </a:lnTo>
                  <a:lnTo>
                    <a:pt x="499885" y="27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14"/>
            <p:cNvSpPr/>
            <p:nvPr>
              <p:custDataLst>
                <p:tags r:id="rId74"/>
              </p:custDataLst>
            </p:nvPr>
          </p:nvSpPr>
          <p:spPr>
            <a:xfrm>
              <a:off x="6654800" y="24574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1358"/>
                  </a:lnTo>
                  <a:lnTo>
                    <a:pt x="27790" y="20423"/>
                  </a:lnTo>
                  <a:lnTo>
                    <a:pt x="63110" y="11617"/>
                  </a:lnTo>
                  <a:lnTo>
                    <a:pt x="104855" y="45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15"/>
            <p:cNvSpPr/>
            <p:nvPr>
              <p:custDataLst>
                <p:tags r:id="rId75"/>
              </p:custDataLst>
            </p:nvPr>
          </p:nvSpPr>
          <p:spPr>
            <a:xfrm>
              <a:off x="6650570" y="2369433"/>
              <a:ext cx="112181" cy="209446"/>
            </a:xfrm>
            <a:custGeom>
              <a:avLst/>
              <a:gdLst/>
              <a:ahLst/>
              <a:cxnLst/>
              <a:rect l="0" t="0" r="0" b="0"/>
              <a:pathLst>
                <a:path w="112181" h="209446">
                  <a:moveTo>
                    <a:pt x="93130" y="5467"/>
                  </a:moveTo>
                  <a:lnTo>
                    <a:pt x="93130" y="5467"/>
                  </a:lnTo>
                  <a:lnTo>
                    <a:pt x="89759" y="5467"/>
                  </a:lnTo>
                  <a:lnTo>
                    <a:pt x="86222" y="3586"/>
                  </a:lnTo>
                  <a:lnTo>
                    <a:pt x="84291" y="2096"/>
                  </a:lnTo>
                  <a:lnTo>
                    <a:pt x="78383" y="441"/>
                  </a:lnTo>
                  <a:lnTo>
                    <a:pt x="74832" y="0"/>
                  </a:lnTo>
                  <a:lnTo>
                    <a:pt x="69005" y="1391"/>
                  </a:lnTo>
                  <a:lnTo>
                    <a:pt x="66463" y="2750"/>
                  </a:lnTo>
                  <a:lnTo>
                    <a:pt x="34420" y="41528"/>
                  </a:lnTo>
                  <a:lnTo>
                    <a:pt x="11999" y="78476"/>
                  </a:lnTo>
                  <a:lnTo>
                    <a:pt x="1333" y="106354"/>
                  </a:lnTo>
                  <a:lnTo>
                    <a:pt x="0" y="147700"/>
                  </a:lnTo>
                  <a:lnTo>
                    <a:pt x="4937" y="169106"/>
                  </a:lnTo>
                  <a:lnTo>
                    <a:pt x="19021" y="193653"/>
                  </a:lnTo>
                  <a:lnTo>
                    <a:pt x="34322" y="203875"/>
                  </a:lnTo>
                  <a:lnTo>
                    <a:pt x="52881" y="209360"/>
                  </a:lnTo>
                  <a:lnTo>
                    <a:pt x="72889" y="209445"/>
                  </a:lnTo>
                  <a:lnTo>
                    <a:pt x="11218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16"/>
            <p:cNvSpPr/>
            <p:nvPr>
              <p:custDataLst>
                <p:tags r:id="rId76"/>
              </p:custDataLst>
            </p:nvPr>
          </p:nvSpPr>
          <p:spPr>
            <a:xfrm>
              <a:off x="6320941" y="2421510"/>
              <a:ext cx="143360" cy="211125"/>
            </a:xfrm>
            <a:custGeom>
              <a:avLst/>
              <a:gdLst/>
              <a:ahLst/>
              <a:cxnLst/>
              <a:rect l="0" t="0" r="0" b="0"/>
              <a:pathLst>
                <a:path w="143360" h="211125">
                  <a:moveTo>
                    <a:pt x="3659" y="29590"/>
                  </a:moveTo>
                  <a:lnTo>
                    <a:pt x="3659" y="29590"/>
                  </a:lnTo>
                  <a:lnTo>
                    <a:pt x="288" y="22848"/>
                  </a:lnTo>
                  <a:lnTo>
                    <a:pt x="0" y="20156"/>
                  </a:lnTo>
                  <a:lnTo>
                    <a:pt x="1563" y="15284"/>
                  </a:lnTo>
                  <a:lnTo>
                    <a:pt x="9780" y="5204"/>
                  </a:lnTo>
                  <a:lnTo>
                    <a:pt x="19079" y="1113"/>
                  </a:lnTo>
                  <a:lnTo>
                    <a:pt x="30974" y="0"/>
                  </a:lnTo>
                  <a:lnTo>
                    <a:pt x="52831" y="4046"/>
                  </a:lnTo>
                  <a:lnTo>
                    <a:pt x="66435" y="10241"/>
                  </a:lnTo>
                  <a:lnTo>
                    <a:pt x="85995" y="35146"/>
                  </a:lnTo>
                  <a:lnTo>
                    <a:pt x="95081" y="72707"/>
                  </a:lnTo>
                  <a:lnTo>
                    <a:pt x="87662" y="115116"/>
                  </a:lnTo>
                  <a:lnTo>
                    <a:pt x="65316" y="155590"/>
                  </a:lnTo>
                  <a:lnTo>
                    <a:pt x="31534" y="200499"/>
                  </a:lnTo>
                  <a:lnTo>
                    <a:pt x="23809" y="207855"/>
                  </a:lnTo>
                  <a:lnTo>
                    <a:pt x="22736" y="209817"/>
                  </a:lnTo>
                  <a:lnTo>
                    <a:pt x="22727" y="211124"/>
                  </a:lnTo>
                  <a:lnTo>
                    <a:pt x="55967" y="165948"/>
                  </a:lnTo>
                  <a:lnTo>
                    <a:pt x="85166" y="126829"/>
                  </a:lnTo>
                  <a:lnTo>
                    <a:pt x="109418" y="87329"/>
                  </a:lnTo>
                  <a:lnTo>
                    <a:pt x="130096" y="46901"/>
                  </a:lnTo>
                  <a:lnTo>
                    <a:pt x="133936" y="31639"/>
                  </a:lnTo>
                  <a:lnTo>
                    <a:pt x="133762" y="21564"/>
                  </a:lnTo>
                  <a:lnTo>
                    <a:pt x="132727" y="17889"/>
                  </a:lnTo>
                  <a:lnTo>
                    <a:pt x="127815" y="11925"/>
                  </a:lnTo>
                  <a:lnTo>
                    <a:pt x="124530" y="9346"/>
                  </a:lnTo>
                  <a:lnTo>
                    <a:pt x="120928" y="9744"/>
                  </a:lnTo>
                  <a:lnTo>
                    <a:pt x="113164" y="15831"/>
                  </a:lnTo>
                  <a:lnTo>
                    <a:pt x="97488" y="41270"/>
                  </a:lnTo>
                  <a:lnTo>
                    <a:pt x="93103" y="63709"/>
                  </a:lnTo>
                  <a:lnTo>
                    <a:pt x="94212" y="86382"/>
                  </a:lnTo>
                  <a:lnTo>
                    <a:pt x="99409" y="105866"/>
                  </a:lnTo>
                  <a:lnTo>
                    <a:pt x="113948" y="122052"/>
                  </a:lnTo>
                  <a:lnTo>
                    <a:pt x="143359" y="14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26"/>
          <p:cNvGrpSpPr/>
          <p:nvPr/>
        </p:nvGrpSpPr>
        <p:grpSpPr>
          <a:xfrm>
            <a:off x="1473200" y="4064000"/>
            <a:ext cx="780711" cy="482601"/>
            <a:chOff x="1473200" y="4064000"/>
            <a:chExt cx="780711" cy="482601"/>
          </a:xfrm>
        </p:grpSpPr>
        <p:sp>
          <p:nvSpPr>
            <p:cNvPr id="146" name="SMARTInkShape-717"/>
            <p:cNvSpPr/>
            <p:nvPr>
              <p:custDataLst>
                <p:tags r:id="rId66"/>
              </p:custDataLst>
            </p:nvPr>
          </p:nvSpPr>
          <p:spPr>
            <a:xfrm>
              <a:off x="2152650" y="4235450"/>
              <a:ext cx="101261" cy="311151"/>
            </a:xfrm>
            <a:custGeom>
              <a:avLst/>
              <a:gdLst/>
              <a:ahLst/>
              <a:cxnLst/>
              <a:rect l="0" t="0" r="0" b="0"/>
              <a:pathLst>
                <a:path w="101261" h="311151">
                  <a:moveTo>
                    <a:pt x="31750" y="0"/>
                  </a:moveTo>
                  <a:lnTo>
                    <a:pt x="31750" y="0"/>
                  </a:lnTo>
                  <a:lnTo>
                    <a:pt x="52798" y="27789"/>
                  </a:lnTo>
                  <a:lnTo>
                    <a:pt x="76595" y="72987"/>
                  </a:lnTo>
                  <a:lnTo>
                    <a:pt x="93956" y="119306"/>
                  </a:lnTo>
                  <a:lnTo>
                    <a:pt x="101260" y="154625"/>
                  </a:lnTo>
                  <a:lnTo>
                    <a:pt x="101214" y="191488"/>
                  </a:lnTo>
                  <a:lnTo>
                    <a:pt x="93667" y="227628"/>
                  </a:lnTo>
                  <a:lnTo>
                    <a:pt x="76202" y="260153"/>
                  </a:lnTo>
                  <a:lnTo>
                    <a:pt x="48684" y="28354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18"/>
            <p:cNvSpPr/>
            <p:nvPr>
              <p:custDataLst>
                <p:tags r:id="rId67"/>
              </p:custDataLst>
            </p:nvPr>
          </p:nvSpPr>
          <p:spPr>
            <a:xfrm>
              <a:off x="1963033" y="4344283"/>
              <a:ext cx="138818" cy="140356"/>
            </a:xfrm>
            <a:custGeom>
              <a:avLst/>
              <a:gdLst/>
              <a:ahLst/>
              <a:cxnLst/>
              <a:rect l="0" t="0" r="0" b="0"/>
              <a:pathLst>
                <a:path w="138818" h="140356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3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1116" y="1103"/>
                  </a:lnTo>
                  <a:lnTo>
                    <a:pt x="6120" y="0"/>
                  </a:lnTo>
                  <a:lnTo>
                    <a:pt x="23613" y="2749"/>
                  </a:lnTo>
                  <a:lnTo>
                    <a:pt x="43299" y="11404"/>
                  </a:lnTo>
                  <a:lnTo>
                    <a:pt x="54266" y="24569"/>
                  </a:lnTo>
                  <a:lnTo>
                    <a:pt x="59166" y="33018"/>
                  </a:lnTo>
                  <a:lnTo>
                    <a:pt x="62730" y="53695"/>
                  </a:lnTo>
                  <a:lnTo>
                    <a:pt x="60550" y="76996"/>
                  </a:lnTo>
                  <a:lnTo>
                    <a:pt x="47423" y="111798"/>
                  </a:lnTo>
                  <a:lnTo>
                    <a:pt x="36109" y="128925"/>
                  </a:lnTo>
                  <a:lnTo>
                    <a:pt x="24024" y="137948"/>
                  </a:lnTo>
                  <a:lnTo>
                    <a:pt x="17839" y="140355"/>
                  </a:lnTo>
                  <a:lnTo>
                    <a:pt x="13009" y="139842"/>
                  </a:lnTo>
                  <a:lnTo>
                    <a:pt x="9084" y="137384"/>
                  </a:lnTo>
                  <a:lnTo>
                    <a:pt x="5762" y="133628"/>
                  </a:lnTo>
                  <a:lnTo>
                    <a:pt x="5663" y="128302"/>
                  </a:lnTo>
                  <a:lnTo>
                    <a:pt x="15638" y="107322"/>
                  </a:lnTo>
                  <a:lnTo>
                    <a:pt x="41735" y="74950"/>
                  </a:lnTo>
                  <a:lnTo>
                    <a:pt x="85417" y="38299"/>
                  </a:lnTo>
                  <a:lnTo>
                    <a:pt x="97695" y="27240"/>
                  </a:lnTo>
                  <a:lnTo>
                    <a:pt x="97291" y="27038"/>
                  </a:lnTo>
                  <a:lnTo>
                    <a:pt x="93079" y="28695"/>
                  </a:lnTo>
                  <a:lnTo>
                    <a:pt x="88385" y="37427"/>
                  </a:lnTo>
                  <a:lnTo>
                    <a:pt x="76252" y="66030"/>
                  </a:lnTo>
                  <a:lnTo>
                    <a:pt x="75968" y="84125"/>
                  </a:lnTo>
                  <a:lnTo>
                    <a:pt x="81251" y="102515"/>
                  </a:lnTo>
                  <a:lnTo>
                    <a:pt x="90654" y="117743"/>
                  </a:lnTo>
                  <a:lnTo>
                    <a:pt x="101889" y="127804"/>
                  </a:lnTo>
                  <a:lnTo>
                    <a:pt x="107848" y="131475"/>
                  </a:lnTo>
                  <a:lnTo>
                    <a:pt x="113938" y="131100"/>
                  </a:lnTo>
                  <a:lnTo>
                    <a:pt x="138817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19"/>
            <p:cNvSpPr/>
            <p:nvPr>
              <p:custDataLst>
                <p:tags r:id="rId68"/>
              </p:custDataLst>
            </p:nvPr>
          </p:nvSpPr>
          <p:spPr>
            <a:xfrm>
              <a:off x="1896848" y="4218067"/>
              <a:ext cx="84353" cy="315834"/>
            </a:xfrm>
            <a:custGeom>
              <a:avLst/>
              <a:gdLst/>
              <a:ahLst/>
              <a:cxnLst/>
              <a:rect l="0" t="0" r="0" b="0"/>
              <a:pathLst>
                <a:path w="84353" h="315834">
                  <a:moveTo>
                    <a:pt x="84352" y="23733"/>
                  </a:moveTo>
                  <a:lnTo>
                    <a:pt x="84352" y="23733"/>
                  </a:lnTo>
                  <a:lnTo>
                    <a:pt x="77444" y="6774"/>
                  </a:lnTo>
                  <a:lnTo>
                    <a:pt x="73521" y="2084"/>
                  </a:lnTo>
                  <a:lnTo>
                    <a:pt x="69425" y="0"/>
                  </a:lnTo>
                  <a:lnTo>
                    <a:pt x="63371" y="956"/>
                  </a:lnTo>
                  <a:lnTo>
                    <a:pt x="59781" y="2198"/>
                  </a:lnTo>
                  <a:lnTo>
                    <a:pt x="52030" y="11104"/>
                  </a:lnTo>
                  <a:lnTo>
                    <a:pt x="28814" y="53302"/>
                  </a:lnTo>
                  <a:lnTo>
                    <a:pt x="17100" y="87440"/>
                  </a:lnTo>
                  <a:lnTo>
                    <a:pt x="7895" y="126836"/>
                  </a:lnTo>
                  <a:lnTo>
                    <a:pt x="1453" y="170216"/>
                  </a:lnTo>
                  <a:lnTo>
                    <a:pt x="0" y="211603"/>
                  </a:lnTo>
                  <a:lnTo>
                    <a:pt x="2412" y="248342"/>
                  </a:lnTo>
                  <a:lnTo>
                    <a:pt x="11704" y="286742"/>
                  </a:lnTo>
                  <a:lnTo>
                    <a:pt x="27202" y="31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20"/>
            <p:cNvSpPr/>
            <p:nvPr>
              <p:custDataLst>
                <p:tags r:id="rId69"/>
              </p:custDataLst>
            </p:nvPr>
          </p:nvSpPr>
          <p:spPr>
            <a:xfrm>
              <a:off x="1621150" y="4368800"/>
              <a:ext cx="169551" cy="25401"/>
            </a:xfrm>
            <a:custGeom>
              <a:avLst/>
              <a:gdLst/>
              <a:ahLst/>
              <a:cxnLst/>
              <a:rect l="0" t="0" r="0" b="0"/>
              <a:pathLst>
                <a:path w="169551" h="25401">
                  <a:moveTo>
                    <a:pt x="42550" y="25400"/>
                  </a:moveTo>
                  <a:lnTo>
                    <a:pt x="42550" y="25400"/>
                  </a:lnTo>
                  <a:lnTo>
                    <a:pt x="32437" y="22029"/>
                  </a:lnTo>
                  <a:lnTo>
                    <a:pt x="21827" y="22255"/>
                  </a:lnTo>
                  <a:lnTo>
                    <a:pt x="0" y="25216"/>
                  </a:lnTo>
                  <a:lnTo>
                    <a:pt x="5405" y="25345"/>
                  </a:lnTo>
                  <a:lnTo>
                    <a:pt x="41562" y="15956"/>
                  </a:lnTo>
                  <a:lnTo>
                    <a:pt x="84904" y="8804"/>
                  </a:lnTo>
                  <a:lnTo>
                    <a:pt x="127223" y="2922"/>
                  </a:lnTo>
                  <a:lnTo>
                    <a:pt x="16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21"/>
            <p:cNvSpPr/>
            <p:nvPr>
              <p:custDataLst>
                <p:tags r:id="rId70"/>
              </p:custDataLst>
            </p:nvPr>
          </p:nvSpPr>
          <p:spPr>
            <a:xfrm>
              <a:off x="1708150" y="4166678"/>
              <a:ext cx="101601" cy="368459"/>
            </a:xfrm>
            <a:custGeom>
              <a:avLst/>
              <a:gdLst/>
              <a:ahLst/>
              <a:cxnLst/>
              <a:rect l="0" t="0" r="0" b="0"/>
              <a:pathLst>
                <a:path w="101601" h="368459">
                  <a:moveTo>
                    <a:pt x="101600" y="68772"/>
                  </a:moveTo>
                  <a:lnTo>
                    <a:pt x="101600" y="68772"/>
                  </a:lnTo>
                  <a:lnTo>
                    <a:pt x="99718" y="34926"/>
                  </a:lnTo>
                  <a:lnTo>
                    <a:pt x="98229" y="29275"/>
                  </a:lnTo>
                  <a:lnTo>
                    <a:pt x="89048" y="17351"/>
                  </a:lnTo>
                  <a:lnTo>
                    <a:pt x="76971" y="7113"/>
                  </a:lnTo>
                  <a:lnTo>
                    <a:pt x="62945" y="1349"/>
                  </a:lnTo>
                  <a:lnTo>
                    <a:pt x="56668" y="0"/>
                  </a:lnTo>
                  <a:lnTo>
                    <a:pt x="53301" y="1757"/>
                  </a:lnTo>
                  <a:lnTo>
                    <a:pt x="45797" y="9354"/>
                  </a:lnTo>
                  <a:lnTo>
                    <a:pt x="33638" y="28902"/>
                  </a:lnTo>
                  <a:lnTo>
                    <a:pt x="24470" y="62682"/>
                  </a:lnTo>
                  <a:lnTo>
                    <a:pt x="19577" y="95463"/>
                  </a:lnTo>
                  <a:lnTo>
                    <a:pt x="15051" y="133551"/>
                  </a:lnTo>
                  <a:lnTo>
                    <a:pt x="10688" y="173998"/>
                  </a:lnTo>
                  <a:lnTo>
                    <a:pt x="10159" y="211730"/>
                  </a:lnTo>
                  <a:lnTo>
                    <a:pt x="10865" y="247314"/>
                  </a:lnTo>
                  <a:lnTo>
                    <a:pt x="8827" y="281945"/>
                  </a:lnTo>
                  <a:lnTo>
                    <a:pt x="7084" y="326432"/>
                  </a:lnTo>
                  <a:lnTo>
                    <a:pt x="947" y="368458"/>
                  </a:lnTo>
                  <a:lnTo>
                    <a:pt x="421" y="363773"/>
                  </a:lnTo>
                  <a:lnTo>
                    <a:pt x="0" y="348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22"/>
            <p:cNvSpPr/>
            <p:nvPr>
              <p:custDataLst>
                <p:tags r:id="rId71"/>
              </p:custDataLst>
            </p:nvPr>
          </p:nvSpPr>
          <p:spPr>
            <a:xfrm>
              <a:off x="1515685" y="4064000"/>
              <a:ext cx="21016" cy="107951"/>
            </a:xfrm>
            <a:custGeom>
              <a:avLst/>
              <a:gdLst/>
              <a:ahLst/>
              <a:cxnLst/>
              <a:rect l="0" t="0" r="0" b="0"/>
              <a:pathLst>
                <a:path w="21016" h="107951">
                  <a:moveTo>
                    <a:pt x="21015" y="0"/>
                  </a:moveTo>
                  <a:lnTo>
                    <a:pt x="21015" y="0"/>
                  </a:lnTo>
                  <a:lnTo>
                    <a:pt x="14273" y="3371"/>
                  </a:lnTo>
                  <a:lnTo>
                    <a:pt x="9082" y="10670"/>
                  </a:lnTo>
                  <a:lnTo>
                    <a:pt x="0" y="32603"/>
                  </a:lnTo>
                  <a:lnTo>
                    <a:pt x="1327" y="48592"/>
                  </a:lnTo>
                  <a:lnTo>
                    <a:pt x="11759" y="94385"/>
                  </a:lnTo>
                  <a:lnTo>
                    <a:pt x="1466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23"/>
            <p:cNvSpPr/>
            <p:nvPr>
              <p:custDataLst>
                <p:tags r:id="rId72"/>
              </p:custDataLst>
            </p:nvPr>
          </p:nvSpPr>
          <p:spPr>
            <a:xfrm>
              <a:off x="1473200" y="4071310"/>
              <a:ext cx="6351" cy="87941"/>
            </a:xfrm>
            <a:custGeom>
              <a:avLst/>
              <a:gdLst/>
              <a:ahLst/>
              <a:cxnLst/>
              <a:rect l="0" t="0" r="0" b="0"/>
              <a:pathLst>
                <a:path w="6351" h="87941">
                  <a:moveTo>
                    <a:pt x="0" y="11740"/>
                  </a:moveTo>
                  <a:lnTo>
                    <a:pt x="0" y="11740"/>
                  </a:lnTo>
                  <a:lnTo>
                    <a:pt x="0" y="0"/>
                  </a:lnTo>
                  <a:lnTo>
                    <a:pt x="0" y="43649"/>
                  </a:lnTo>
                  <a:lnTo>
                    <a:pt x="706" y="78658"/>
                  </a:lnTo>
                  <a:lnTo>
                    <a:pt x="1882" y="81752"/>
                  </a:lnTo>
                  <a:lnTo>
                    <a:pt x="6350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27"/>
          <p:cNvGrpSpPr/>
          <p:nvPr/>
        </p:nvGrpSpPr>
        <p:grpSpPr>
          <a:xfrm>
            <a:off x="2698750" y="4312173"/>
            <a:ext cx="101319" cy="209028"/>
            <a:chOff x="2698750" y="4312173"/>
            <a:chExt cx="101319" cy="209028"/>
          </a:xfrm>
        </p:grpSpPr>
        <p:sp>
          <p:nvSpPr>
            <p:cNvPr id="154" name="SMARTInkShape-724"/>
            <p:cNvSpPr/>
            <p:nvPr>
              <p:custDataLst>
                <p:tags r:id="rId63"/>
              </p:custDataLst>
            </p:nvPr>
          </p:nvSpPr>
          <p:spPr>
            <a:xfrm>
              <a:off x="2711450" y="4335137"/>
              <a:ext cx="88619" cy="186064"/>
            </a:xfrm>
            <a:custGeom>
              <a:avLst/>
              <a:gdLst/>
              <a:ahLst/>
              <a:cxnLst/>
              <a:rect l="0" t="0" r="0" b="0"/>
              <a:pathLst>
                <a:path w="88619" h="186064">
                  <a:moveTo>
                    <a:pt x="82550" y="33663"/>
                  </a:moveTo>
                  <a:lnTo>
                    <a:pt x="82550" y="33663"/>
                  </a:lnTo>
                  <a:lnTo>
                    <a:pt x="73712" y="15986"/>
                  </a:lnTo>
                  <a:lnTo>
                    <a:pt x="67803" y="9814"/>
                  </a:lnTo>
                  <a:lnTo>
                    <a:pt x="55883" y="103"/>
                  </a:lnTo>
                  <a:lnTo>
                    <a:pt x="52778" y="0"/>
                  </a:lnTo>
                  <a:lnTo>
                    <a:pt x="45564" y="3650"/>
                  </a:lnTo>
                  <a:lnTo>
                    <a:pt x="39536" y="11857"/>
                  </a:lnTo>
                  <a:lnTo>
                    <a:pt x="35210" y="22561"/>
                  </a:lnTo>
                  <a:lnTo>
                    <a:pt x="33288" y="34373"/>
                  </a:lnTo>
                  <a:lnTo>
                    <a:pt x="38078" y="46678"/>
                  </a:lnTo>
                  <a:lnTo>
                    <a:pt x="70405" y="91398"/>
                  </a:lnTo>
                  <a:lnTo>
                    <a:pt x="85302" y="116386"/>
                  </a:lnTo>
                  <a:lnTo>
                    <a:pt x="88618" y="124795"/>
                  </a:lnTo>
                  <a:lnTo>
                    <a:pt x="88539" y="141665"/>
                  </a:lnTo>
                  <a:lnTo>
                    <a:pt x="86543" y="150114"/>
                  </a:lnTo>
                  <a:lnTo>
                    <a:pt x="73035" y="165147"/>
                  </a:lnTo>
                  <a:lnTo>
                    <a:pt x="63507" y="172119"/>
                  </a:lnTo>
                  <a:lnTo>
                    <a:pt x="39749" y="179865"/>
                  </a:lnTo>
                  <a:lnTo>
                    <a:pt x="0" y="186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25"/>
            <p:cNvSpPr/>
            <p:nvPr>
              <p:custDataLst>
                <p:tags r:id="rId64"/>
              </p:custDataLst>
            </p:nvPr>
          </p:nvSpPr>
          <p:spPr>
            <a:xfrm>
              <a:off x="2698750" y="4312173"/>
              <a:ext cx="12701" cy="12178"/>
            </a:xfrm>
            <a:custGeom>
              <a:avLst/>
              <a:gdLst/>
              <a:ahLst/>
              <a:cxnLst/>
              <a:rect l="0" t="0" r="0" b="0"/>
              <a:pathLst>
                <a:path w="12701" h="1217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1270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26"/>
            <p:cNvSpPr/>
            <p:nvPr>
              <p:custDataLst>
                <p:tags r:id="rId65"/>
              </p:custDataLst>
            </p:nvPr>
          </p:nvSpPr>
          <p:spPr>
            <a:xfrm>
              <a:off x="2705100" y="44132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60" y="50901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28"/>
          <p:cNvGrpSpPr/>
          <p:nvPr/>
        </p:nvGrpSpPr>
        <p:grpSpPr>
          <a:xfrm>
            <a:off x="3196742" y="4229100"/>
            <a:ext cx="422759" cy="284454"/>
            <a:chOff x="3196742" y="4229100"/>
            <a:chExt cx="422759" cy="284454"/>
          </a:xfrm>
        </p:grpSpPr>
        <p:sp>
          <p:nvSpPr>
            <p:cNvPr id="158" name="SMARTInkShape-727"/>
            <p:cNvSpPr/>
            <p:nvPr>
              <p:custDataLst>
                <p:tags r:id="rId61"/>
              </p:custDataLst>
            </p:nvPr>
          </p:nvSpPr>
          <p:spPr>
            <a:xfrm>
              <a:off x="3196742" y="4247595"/>
              <a:ext cx="422759" cy="244993"/>
            </a:xfrm>
            <a:custGeom>
              <a:avLst/>
              <a:gdLst/>
              <a:ahLst/>
              <a:cxnLst/>
              <a:rect l="0" t="0" r="0" b="0"/>
              <a:pathLst>
                <a:path w="422759" h="244993">
                  <a:moveTo>
                    <a:pt x="3658" y="133905"/>
                  </a:moveTo>
                  <a:lnTo>
                    <a:pt x="3658" y="133905"/>
                  </a:lnTo>
                  <a:lnTo>
                    <a:pt x="0" y="133905"/>
                  </a:lnTo>
                  <a:lnTo>
                    <a:pt x="42198" y="130534"/>
                  </a:lnTo>
                  <a:lnTo>
                    <a:pt x="75520" y="118325"/>
                  </a:lnTo>
                  <a:lnTo>
                    <a:pt x="112204" y="94560"/>
                  </a:lnTo>
                  <a:lnTo>
                    <a:pt x="159703" y="54924"/>
                  </a:lnTo>
                  <a:lnTo>
                    <a:pt x="189519" y="7944"/>
                  </a:lnTo>
                  <a:lnTo>
                    <a:pt x="192096" y="782"/>
                  </a:lnTo>
                  <a:lnTo>
                    <a:pt x="192078" y="0"/>
                  </a:lnTo>
                  <a:lnTo>
                    <a:pt x="190176" y="2896"/>
                  </a:lnTo>
                  <a:lnTo>
                    <a:pt x="179177" y="48649"/>
                  </a:lnTo>
                  <a:lnTo>
                    <a:pt x="172943" y="94297"/>
                  </a:lnTo>
                  <a:lnTo>
                    <a:pt x="168736" y="129707"/>
                  </a:lnTo>
                  <a:lnTo>
                    <a:pt x="164515" y="163789"/>
                  </a:lnTo>
                  <a:lnTo>
                    <a:pt x="157938" y="208769"/>
                  </a:lnTo>
                  <a:lnTo>
                    <a:pt x="156615" y="221233"/>
                  </a:lnTo>
                  <a:lnTo>
                    <a:pt x="156429" y="221757"/>
                  </a:lnTo>
                  <a:lnTo>
                    <a:pt x="177742" y="176466"/>
                  </a:lnTo>
                  <a:lnTo>
                    <a:pt x="185921" y="164345"/>
                  </a:lnTo>
                  <a:lnTo>
                    <a:pt x="189372" y="161254"/>
                  </a:lnTo>
                  <a:lnTo>
                    <a:pt x="192379" y="159899"/>
                  </a:lnTo>
                  <a:lnTo>
                    <a:pt x="195088" y="159701"/>
                  </a:lnTo>
                  <a:lnTo>
                    <a:pt x="196895" y="162390"/>
                  </a:lnTo>
                  <a:lnTo>
                    <a:pt x="205260" y="202652"/>
                  </a:lnTo>
                  <a:lnTo>
                    <a:pt x="211951" y="225927"/>
                  </a:lnTo>
                  <a:lnTo>
                    <a:pt x="221851" y="240977"/>
                  </a:lnTo>
                  <a:lnTo>
                    <a:pt x="227162" y="244992"/>
                  </a:lnTo>
                  <a:lnTo>
                    <a:pt x="230272" y="244652"/>
                  </a:lnTo>
                  <a:lnTo>
                    <a:pt x="263055" y="224944"/>
                  </a:lnTo>
                  <a:lnTo>
                    <a:pt x="306521" y="181687"/>
                  </a:lnTo>
                  <a:lnTo>
                    <a:pt x="314653" y="167136"/>
                  </a:lnTo>
                  <a:lnTo>
                    <a:pt x="318267" y="153613"/>
                  </a:lnTo>
                  <a:lnTo>
                    <a:pt x="317991" y="144310"/>
                  </a:lnTo>
                  <a:lnTo>
                    <a:pt x="316930" y="140842"/>
                  </a:lnTo>
                  <a:lnTo>
                    <a:pt x="314106" y="140646"/>
                  </a:lnTo>
                  <a:lnTo>
                    <a:pt x="305323" y="146073"/>
                  </a:lnTo>
                  <a:lnTo>
                    <a:pt x="288479" y="167771"/>
                  </a:lnTo>
                  <a:lnTo>
                    <a:pt x="281940" y="184704"/>
                  </a:lnTo>
                  <a:lnTo>
                    <a:pt x="280196" y="193171"/>
                  </a:lnTo>
                  <a:lnTo>
                    <a:pt x="282021" y="210105"/>
                  </a:lnTo>
                  <a:lnTo>
                    <a:pt x="284483" y="218572"/>
                  </a:lnTo>
                  <a:lnTo>
                    <a:pt x="294745" y="231742"/>
                  </a:lnTo>
                  <a:lnTo>
                    <a:pt x="301433" y="237229"/>
                  </a:lnTo>
                  <a:lnTo>
                    <a:pt x="320152" y="241446"/>
                  </a:lnTo>
                  <a:lnTo>
                    <a:pt x="363899" y="236089"/>
                  </a:lnTo>
                  <a:lnTo>
                    <a:pt x="422758" y="222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28"/>
            <p:cNvSpPr/>
            <p:nvPr>
              <p:custDataLst>
                <p:tags r:id="rId62"/>
              </p:custDataLst>
            </p:nvPr>
          </p:nvSpPr>
          <p:spPr>
            <a:xfrm>
              <a:off x="3275134" y="4229100"/>
              <a:ext cx="33217" cy="284454"/>
            </a:xfrm>
            <a:custGeom>
              <a:avLst/>
              <a:gdLst/>
              <a:ahLst/>
              <a:cxnLst/>
              <a:rect l="0" t="0" r="0" b="0"/>
              <a:pathLst>
                <a:path w="33217" h="284454">
                  <a:moveTo>
                    <a:pt x="33216" y="0"/>
                  </a:moveTo>
                  <a:lnTo>
                    <a:pt x="33216" y="0"/>
                  </a:lnTo>
                  <a:lnTo>
                    <a:pt x="32510" y="10845"/>
                  </a:lnTo>
                  <a:lnTo>
                    <a:pt x="24378" y="48804"/>
                  </a:lnTo>
                  <a:lnTo>
                    <a:pt x="18289" y="90582"/>
                  </a:lnTo>
                  <a:lnTo>
                    <a:pt x="12235" y="127983"/>
                  </a:lnTo>
                  <a:lnTo>
                    <a:pt x="5547" y="168359"/>
                  </a:lnTo>
                  <a:lnTo>
                    <a:pt x="222" y="205119"/>
                  </a:lnTo>
                  <a:lnTo>
                    <a:pt x="0" y="250806"/>
                  </a:lnTo>
                  <a:lnTo>
                    <a:pt x="4403" y="277669"/>
                  </a:lnTo>
                  <a:lnTo>
                    <a:pt x="6246" y="281773"/>
                  </a:lnTo>
                  <a:lnTo>
                    <a:pt x="8180" y="283805"/>
                  </a:lnTo>
                  <a:lnTo>
                    <a:pt x="10176" y="284453"/>
                  </a:lnTo>
                  <a:lnTo>
                    <a:pt x="12211" y="281358"/>
                  </a:lnTo>
                  <a:lnTo>
                    <a:pt x="16354" y="268510"/>
                  </a:lnTo>
                  <a:lnTo>
                    <a:pt x="10966" y="221954"/>
                  </a:lnTo>
                  <a:lnTo>
                    <a:pt x="781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29"/>
          <p:cNvGrpSpPr/>
          <p:nvPr/>
        </p:nvGrpSpPr>
        <p:grpSpPr>
          <a:xfrm>
            <a:off x="3956050" y="4184616"/>
            <a:ext cx="508001" cy="307005"/>
            <a:chOff x="3956050" y="4184616"/>
            <a:chExt cx="508001" cy="307005"/>
          </a:xfrm>
        </p:grpSpPr>
        <p:sp>
          <p:nvSpPr>
            <p:cNvPr id="161" name="SMARTInkShape-729"/>
            <p:cNvSpPr/>
            <p:nvPr>
              <p:custDataLst>
                <p:tags r:id="rId58"/>
              </p:custDataLst>
            </p:nvPr>
          </p:nvSpPr>
          <p:spPr>
            <a:xfrm>
              <a:off x="3956050" y="4387850"/>
              <a:ext cx="120651" cy="103771"/>
            </a:xfrm>
            <a:custGeom>
              <a:avLst/>
              <a:gdLst/>
              <a:ahLst/>
              <a:cxnLst/>
              <a:rect l="0" t="0" r="0" b="0"/>
              <a:pathLst>
                <a:path w="120651" h="103771">
                  <a:moveTo>
                    <a:pt x="0" y="0"/>
                  </a:moveTo>
                  <a:lnTo>
                    <a:pt x="0" y="0"/>
                  </a:lnTo>
                  <a:lnTo>
                    <a:pt x="15901" y="705"/>
                  </a:lnTo>
                  <a:lnTo>
                    <a:pt x="23765" y="3371"/>
                  </a:lnTo>
                  <a:lnTo>
                    <a:pt x="31964" y="12552"/>
                  </a:lnTo>
                  <a:lnTo>
                    <a:pt x="52239" y="53864"/>
                  </a:lnTo>
                  <a:lnTo>
                    <a:pt x="58025" y="71446"/>
                  </a:lnTo>
                  <a:lnTo>
                    <a:pt x="57304" y="86787"/>
                  </a:lnTo>
                  <a:lnTo>
                    <a:pt x="52985" y="98544"/>
                  </a:lnTo>
                  <a:lnTo>
                    <a:pt x="48714" y="103770"/>
                  </a:lnTo>
                  <a:lnTo>
                    <a:pt x="47292" y="103752"/>
                  </a:lnTo>
                  <a:lnTo>
                    <a:pt x="46345" y="102329"/>
                  </a:lnTo>
                  <a:lnTo>
                    <a:pt x="45012" y="89822"/>
                  </a:lnTo>
                  <a:lnTo>
                    <a:pt x="47932" y="60311"/>
                  </a:lnTo>
                  <a:lnTo>
                    <a:pt x="55170" y="45855"/>
                  </a:lnTo>
                  <a:lnTo>
                    <a:pt x="77063" y="19328"/>
                  </a:lnTo>
                  <a:lnTo>
                    <a:pt x="93047" y="1023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30"/>
            <p:cNvSpPr/>
            <p:nvPr>
              <p:custDataLst>
                <p:tags r:id="rId59"/>
              </p:custDataLst>
            </p:nvPr>
          </p:nvSpPr>
          <p:spPr>
            <a:xfrm>
              <a:off x="4090478" y="4184616"/>
              <a:ext cx="373573" cy="301440"/>
            </a:xfrm>
            <a:custGeom>
              <a:avLst/>
              <a:gdLst/>
              <a:ahLst/>
              <a:cxnLst/>
              <a:rect l="0" t="0" r="0" b="0"/>
              <a:pathLst>
                <a:path w="373573" h="301440">
                  <a:moveTo>
                    <a:pt x="87822" y="228634"/>
                  </a:moveTo>
                  <a:lnTo>
                    <a:pt x="87822" y="228634"/>
                  </a:lnTo>
                  <a:lnTo>
                    <a:pt x="84451" y="225263"/>
                  </a:lnTo>
                  <a:lnTo>
                    <a:pt x="82796" y="221726"/>
                  </a:lnTo>
                  <a:lnTo>
                    <a:pt x="78124" y="184084"/>
                  </a:lnTo>
                  <a:lnTo>
                    <a:pt x="75712" y="182001"/>
                  </a:lnTo>
                  <a:lnTo>
                    <a:pt x="69269" y="179686"/>
                  </a:lnTo>
                  <a:lnTo>
                    <a:pt x="57939" y="184302"/>
                  </a:lnTo>
                  <a:lnTo>
                    <a:pt x="43496" y="194819"/>
                  </a:lnTo>
                  <a:lnTo>
                    <a:pt x="13110" y="232198"/>
                  </a:lnTo>
                  <a:lnTo>
                    <a:pt x="2406" y="254206"/>
                  </a:lnTo>
                  <a:lnTo>
                    <a:pt x="0" y="273396"/>
                  </a:lnTo>
                  <a:lnTo>
                    <a:pt x="2612" y="293324"/>
                  </a:lnTo>
                  <a:lnTo>
                    <a:pt x="5615" y="296455"/>
                  </a:lnTo>
                  <a:lnTo>
                    <a:pt x="9735" y="297837"/>
                  </a:lnTo>
                  <a:lnTo>
                    <a:pt x="14597" y="298052"/>
                  </a:lnTo>
                  <a:lnTo>
                    <a:pt x="25644" y="292648"/>
                  </a:lnTo>
                  <a:lnTo>
                    <a:pt x="67564" y="249820"/>
                  </a:lnTo>
                  <a:lnTo>
                    <a:pt x="91069" y="222323"/>
                  </a:lnTo>
                  <a:lnTo>
                    <a:pt x="92104" y="222310"/>
                  </a:lnTo>
                  <a:lnTo>
                    <a:pt x="88134" y="266838"/>
                  </a:lnTo>
                  <a:lnTo>
                    <a:pt x="88030" y="273153"/>
                  </a:lnTo>
                  <a:lnTo>
                    <a:pt x="89372" y="278069"/>
                  </a:lnTo>
                  <a:lnTo>
                    <a:pt x="94625" y="285412"/>
                  </a:lnTo>
                  <a:lnTo>
                    <a:pt x="98002" y="286947"/>
                  </a:lnTo>
                  <a:lnTo>
                    <a:pt x="105517" y="286771"/>
                  </a:lnTo>
                  <a:lnTo>
                    <a:pt x="121052" y="275964"/>
                  </a:lnTo>
                  <a:lnTo>
                    <a:pt x="161179" y="230248"/>
                  </a:lnTo>
                  <a:lnTo>
                    <a:pt x="187688" y="192192"/>
                  </a:lnTo>
                  <a:lnTo>
                    <a:pt x="217814" y="145644"/>
                  </a:lnTo>
                  <a:lnTo>
                    <a:pt x="233750" y="120391"/>
                  </a:lnTo>
                  <a:lnTo>
                    <a:pt x="260864" y="75398"/>
                  </a:lnTo>
                  <a:lnTo>
                    <a:pt x="282557" y="38468"/>
                  </a:lnTo>
                  <a:lnTo>
                    <a:pt x="302337" y="3157"/>
                  </a:lnTo>
                  <a:lnTo>
                    <a:pt x="302798" y="0"/>
                  </a:lnTo>
                  <a:lnTo>
                    <a:pt x="301695" y="11"/>
                  </a:lnTo>
                  <a:lnTo>
                    <a:pt x="275851" y="37608"/>
                  </a:lnTo>
                  <a:lnTo>
                    <a:pt x="262877" y="70826"/>
                  </a:lnTo>
                  <a:lnTo>
                    <a:pt x="251702" y="109108"/>
                  </a:lnTo>
                  <a:lnTo>
                    <a:pt x="239680" y="149642"/>
                  </a:lnTo>
                  <a:lnTo>
                    <a:pt x="231044" y="185530"/>
                  </a:lnTo>
                  <a:lnTo>
                    <a:pt x="224097" y="229738"/>
                  </a:lnTo>
                  <a:lnTo>
                    <a:pt x="223920" y="261416"/>
                  </a:lnTo>
                  <a:lnTo>
                    <a:pt x="225121" y="269539"/>
                  </a:lnTo>
                  <a:lnTo>
                    <a:pt x="227332" y="274954"/>
                  </a:lnTo>
                  <a:lnTo>
                    <a:pt x="230218" y="278564"/>
                  </a:lnTo>
                  <a:lnTo>
                    <a:pt x="233552" y="280970"/>
                  </a:lnTo>
                  <a:lnTo>
                    <a:pt x="238598" y="281164"/>
                  </a:lnTo>
                  <a:lnTo>
                    <a:pt x="251729" y="277616"/>
                  </a:lnTo>
                  <a:lnTo>
                    <a:pt x="282450" y="258771"/>
                  </a:lnTo>
                  <a:lnTo>
                    <a:pt x="302358" y="240151"/>
                  </a:lnTo>
                  <a:lnTo>
                    <a:pt x="316096" y="217778"/>
                  </a:lnTo>
                  <a:lnTo>
                    <a:pt x="319805" y="204054"/>
                  </a:lnTo>
                  <a:lnTo>
                    <a:pt x="320088" y="199547"/>
                  </a:lnTo>
                  <a:lnTo>
                    <a:pt x="319571" y="196543"/>
                  </a:lnTo>
                  <a:lnTo>
                    <a:pt x="318521" y="194540"/>
                  </a:lnTo>
                  <a:lnTo>
                    <a:pt x="315705" y="194616"/>
                  </a:lnTo>
                  <a:lnTo>
                    <a:pt x="306931" y="198463"/>
                  </a:lnTo>
                  <a:lnTo>
                    <a:pt x="293463" y="211933"/>
                  </a:lnTo>
                  <a:lnTo>
                    <a:pt x="280535" y="232701"/>
                  </a:lnTo>
                  <a:lnTo>
                    <a:pt x="279092" y="240517"/>
                  </a:lnTo>
                  <a:lnTo>
                    <a:pt x="281251" y="256729"/>
                  </a:lnTo>
                  <a:lnTo>
                    <a:pt x="290400" y="278351"/>
                  </a:lnTo>
                  <a:lnTo>
                    <a:pt x="302048" y="294792"/>
                  </a:lnTo>
                  <a:lnTo>
                    <a:pt x="315914" y="300371"/>
                  </a:lnTo>
                  <a:lnTo>
                    <a:pt x="333835" y="301439"/>
                  </a:lnTo>
                  <a:lnTo>
                    <a:pt x="373572" y="29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31"/>
            <p:cNvSpPr/>
            <p:nvPr>
              <p:custDataLst>
                <p:tags r:id="rId60"/>
              </p:custDataLst>
            </p:nvPr>
          </p:nvSpPr>
          <p:spPr>
            <a:xfrm>
              <a:off x="4235450" y="428625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15580" y="22912"/>
                  </a:lnTo>
                  <a:lnTo>
                    <a:pt x="61063" y="14743"/>
                  </a:lnTo>
                  <a:lnTo>
                    <a:pt x="96519" y="10551"/>
                  </a:lnTo>
                  <a:lnTo>
                    <a:pt x="135795" y="633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732"/>
          <p:cNvSpPr/>
          <p:nvPr>
            <p:custDataLst>
              <p:tags r:id="rId1"/>
            </p:custDataLst>
          </p:nvPr>
        </p:nvSpPr>
        <p:spPr>
          <a:xfrm>
            <a:off x="4795417" y="4188790"/>
            <a:ext cx="275960" cy="454681"/>
          </a:xfrm>
          <a:custGeom>
            <a:avLst/>
            <a:gdLst/>
            <a:ahLst/>
            <a:cxnLst/>
            <a:rect l="0" t="0" r="0" b="0"/>
            <a:pathLst>
              <a:path w="275960" h="454681">
                <a:moveTo>
                  <a:pt x="94083" y="180010"/>
                </a:moveTo>
                <a:lnTo>
                  <a:pt x="94083" y="180010"/>
                </a:lnTo>
                <a:lnTo>
                  <a:pt x="70939" y="162333"/>
                </a:lnTo>
                <a:lnTo>
                  <a:pt x="65954" y="160464"/>
                </a:lnTo>
                <a:lnTo>
                  <a:pt x="54770" y="160269"/>
                </a:lnTo>
                <a:lnTo>
                  <a:pt x="29831" y="177611"/>
                </a:lnTo>
                <a:lnTo>
                  <a:pt x="17784" y="195406"/>
                </a:lnTo>
                <a:lnTo>
                  <a:pt x="930" y="235576"/>
                </a:lnTo>
                <a:lnTo>
                  <a:pt x="0" y="254565"/>
                </a:lnTo>
                <a:lnTo>
                  <a:pt x="1728" y="263580"/>
                </a:lnTo>
                <a:lnTo>
                  <a:pt x="4996" y="270295"/>
                </a:lnTo>
                <a:lnTo>
                  <a:pt x="14272" y="279638"/>
                </a:lnTo>
                <a:lnTo>
                  <a:pt x="21120" y="281001"/>
                </a:lnTo>
                <a:lnTo>
                  <a:pt x="38137" y="278752"/>
                </a:lnTo>
                <a:lnTo>
                  <a:pt x="45496" y="274060"/>
                </a:lnTo>
                <a:lnTo>
                  <a:pt x="57437" y="259440"/>
                </a:lnTo>
                <a:lnTo>
                  <a:pt x="68722" y="228004"/>
                </a:lnTo>
                <a:lnTo>
                  <a:pt x="77850" y="182153"/>
                </a:lnTo>
                <a:lnTo>
                  <a:pt x="81073" y="168938"/>
                </a:lnTo>
                <a:lnTo>
                  <a:pt x="126806" y="129137"/>
                </a:lnTo>
                <a:lnTo>
                  <a:pt x="164613" y="101123"/>
                </a:lnTo>
                <a:lnTo>
                  <a:pt x="205684" y="74635"/>
                </a:lnTo>
                <a:lnTo>
                  <a:pt x="248119" y="40401"/>
                </a:lnTo>
                <a:lnTo>
                  <a:pt x="266723" y="16818"/>
                </a:lnTo>
                <a:lnTo>
                  <a:pt x="275959" y="0"/>
                </a:lnTo>
                <a:lnTo>
                  <a:pt x="246873" y="36222"/>
                </a:lnTo>
                <a:lnTo>
                  <a:pt x="226665" y="67891"/>
                </a:lnTo>
                <a:lnTo>
                  <a:pt x="205220" y="107602"/>
                </a:lnTo>
                <a:lnTo>
                  <a:pt x="193574" y="131032"/>
                </a:lnTo>
                <a:lnTo>
                  <a:pt x="181577" y="155825"/>
                </a:lnTo>
                <a:lnTo>
                  <a:pt x="170757" y="181525"/>
                </a:lnTo>
                <a:lnTo>
                  <a:pt x="160721" y="207831"/>
                </a:lnTo>
                <a:lnTo>
                  <a:pt x="151208" y="234541"/>
                </a:lnTo>
                <a:lnTo>
                  <a:pt x="142044" y="260814"/>
                </a:lnTo>
                <a:lnTo>
                  <a:pt x="133112" y="286796"/>
                </a:lnTo>
                <a:lnTo>
                  <a:pt x="124336" y="312584"/>
                </a:lnTo>
                <a:lnTo>
                  <a:pt x="112703" y="360052"/>
                </a:lnTo>
                <a:lnTo>
                  <a:pt x="105181" y="400435"/>
                </a:lnTo>
                <a:lnTo>
                  <a:pt x="99096" y="437624"/>
                </a:lnTo>
                <a:lnTo>
                  <a:pt x="102426" y="452314"/>
                </a:lnTo>
                <a:lnTo>
                  <a:pt x="105995" y="454680"/>
                </a:lnTo>
                <a:lnTo>
                  <a:pt x="110491" y="454139"/>
                </a:lnTo>
                <a:lnTo>
                  <a:pt x="115605" y="451663"/>
                </a:lnTo>
                <a:lnTo>
                  <a:pt x="139657" y="427951"/>
                </a:lnTo>
                <a:lnTo>
                  <a:pt x="162385" y="380631"/>
                </a:lnTo>
                <a:lnTo>
                  <a:pt x="174063" y="342082"/>
                </a:lnTo>
                <a:lnTo>
                  <a:pt x="182547" y="305664"/>
                </a:lnTo>
                <a:lnTo>
                  <a:pt x="186616" y="271411"/>
                </a:lnTo>
                <a:lnTo>
                  <a:pt x="184373" y="257265"/>
                </a:lnTo>
                <a:lnTo>
                  <a:pt x="183909" y="256207"/>
                </a:lnTo>
                <a:lnTo>
                  <a:pt x="183600" y="256208"/>
                </a:lnTo>
                <a:lnTo>
                  <a:pt x="186537" y="259580"/>
                </a:lnTo>
                <a:lnTo>
                  <a:pt x="201988" y="265048"/>
                </a:lnTo>
                <a:lnTo>
                  <a:pt x="246483" y="2625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131"/>
          <p:cNvGrpSpPr/>
          <p:nvPr/>
        </p:nvGrpSpPr>
        <p:grpSpPr>
          <a:xfrm>
            <a:off x="5349225" y="4187229"/>
            <a:ext cx="1178576" cy="514139"/>
            <a:chOff x="5349225" y="4187229"/>
            <a:chExt cx="1178576" cy="514139"/>
          </a:xfrm>
        </p:grpSpPr>
        <p:sp>
          <p:nvSpPr>
            <p:cNvPr id="166" name="SMARTInkShape-733"/>
            <p:cNvSpPr/>
            <p:nvPr>
              <p:custDataLst>
                <p:tags r:id="rId46"/>
              </p:custDataLst>
            </p:nvPr>
          </p:nvSpPr>
          <p:spPr>
            <a:xfrm>
              <a:off x="5349225" y="4334742"/>
              <a:ext cx="66443" cy="148359"/>
            </a:xfrm>
            <a:custGeom>
              <a:avLst/>
              <a:gdLst/>
              <a:ahLst/>
              <a:cxnLst/>
              <a:rect l="0" t="0" r="0" b="0"/>
              <a:pathLst>
                <a:path w="66443" h="148359">
                  <a:moveTo>
                    <a:pt x="60975" y="21358"/>
                  </a:moveTo>
                  <a:lnTo>
                    <a:pt x="60975" y="21358"/>
                  </a:lnTo>
                  <a:lnTo>
                    <a:pt x="64346" y="17987"/>
                  </a:lnTo>
                  <a:lnTo>
                    <a:pt x="66001" y="12569"/>
                  </a:lnTo>
                  <a:lnTo>
                    <a:pt x="66442" y="9149"/>
                  </a:lnTo>
                  <a:lnTo>
                    <a:pt x="65325" y="6163"/>
                  </a:lnTo>
                  <a:lnTo>
                    <a:pt x="60322" y="964"/>
                  </a:lnTo>
                  <a:lnTo>
                    <a:pt x="56306" y="0"/>
                  </a:lnTo>
                  <a:lnTo>
                    <a:pt x="46200" y="812"/>
                  </a:lnTo>
                  <a:lnTo>
                    <a:pt x="36534" y="7287"/>
                  </a:lnTo>
                  <a:lnTo>
                    <a:pt x="23159" y="24715"/>
                  </a:lnTo>
                  <a:lnTo>
                    <a:pt x="5998" y="66001"/>
                  </a:lnTo>
                  <a:lnTo>
                    <a:pt x="0" y="100594"/>
                  </a:lnTo>
                  <a:lnTo>
                    <a:pt x="4241" y="120544"/>
                  </a:lnTo>
                  <a:lnTo>
                    <a:pt x="8336" y="129815"/>
                  </a:lnTo>
                  <a:lnTo>
                    <a:pt x="13183" y="135996"/>
                  </a:lnTo>
                  <a:lnTo>
                    <a:pt x="35575" y="148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34"/>
            <p:cNvSpPr/>
            <p:nvPr>
              <p:custDataLst>
                <p:tags r:id="rId47"/>
              </p:custDataLst>
            </p:nvPr>
          </p:nvSpPr>
          <p:spPr>
            <a:xfrm>
              <a:off x="5465442" y="4384479"/>
              <a:ext cx="53841" cy="96276"/>
            </a:xfrm>
            <a:custGeom>
              <a:avLst/>
              <a:gdLst/>
              <a:ahLst/>
              <a:cxnLst/>
              <a:rect l="0" t="0" r="0" b="0"/>
              <a:pathLst>
                <a:path w="53841" h="96276">
                  <a:moveTo>
                    <a:pt x="52708" y="3371"/>
                  </a:moveTo>
                  <a:lnTo>
                    <a:pt x="52708" y="3371"/>
                  </a:lnTo>
                  <a:lnTo>
                    <a:pt x="42595" y="0"/>
                  </a:lnTo>
                  <a:lnTo>
                    <a:pt x="31985" y="227"/>
                  </a:lnTo>
                  <a:lnTo>
                    <a:pt x="20920" y="3385"/>
                  </a:lnTo>
                  <a:lnTo>
                    <a:pt x="11299" y="9492"/>
                  </a:lnTo>
                  <a:lnTo>
                    <a:pt x="4200" y="20673"/>
                  </a:lnTo>
                  <a:lnTo>
                    <a:pt x="1319" y="27605"/>
                  </a:lnTo>
                  <a:lnTo>
                    <a:pt x="0" y="42834"/>
                  </a:lnTo>
                  <a:lnTo>
                    <a:pt x="4902" y="75607"/>
                  </a:lnTo>
                  <a:lnTo>
                    <a:pt x="10530" y="86746"/>
                  </a:lnTo>
                  <a:lnTo>
                    <a:pt x="14005" y="90704"/>
                  </a:lnTo>
                  <a:lnTo>
                    <a:pt x="23512" y="95102"/>
                  </a:lnTo>
                  <a:lnTo>
                    <a:pt x="29011" y="96275"/>
                  </a:lnTo>
                  <a:lnTo>
                    <a:pt x="34088" y="95646"/>
                  </a:lnTo>
                  <a:lnTo>
                    <a:pt x="43492" y="91184"/>
                  </a:lnTo>
                  <a:lnTo>
                    <a:pt x="50493" y="82616"/>
                  </a:lnTo>
                  <a:lnTo>
                    <a:pt x="53348" y="77367"/>
                  </a:lnTo>
                  <a:lnTo>
                    <a:pt x="53840" y="71752"/>
                  </a:lnTo>
                  <a:lnTo>
                    <a:pt x="40012" y="30566"/>
                  </a:lnTo>
                  <a:lnTo>
                    <a:pt x="35541" y="16602"/>
                  </a:lnTo>
                  <a:lnTo>
                    <a:pt x="33658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35"/>
            <p:cNvSpPr/>
            <p:nvPr>
              <p:custDataLst>
                <p:tags r:id="rId48"/>
              </p:custDataLst>
            </p:nvPr>
          </p:nvSpPr>
          <p:spPr>
            <a:xfrm>
              <a:off x="5606191" y="4256905"/>
              <a:ext cx="23019" cy="238896"/>
            </a:xfrm>
            <a:custGeom>
              <a:avLst/>
              <a:gdLst/>
              <a:ahLst/>
              <a:cxnLst/>
              <a:rect l="0" t="0" r="0" b="0"/>
              <a:pathLst>
                <a:path w="23019" h="238896">
                  <a:moveTo>
                    <a:pt x="13559" y="29345"/>
                  </a:moveTo>
                  <a:lnTo>
                    <a:pt x="13559" y="29345"/>
                  </a:lnTo>
                  <a:lnTo>
                    <a:pt x="14265" y="14842"/>
                  </a:lnTo>
                  <a:lnTo>
                    <a:pt x="19026" y="145"/>
                  </a:lnTo>
                  <a:lnTo>
                    <a:pt x="20026" y="0"/>
                  </a:lnTo>
                  <a:lnTo>
                    <a:pt x="23018" y="1721"/>
                  </a:lnTo>
                  <a:lnTo>
                    <a:pt x="20549" y="33087"/>
                  </a:lnTo>
                  <a:lnTo>
                    <a:pt x="17136" y="68167"/>
                  </a:lnTo>
                  <a:lnTo>
                    <a:pt x="13268" y="107747"/>
                  </a:lnTo>
                  <a:lnTo>
                    <a:pt x="8491" y="147446"/>
                  </a:lnTo>
                  <a:lnTo>
                    <a:pt x="1664" y="183905"/>
                  </a:lnTo>
                  <a:lnTo>
                    <a:pt x="0" y="226051"/>
                  </a:lnTo>
                  <a:lnTo>
                    <a:pt x="992" y="233155"/>
                  </a:lnTo>
                  <a:lnTo>
                    <a:pt x="2358" y="236479"/>
                  </a:lnTo>
                  <a:lnTo>
                    <a:pt x="7209" y="23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36"/>
            <p:cNvSpPr/>
            <p:nvPr>
              <p:custDataLst>
                <p:tags r:id="rId49"/>
              </p:custDataLst>
            </p:nvPr>
          </p:nvSpPr>
          <p:spPr>
            <a:xfrm>
              <a:off x="5670550" y="4227490"/>
              <a:ext cx="46998" cy="261961"/>
            </a:xfrm>
            <a:custGeom>
              <a:avLst/>
              <a:gdLst/>
              <a:ahLst/>
              <a:cxnLst/>
              <a:rect l="0" t="0" r="0" b="0"/>
              <a:pathLst>
                <a:path w="46998" h="261961">
                  <a:moveTo>
                    <a:pt x="19050" y="65110"/>
                  </a:moveTo>
                  <a:lnTo>
                    <a:pt x="19050" y="65110"/>
                  </a:lnTo>
                  <a:lnTo>
                    <a:pt x="36010" y="19257"/>
                  </a:lnTo>
                  <a:lnTo>
                    <a:pt x="41404" y="5925"/>
                  </a:lnTo>
                  <a:lnTo>
                    <a:pt x="46154" y="0"/>
                  </a:lnTo>
                  <a:lnTo>
                    <a:pt x="46997" y="1243"/>
                  </a:lnTo>
                  <a:lnTo>
                    <a:pt x="41554" y="47884"/>
                  </a:lnTo>
                  <a:lnTo>
                    <a:pt x="35871" y="85206"/>
                  </a:lnTo>
                  <a:lnTo>
                    <a:pt x="29349" y="126252"/>
                  </a:lnTo>
                  <a:lnTo>
                    <a:pt x="24097" y="165662"/>
                  </a:lnTo>
                  <a:lnTo>
                    <a:pt x="17531" y="200581"/>
                  </a:lnTo>
                  <a:lnTo>
                    <a:pt x="5188" y="246386"/>
                  </a:lnTo>
                  <a:lnTo>
                    <a:pt x="0" y="261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37"/>
            <p:cNvSpPr/>
            <p:nvPr>
              <p:custDataLst>
                <p:tags r:id="rId50"/>
              </p:custDataLst>
            </p:nvPr>
          </p:nvSpPr>
          <p:spPr>
            <a:xfrm>
              <a:off x="5736642" y="4349617"/>
              <a:ext cx="86309" cy="130325"/>
            </a:xfrm>
            <a:custGeom>
              <a:avLst/>
              <a:gdLst/>
              <a:ahLst/>
              <a:cxnLst/>
              <a:rect l="0" t="0" r="0" b="0"/>
              <a:pathLst>
                <a:path w="86309" h="130325">
                  <a:moveTo>
                    <a:pt x="10108" y="50933"/>
                  </a:moveTo>
                  <a:lnTo>
                    <a:pt x="10108" y="50933"/>
                  </a:lnTo>
                  <a:lnTo>
                    <a:pt x="10108" y="54304"/>
                  </a:lnTo>
                  <a:lnTo>
                    <a:pt x="11519" y="55297"/>
                  </a:lnTo>
                  <a:lnTo>
                    <a:pt x="16850" y="56400"/>
                  </a:lnTo>
                  <a:lnTo>
                    <a:pt x="34527" y="53650"/>
                  </a:lnTo>
                  <a:lnTo>
                    <a:pt x="50897" y="44996"/>
                  </a:lnTo>
                  <a:lnTo>
                    <a:pt x="61313" y="33495"/>
                  </a:lnTo>
                  <a:lnTo>
                    <a:pt x="62734" y="21545"/>
                  </a:lnTo>
                  <a:lnTo>
                    <a:pt x="62125" y="14408"/>
                  </a:lnTo>
                  <a:lnTo>
                    <a:pt x="59603" y="8944"/>
                  </a:lnTo>
                  <a:lnTo>
                    <a:pt x="51155" y="991"/>
                  </a:lnTo>
                  <a:lnTo>
                    <a:pt x="45940" y="0"/>
                  </a:lnTo>
                  <a:lnTo>
                    <a:pt x="34500" y="2660"/>
                  </a:lnTo>
                  <a:lnTo>
                    <a:pt x="24241" y="12310"/>
                  </a:lnTo>
                  <a:lnTo>
                    <a:pt x="6157" y="44872"/>
                  </a:lnTo>
                  <a:lnTo>
                    <a:pt x="0" y="78300"/>
                  </a:lnTo>
                  <a:lnTo>
                    <a:pt x="1547" y="104903"/>
                  </a:lnTo>
                  <a:lnTo>
                    <a:pt x="8420" y="117488"/>
                  </a:lnTo>
                  <a:lnTo>
                    <a:pt x="13216" y="122819"/>
                  </a:lnTo>
                  <a:lnTo>
                    <a:pt x="26071" y="128743"/>
                  </a:lnTo>
                  <a:lnTo>
                    <a:pt x="33450" y="130324"/>
                  </a:lnTo>
                  <a:lnTo>
                    <a:pt x="52938" y="126434"/>
                  </a:lnTo>
                  <a:lnTo>
                    <a:pt x="86308" y="11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38"/>
            <p:cNvSpPr/>
            <p:nvPr>
              <p:custDataLst>
                <p:tags r:id="rId51"/>
              </p:custDataLst>
            </p:nvPr>
          </p:nvSpPr>
          <p:spPr>
            <a:xfrm>
              <a:off x="5886646" y="4363410"/>
              <a:ext cx="82355" cy="138741"/>
            </a:xfrm>
            <a:custGeom>
              <a:avLst/>
              <a:gdLst/>
              <a:ahLst/>
              <a:cxnLst/>
              <a:rect l="0" t="0" r="0" b="0"/>
              <a:pathLst>
                <a:path w="82355" h="138741">
                  <a:moveTo>
                    <a:pt x="82354" y="11740"/>
                  </a:moveTo>
                  <a:lnTo>
                    <a:pt x="82354" y="11740"/>
                  </a:lnTo>
                  <a:lnTo>
                    <a:pt x="72894" y="2280"/>
                  </a:lnTo>
                  <a:lnTo>
                    <a:pt x="67332" y="480"/>
                  </a:lnTo>
                  <a:lnTo>
                    <a:pt x="63873" y="0"/>
                  </a:lnTo>
                  <a:lnTo>
                    <a:pt x="52502" y="6993"/>
                  </a:lnTo>
                  <a:lnTo>
                    <a:pt x="22207" y="37848"/>
                  </a:lnTo>
                  <a:lnTo>
                    <a:pt x="4169" y="70981"/>
                  </a:lnTo>
                  <a:lnTo>
                    <a:pt x="98" y="93338"/>
                  </a:lnTo>
                  <a:lnTo>
                    <a:pt x="0" y="104239"/>
                  </a:lnTo>
                  <a:lnTo>
                    <a:pt x="5535" y="121995"/>
                  </a:lnTo>
                  <a:lnTo>
                    <a:pt x="9975" y="129693"/>
                  </a:lnTo>
                  <a:lnTo>
                    <a:pt x="17168" y="134120"/>
                  </a:lnTo>
                  <a:lnTo>
                    <a:pt x="56954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39"/>
            <p:cNvSpPr/>
            <p:nvPr>
              <p:custDataLst>
                <p:tags r:id="rId52"/>
              </p:custDataLst>
            </p:nvPr>
          </p:nvSpPr>
          <p:spPr>
            <a:xfrm>
              <a:off x="6049606" y="4187229"/>
              <a:ext cx="59095" cy="320568"/>
            </a:xfrm>
            <a:custGeom>
              <a:avLst/>
              <a:gdLst/>
              <a:ahLst/>
              <a:cxnLst/>
              <a:rect l="0" t="0" r="0" b="0"/>
              <a:pathLst>
                <a:path w="59095" h="320568">
                  <a:moveTo>
                    <a:pt x="46394" y="35521"/>
                  </a:moveTo>
                  <a:lnTo>
                    <a:pt x="46394" y="35521"/>
                  </a:lnTo>
                  <a:lnTo>
                    <a:pt x="40927" y="6909"/>
                  </a:lnTo>
                  <a:lnTo>
                    <a:pt x="41338" y="3747"/>
                  </a:lnTo>
                  <a:lnTo>
                    <a:pt x="42318" y="1638"/>
                  </a:lnTo>
                  <a:lnTo>
                    <a:pt x="43676" y="232"/>
                  </a:lnTo>
                  <a:lnTo>
                    <a:pt x="44582" y="0"/>
                  </a:lnTo>
                  <a:lnTo>
                    <a:pt x="45186" y="551"/>
                  </a:lnTo>
                  <a:lnTo>
                    <a:pt x="45589" y="1625"/>
                  </a:lnTo>
                  <a:lnTo>
                    <a:pt x="44824" y="40950"/>
                  </a:lnTo>
                  <a:lnTo>
                    <a:pt x="39581" y="75564"/>
                  </a:lnTo>
                  <a:lnTo>
                    <a:pt x="30666" y="116347"/>
                  </a:lnTo>
                  <a:lnTo>
                    <a:pt x="20354" y="159638"/>
                  </a:lnTo>
                  <a:lnTo>
                    <a:pt x="11067" y="202397"/>
                  </a:lnTo>
                  <a:lnTo>
                    <a:pt x="4116" y="239275"/>
                  </a:lnTo>
                  <a:lnTo>
                    <a:pt x="0" y="282159"/>
                  </a:lnTo>
                  <a:lnTo>
                    <a:pt x="2491" y="301771"/>
                  </a:lnTo>
                  <a:lnTo>
                    <a:pt x="8302" y="315192"/>
                  </a:lnTo>
                  <a:lnTo>
                    <a:pt x="12533" y="318629"/>
                  </a:lnTo>
                  <a:lnTo>
                    <a:pt x="17470" y="320215"/>
                  </a:lnTo>
                  <a:lnTo>
                    <a:pt x="22878" y="320567"/>
                  </a:lnTo>
                  <a:lnTo>
                    <a:pt x="34531" y="315314"/>
                  </a:lnTo>
                  <a:lnTo>
                    <a:pt x="40601" y="310950"/>
                  </a:lnTo>
                  <a:lnTo>
                    <a:pt x="49229" y="298574"/>
                  </a:lnTo>
                  <a:lnTo>
                    <a:pt x="59094" y="27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40"/>
            <p:cNvSpPr/>
            <p:nvPr>
              <p:custDataLst>
                <p:tags r:id="rId53"/>
              </p:custDataLst>
            </p:nvPr>
          </p:nvSpPr>
          <p:spPr>
            <a:xfrm>
              <a:off x="5998782" y="4375150"/>
              <a:ext cx="122619" cy="6317"/>
            </a:xfrm>
            <a:custGeom>
              <a:avLst/>
              <a:gdLst/>
              <a:ahLst/>
              <a:cxnLst/>
              <a:rect l="0" t="0" r="0" b="0"/>
              <a:pathLst>
                <a:path w="122619" h="6317">
                  <a:moveTo>
                    <a:pt x="21018" y="0"/>
                  </a:moveTo>
                  <a:lnTo>
                    <a:pt x="21018" y="0"/>
                  </a:lnTo>
                  <a:lnTo>
                    <a:pt x="75" y="5762"/>
                  </a:lnTo>
                  <a:lnTo>
                    <a:pt x="0" y="5958"/>
                  </a:lnTo>
                  <a:lnTo>
                    <a:pt x="40095" y="6316"/>
                  </a:lnTo>
                  <a:lnTo>
                    <a:pt x="80057" y="4458"/>
                  </a:lnTo>
                  <a:lnTo>
                    <a:pt x="12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41"/>
            <p:cNvSpPr/>
            <p:nvPr>
              <p:custDataLst>
                <p:tags r:id="rId54"/>
              </p:custDataLst>
            </p:nvPr>
          </p:nvSpPr>
          <p:spPr>
            <a:xfrm>
              <a:off x="6214685" y="4387850"/>
              <a:ext cx="21016" cy="114301"/>
            </a:xfrm>
            <a:custGeom>
              <a:avLst/>
              <a:gdLst/>
              <a:ahLst/>
              <a:cxnLst/>
              <a:rect l="0" t="0" r="0" b="0"/>
              <a:pathLst>
                <a:path w="21016" h="114301">
                  <a:moveTo>
                    <a:pt x="21015" y="0"/>
                  </a:moveTo>
                  <a:lnTo>
                    <a:pt x="21015" y="0"/>
                  </a:lnTo>
                  <a:lnTo>
                    <a:pt x="14273" y="0"/>
                  </a:lnTo>
                  <a:lnTo>
                    <a:pt x="11581" y="1411"/>
                  </a:lnTo>
                  <a:lnTo>
                    <a:pt x="6710" y="6742"/>
                  </a:lnTo>
                  <a:lnTo>
                    <a:pt x="0" y="24418"/>
                  </a:lnTo>
                  <a:lnTo>
                    <a:pt x="1218" y="68954"/>
                  </a:lnTo>
                  <a:lnTo>
                    <a:pt x="831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42"/>
            <p:cNvSpPr/>
            <p:nvPr>
              <p:custDataLst>
                <p:tags r:id="rId55"/>
              </p:custDataLst>
            </p:nvPr>
          </p:nvSpPr>
          <p:spPr>
            <a:xfrm>
              <a:off x="6223262" y="4295703"/>
              <a:ext cx="6089" cy="54048"/>
            </a:xfrm>
            <a:custGeom>
              <a:avLst/>
              <a:gdLst/>
              <a:ahLst/>
              <a:cxnLst/>
              <a:rect l="0" t="0" r="0" b="0"/>
              <a:pathLst>
                <a:path w="6089" h="54048">
                  <a:moveTo>
                    <a:pt x="6088" y="54047"/>
                  </a:moveTo>
                  <a:lnTo>
                    <a:pt x="6088" y="54047"/>
                  </a:lnTo>
                  <a:lnTo>
                    <a:pt x="621" y="9033"/>
                  </a:lnTo>
                  <a:lnTo>
                    <a:pt x="0" y="493"/>
                  </a:lnTo>
                  <a:lnTo>
                    <a:pt x="618" y="0"/>
                  </a:lnTo>
                  <a:lnTo>
                    <a:pt x="1736" y="377"/>
                  </a:lnTo>
                  <a:lnTo>
                    <a:pt x="6088" y="3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43"/>
            <p:cNvSpPr/>
            <p:nvPr>
              <p:custDataLst>
                <p:tags r:id="rId56"/>
              </p:custDataLst>
            </p:nvPr>
          </p:nvSpPr>
          <p:spPr>
            <a:xfrm>
              <a:off x="6267450" y="4343255"/>
              <a:ext cx="93960" cy="122919"/>
            </a:xfrm>
            <a:custGeom>
              <a:avLst/>
              <a:gdLst/>
              <a:ahLst/>
              <a:cxnLst/>
              <a:rect l="0" t="0" r="0" b="0"/>
              <a:pathLst>
                <a:path w="93960" h="122919">
                  <a:moveTo>
                    <a:pt x="0" y="38245"/>
                  </a:moveTo>
                  <a:lnTo>
                    <a:pt x="0" y="38245"/>
                  </a:lnTo>
                  <a:lnTo>
                    <a:pt x="0" y="34874"/>
                  </a:lnTo>
                  <a:lnTo>
                    <a:pt x="3763" y="31337"/>
                  </a:lnTo>
                  <a:lnTo>
                    <a:pt x="9434" y="28119"/>
                  </a:lnTo>
                  <a:lnTo>
                    <a:pt x="18822" y="26053"/>
                  </a:lnTo>
                  <a:lnTo>
                    <a:pt x="21015" y="25884"/>
                  </a:lnTo>
                  <a:lnTo>
                    <a:pt x="22477" y="27887"/>
                  </a:lnTo>
                  <a:lnTo>
                    <a:pt x="24100" y="35758"/>
                  </a:lnTo>
                  <a:lnTo>
                    <a:pt x="18321" y="81113"/>
                  </a:lnTo>
                  <a:lnTo>
                    <a:pt x="13029" y="122918"/>
                  </a:lnTo>
                  <a:lnTo>
                    <a:pt x="12214" y="122915"/>
                  </a:lnTo>
                  <a:lnTo>
                    <a:pt x="9427" y="119151"/>
                  </a:lnTo>
                  <a:lnTo>
                    <a:pt x="10632" y="98984"/>
                  </a:lnTo>
                  <a:lnTo>
                    <a:pt x="22200" y="57183"/>
                  </a:lnTo>
                  <a:lnTo>
                    <a:pt x="42404" y="18064"/>
                  </a:lnTo>
                  <a:lnTo>
                    <a:pt x="54359" y="4581"/>
                  </a:lnTo>
                  <a:lnTo>
                    <a:pt x="59523" y="986"/>
                  </a:lnTo>
                  <a:lnTo>
                    <a:pt x="65082" y="0"/>
                  </a:lnTo>
                  <a:lnTo>
                    <a:pt x="76903" y="2667"/>
                  </a:lnTo>
                  <a:lnTo>
                    <a:pt x="81607" y="6766"/>
                  </a:lnTo>
                  <a:lnTo>
                    <a:pt x="88717" y="18845"/>
                  </a:lnTo>
                  <a:lnTo>
                    <a:pt x="93959" y="59029"/>
                  </a:lnTo>
                  <a:lnTo>
                    <a:pt x="91708" y="105536"/>
                  </a:lnTo>
                  <a:lnTo>
                    <a:pt x="88900" y="120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44"/>
            <p:cNvSpPr/>
            <p:nvPr>
              <p:custDataLst>
                <p:tags r:id="rId57"/>
              </p:custDataLst>
            </p:nvPr>
          </p:nvSpPr>
          <p:spPr>
            <a:xfrm>
              <a:off x="6395089" y="4361274"/>
              <a:ext cx="132712" cy="340094"/>
            </a:xfrm>
            <a:custGeom>
              <a:avLst/>
              <a:gdLst/>
              <a:ahLst/>
              <a:cxnLst/>
              <a:rect l="0" t="0" r="0" b="0"/>
              <a:pathLst>
                <a:path w="132712" h="340094">
                  <a:moveTo>
                    <a:pt x="132711" y="83726"/>
                  </a:moveTo>
                  <a:lnTo>
                    <a:pt x="132711" y="83726"/>
                  </a:lnTo>
                  <a:lnTo>
                    <a:pt x="120778" y="69911"/>
                  </a:lnTo>
                  <a:lnTo>
                    <a:pt x="118406" y="66049"/>
                  </a:lnTo>
                  <a:lnTo>
                    <a:pt x="115066" y="50501"/>
                  </a:lnTo>
                  <a:lnTo>
                    <a:pt x="112332" y="8851"/>
                  </a:lnTo>
                  <a:lnTo>
                    <a:pt x="106956" y="1529"/>
                  </a:lnTo>
                  <a:lnTo>
                    <a:pt x="102841" y="0"/>
                  </a:lnTo>
                  <a:lnTo>
                    <a:pt x="92624" y="183"/>
                  </a:lnTo>
                  <a:lnTo>
                    <a:pt x="68230" y="10995"/>
                  </a:lnTo>
                  <a:lnTo>
                    <a:pt x="42030" y="34346"/>
                  </a:lnTo>
                  <a:lnTo>
                    <a:pt x="26507" y="63607"/>
                  </a:lnTo>
                  <a:lnTo>
                    <a:pt x="23891" y="80428"/>
                  </a:lnTo>
                  <a:lnTo>
                    <a:pt x="24181" y="87878"/>
                  </a:lnTo>
                  <a:lnTo>
                    <a:pt x="26491" y="94255"/>
                  </a:lnTo>
                  <a:lnTo>
                    <a:pt x="34702" y="105104"/>
                  </a:lnTo>
                  <a:lnTo>
                    <a:pt x="40560" y="107856"/>
                  </a:lnTo>
                  <a:lnTo>
                    <a:pt x="54596" y="109031"/>
                  </a:lnTo>
                  <a:lnTo>
                    <a:pt x="78364" y="102356"/>
                  </a:lnTo>
                  <a:lnTo>
                    <a:pt x="103281" y="84699"/>
                  </a:lnTo>
                  <a:lnTo>
                    <a:pt x="121776" y="65705"/>
                  </a:lnTo>
                  <a:lnTo>
                    <a:pt x="124715" y="64656"/>
                  </a:lnTo>
                  <a:lnTo>
                    <a:pt x="127380" y="64662"/>
                  </a:lnTo>
                  <a:lnTo>
                    <a:pt x="129157" y="66784"/>
                  </a:lnTo>
                  <a:lnTo>
                    <a:pt x="131131" y="74785"/>
                  </a:lnTo>
                  <a:lnTo>
                    <a:pt x="132502" y="118968"/>
                  </a:lnTo>
                  <a:lnTo>
                    <a:pt x="130767" y="158373"/>
                  </a:lnTo>
                  <a:lnTo>
                    <a:pt x="123904" y="203916"/>
                  </a:lnTo>
                  <a:lnTo>
                    <a:pt x="111051" y="248690"/>
                  </a:lnTo>
                  <a:lnTo>
                    <a:pt x="97685" y="276987"/>
                  </a:lnTo>
                  <a:lnTo>
                    <a:pt x="67064" y="311341"/>
                  </a:lnTo>
                  <a:lnTo>
                    <a:pt x="36041" y="333436"/>
                  </a:lnTo>
                  <a:lnTo>
                    <a:pt x="17544" y="339347"/>
                  </a:lnTo>
                  <a:lnTo>
                    <a:pt x="5561" y="340093"/>
                  </a:lnTo>
                  <a:lnTo>
                    <a:pt x="1378" y="339304"/>
                  </a:lnTo>
                  <a:lnTo>
                    <a:pt x="0" y="337367"/>
                  </a:lnTo>
                  <a:lnTo>
                    <a:pt x="492" y="334664"/>
                  </a:lnTo>
                  <a:lnTo>
                    <a:pt x="2232" y="331451"/>
                  </a:lnTo>
                  <a:lnTo>
                    <a:pt x="31111" y="31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32"/>
          <p:cNvGrpSpPr/>
          <p:nvPr/>
        </p:nvGrpSpPr>
        <p:grpSpPr>
          <a:xfrm>
            <a:off x="6889750" y="4216400"/>
            <a:ext cx="508001" cy="428828"/>
            <a:chOff x="6889750" y="4216400"/>
            <a:chExt cx="508001" cy="428828"/>
          </a:xfrm>
        </p:grpSpPr>
        <p:sp>
          <p:nvSpPr>
            <p:cNvPr id="179" name="SMARTInkShape-745"/>
            <p:cNvSpPr/>
            <p:nvPr>
              <p:custDataLst>
                <p:tags r:id="rId41"/>
              </p:custDataLst>
            </p:nvPr>
          </p:nvSpPr>
          <p:spPr>
            <a:xfrm>
              <a:off x="6889750" y="4348628"/>
              <a:ext cx="89894" cy="296600"/>
            </a:xfrm>
            <a:custGeom>
              <a:avLst/>
              <a:gdLst/>
              <a:ahLst/>
              <a:cxnLst/>
              <a:rect l="0" t="0" r="0" b="0"/>
              <a:pathLst>
                <a:path w="89894" h="296600">
                  <a:moveTo>
                    <a:pt x="0" y="45572"/>
                  </a:moveTo>
                  <a:lnTo>
                    <a:pt x="0" y="45572"/>
                  </a:lnTo>
                  <a:lnTo>
                    <a:pt x="3370" y="45572"/>
                  </a:lnTo>
                  <a:lnTo>
                    <a:pt x="4364" y="46277"/>
                  </a:lnTo>
                  <a:lnTo>
                    <a:pt x="5026" y="47454"/>
                  </a:lnTo>
                  <a:lnTo>
                    <a:pt x="11259" y="77896"/>
                  </a:lnTo>
                  <a:lnTo>
                    <a:pt x="12273" y="114887"/>
                  </a:lnTo>
                  <a:lnTo>
                    <a:pt x="12510" y="146228"/>
                  </a:lnTo>
                  <a:lnTo>
                    <a:pt x="12616" y="181325"/>
                  </a:lnTo>
                  <a:lnTo>
                    <a:pt x="12663" y="216208"/>
                  </a:lnTo>
                  <a:lnTo>
                    <a:pt x="12689" y="260055"/>
                  </a:lnTo>
                  <a:lnTo>
                    <a:pt x="10815" y="287158"/>
                  </a:lnTo>
                  <a:lnTo>
                    <a:pt x="9040" y="296171"/>
                  </a:lnTo>
                  <a:lnTo>
                    <a:pt x="9554" y="296599"/>
                  </a:lnTo>
                  <a:lnTo>
                    <a:pt x="10602" y="295473"/>
                  </a:lnTo>
                  <a:lnTo>
                    <a:pt x="12285" y="258311"/>
                  </a:lnTo>
                  <a:lnTo>
                    <a:pt x="12515" y="216793"/>
                  </a:lnTo>
                  <a:lnTo>
                    <a:pt x="16380" y="169648"/>
                  </a:lnTo>
                  <a:lnTo>
                    <a:pt x="22802" y="124000"/>
                  </a:lnTo>
                  <a:lnTo>
                    <a:pt x="30360" y="87249"/>
                  </a:lnTo>
                  <a:lnTo>
                    <a:pt x="42549" y="48906"/>
                  </a:lnTo>
                  <a:lnTo>
                    <a:pt x="58317" y="2615"/>
                  </a:lnTo>
                  <a:lnTo>
                    <a:pt x="60044" y="0"/>
                  </a:lnTo>
                  <a:lnTo>
                    <a:pt x="62608" y="374"/>
                  </a:lnTo>
                  <a:lnTo>
                    <a:pt x="69218" y="6434"/>
                  </a:lnTo>
                  <a:lnTo>
                    <a:pt x="84255" y="37710"/>
                  </a:lnTo>
                  <a:lnTo>
                    <a:pt x="89893" y="57365"/>
                  </a:lnTo>
                  <a:lnTo>
                    <a:pt x="89105" y="77860"/>
                  </a:lnTo>
                  <a:lnTo>
                    <a:pt x="83347" y="98022"/>
                  </a:lnTo>
                  <a:lnTo>
                    <a:pt x="67499" y="124534"/>
                  </a:lnTo>
                  <a:lnTo>
                    <a:pt x="53047" y="139228"/>
                  </a:lnTo>
                  <a:lnTo>
                    <a:pt x="37217" y="147169"/>
                  </a:lnTo>
                  <a:lnTo>
                    <a:pt x="29045" y="149287"/>
                  </a:lnTo>
                  <a:lnTo>
                    <a:pt x="22891" y="149287"/>
                  </a:lnTo>
                  <a:lnTo>
                    <a:pt x="18083" y="147877"/>
                  </a:lnTo>
                  <a:lnTo>
                    <a:pt x="6350" y="140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46"/>
            <p:cNvSpPr/>
            <p:nvPr>
              <p:custDataLst>
                <p:tags r:id="rId42"/>
              </p:custDataLst>
            </p:nvPr>
          </p:nvSpPr>
          <p:spPr>
            <a:xfrm>
              <a:off x="7016750" y="4330700"/>
              <a:ext cx="107951" cy="146792"/>
            </a:xfrm>
            <a:custGeom>
              <a:avLst/>
              <a:gdLst/>
              <a:ahLst/>
              <a:cxnLst/>
              <a:rect l="0" t="0" r="0" b="0"/>
              <a:pathLst>
                <a:path w="107951" h="146792">
                  <a:moveTo>
                    <a:pt x="0" y="57150"/>
                  </a:moveTo>
                  <a:lnTo>
                    <a:pt x="0" y="57150"/>
                  </a:lnTo>
                  <a:lnTo>
                    <a:pt x="0" y="47037"/>
                  </a:lnTo>
                  <a:lnTo>
                    <a:pt x="6742" y="30635"/>
                  </a:lnTo>
                  <a:lnTo>
                    <a:pt x="13814" y="22317"/>
                  </a:lnTo>
                  <a:lnTo>
                    <a:pt x="20956" y="16975"/>
                  </a:lnTo>
                  <a:lnTo>
                    <a:pt x="26482" y="14600"/>
                  </a:lnTo>
                  <a:lnTo>
                    <a:pt x="35054" y="17307"/>
                  </a:lnTo>
                  <a:lnTo>
                    <a:pt x="40302" y="20005"/>
                  </a:lnTo>
                  <a:lnTo>
                    <a:pt x="49897" y="30528"/>
                  </a:lnTo>
                  <a:lnTo>
                    <a:pt x="58159" y="46024"/>
                  </a:lnTo>
                  <a:lnTo>
                    <a:pt x="65367" y="77842"/>
                  </a:lnTo>
                  <a:lnTo>
                    <a:pt x="64800" y="99273"/>
                  </a:lnTo>
                  <a:lnTo>
                    <a:pt x="53772" y="127800"/>
                  </a:lnTo>
                  <a:lnTo>
                    <a:pt x="43841" y="144013"/>
                  </a:lnTo>
                  <a:lnTo>
                    <a:pt x="41222" y="146103"/>
                  </a:lnTo>
                  <a:lnTo>
                    <a:pt x="38771" y="146791"/>
                  </a:lnTo>
                  <a:lnTo>
                    <a:pt x="36430" y="146544"/>
                  </a:lnTo>
                  <a:lnTo>
                    <a:pt x="34870" y="142851"/>
                  </a:lnTo>
                  <a:lnTo>
                    <a:pt x="33136" y="129341"/>
                  </a:lnTo>
                  <a:lnTo>
                    <a:pt x="39891" y="100289"/>
                  </a:lnTo>
                  <a:lnTo>
                    <a:pt x="52302" y="65034"/>
                  </a:lnTo>
                  <a:lnTo>
                    <a:pt x="75155" y="2491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47"/>
            <p:cNvSpPr/>
            <p:nvPr>
              <p:custDataLst>
                <p:tags r:id="rId43"/>
              </p:custDataLst>
            </p:nvPr>
          </p:nvSpPr>
          <p:spPr>
            <a:xfrm>
              <a:off x="7143500" y="4343400"/>
              <a:ext cx="69817" cy="125454"/>
            </a:xfrm>
            <a:custGeom>
              <a:avLst/>
              <a:gdLst/>
              <a:ahLst/>
              <a:cxnLst/>
              <a:rect l="0" t="0" r="0" b="0"/>
              <a:pathLst>
                <a:path w="69817" h="125454">
                  <a:moveTo>
                    <a:pt x="57400" y="12700"/>
                  </a:moveTo>
                  <a:lnTo>
                    <a:pt x="57400" y="12700"/>
                  </a:lnTo>
                  <a:lnTo>
                    <a:pt x="54029" y="9329"/>
                  </a:lnTo>
                  <a:lnTo>
                    <a:pt x="50492" y="7674"/>
                  </a:lnTo>
                  <a:lnTo>
                    <a:pt x="48561" y="7233"/>
                  </a:lnTo>
                  <a:lnTo>
                    <a:pt x="35731" y="13353"/>
                  </a:lnTo>
                  <a:lnTo>
                    <a:pt x="18523" y="30846"/>
                  </a:lnTo>
                  <a:lnTo>
                    <a:pt x="3391" y="60645"/>
                  </a:lnTo>
                  <a:lnTo>
                    <a:pt x="0" y="82222"/>
                  </a:lnTo>
                  <a:lnTo>
                    <a:pt x="1550" y="102159"/>
                  </a:lnTo>
                  <a:lnTo>
                    <a:pt x="6943" y="118077"/>
                  </a:lnTo>
                  <a:lnTo>
                    <a:pt x="11767" y="122462"/>
                  </a:lnTo>
                  <a:lnTo>
                    <a:pt x="17805" y="124680"/>
                  </a:lnTo>
                  <a:lnTo>
                    <a:pt x="24653" y="125453"/>
                  </a:lnTo>
                  <a:lnTo>
                    <a:pt x="39789" y="118787"/>
                  </a:lnTo>
                  <a:lnTo>
                    <a:pt x="54512" y="105711"/>
                  </a:lnTo>
                  <a:lnTo>
                    <a:pt x="65759" y="88140"/>
                  </a:lnTo>
                  <a:lnTo>
                    <a:pt x="69816" y="62927"/>
                  </a:lnTo>
                  <a:lnTo>
                    <a:pt x="66253" y="24524"/>
                  </a:lnTo>
                  <a:lnTo>
                    <a:pt x="59923" y="8077"/>
                  </a:lnTo>
                  <a:lnTo>
                    <a:pt x="56260" y="4679"/>
                  </a:lnTo>
                  <a:lnTo>
                    <a:pt x="44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48"/>
            <p:cNvSpPr/>
            <p:nvPr>
              <p:custDataLst>
                <p:tags r:id="rId44"/>
              </p:custDataLst>
            </p:nvPr>
          </p:nvSpPr>
          <p:spPr>
            <a:xfrm>
              <a:off x="7242986" y="4216400"/>
              <a:ext cx="99252" cy="284376"/>
            </a:xfrm>
            <a:custGeom>
              <a:avLst/>
              <a:gdLst/>
              <a:ahLst/>
              <a:cxnLst/>
              <a:rect l="0" t="0" r="0" b="0"/>
              <a:pathLst>
                <a:path w="99252" h="284376">
                  <a:moveTo>
                    <a:pt x="40464" y="0"/>
                  </a:moveTo>
                  <a:lnTo>
                    <a:pt x="40464" y="0"/>
                  </a:lnTo>
                  <a:lnTo>
                    <a:pt x="49302" y="0"/>
                  </a:lnTo>
                  <a:lnTo>
                    <a:pt x="53329" y="7526"/>
                  </a:lnTo>
                  <a:lnTo>
                    <a:pt x="56765" y="23101"/>
                  </a:lnTo>
                  <a:lnTo>
                    <a:pt x="57289" y="64308"/>
                  </a:lnTo>
                  <a:lnTo>
                    <a:pt x="52410" y="98432"/>
                  </a:lnTo>
                  <a:lnTo>
                    <a:pt x="43656" y="134764"/>
                  </a:lnTo>
                  <a:lnTo>
                    <a:pt x="32710" y="171373"/>
                  </a:lnTo>
                  <a:lnTo>
                    <a:pt x="20789" y="206458"/>
                  </a:lnTo>
                  <a:lnTo>
                    <a:pt x="6030" y="251874"/>
                  </a:lnTo>
                  <a:lnTo>
                    <a:pt x="935" y="260110"/>
                  </a:lnTo>
                  <a:lnTo>
                    <a:pt x="0" y="260190"/>
                  </a:lnTo>
                  <a:lnTo>
                    <a:pt x="843" y="254634"/>
                  </a:lnTo>
                  <a:lnTo>
                    <a:pt x="17272" y="217907"/>
                  </a:lnTo>
                  <a:lnTo>
                    <a:pt x="40900" y="171350"/>
                  </a:lnTo>
                  <a:lnTo>
                    <a:pt x="53357" y="156589"/>
                  </a:lnTo>
                  <a:lnTo>
                    <a:pt x="65949" y="147676"/>
                  </a:lnTo>
                  <a:lnTo>
                    <a:pt x="76721" y="145126"/>
                  </a:lnTo>
                  <a:lnTo>
                    <a:pt x="81568" y="145434"/>
                  </a:lnTo>
                  <a:lnTo>
                    <a:pt x="85505" y="147050"/>
                  </a:lnTo>
                  <a:lnTo>
                    <a:pt x="91762" y="152609"/>
                  </a:lnTo>
                  <a:lnTo>
                    <a:pt x="99251" y="173786"/>
                  </a:lnTo>
                  <a:lnTo>
                    <a:pt x="95825" y="205773"/>
                  </a:lnTo>
                  <a:lnTo>
                    <a:pt x="81320" y="248733"/>
                  </a:lnTo>
                  <a:lnTo>
                    <a:pt x="64799" y="274233"/>
                  </a:lnTo>
                  <a:lnTo>
                    <a:pt x="52690" y="283688"/>
                  </a:lnTo>
                  <a:lnTo>
                    <a:pt x="47204" y="284375"/>
                  </a:lnTo>
                  <a:lnTo>
                    <a:pt x="42134" y="282717"/>
                  </a:lnTo>
                  <a:lnTo>
                    <a:pt x="37344" y="279495"/>
                  </a:lnTo>
                  <a:lnTo>
                    <a:pt x="1506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49"/>
            <p:cNvSpPr/>
            <p:nvPr>
              <p:custDataLst>
                <p:tags r:id="rId45"/>
              </p:custDataLst>
            </p:nvPr>
          </p:nvSpPr>
          <p:spPr>
            <a:xfrm>
              <a:off x="7378700" y="44767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33"/>
          <p:cNvGrpSpPr/>
          <p:nvPr/>
        </p:nvGrpSpPr>
        <p:grpSpPr>
          <a:xfrm>
            <a:off x="5283001" y="4751544"/>
            <a:ext cx="724100" cy="276925"/>
            <a:chOff x="5283001" y="4751544"/>
            <a:chExt cx="724100" cy="276925"/>
          </a:xfrm>
        </p:grpSpPr>
        <p:sp>
          <p:nvSpPr>
            <p:cNvPr id="185" name="SMARTInkShape-750"/>
            <p:cNvSpPr/>
            <p:nvPr>
              <p:custDataLst>
                <p:tags r:id="rId35"/>
              </p:custDataLst>
            </p:nvPr>
          </p:nvSpPr>
          <p:spPr>
            <a:xfrm>
              <a:off x="5283001" y="4846033"/>
              <a:ext cx="101800" cy="129301"/>
            </a:xfrm>
            <a:custGeom>
              <a:avLst/>
              <a:gdLst/>
              <a:ahLst/>
              <a:cxnLst/>
              <a:rect l="0" t="0" r="0" b="0"/>
              <a:pathLst>
                <a:path w="101800" h="129301">
                  <a:moveTo>
                    <a:pt x="95449" y="18067"/>
                  </a:moveTo>
                  <a:lnTo>
                    <a:pt x="95449" y="18067"/>
                  </a:lnTo>
                  <a:lnTo>
                    <a:pt x="86611" y="9228"/>
                  </a:lnTo>
                  <a:lnTo>
                    <a:pt x="80702" y="7083"/>
                  </a:lnTo>
                  <a:lnTo>
                    <a:pt x="69442" y="3994"/>
                  </a:lnTo>
                  <a:lnTo>
                    <a:pt x="57170" y="492"/>
                  </a:lnTo>
                  <a:lnTo>
                    <a:pt x="52996" y="0"/>
                  </a:lnTo>
                  <a:lnTo>
                    <a:pt x="42714" y="3216"/>
                  </a:lnTo>
                  <a:lnTo>
                    <a:pt x="37009" y="6050"/>
                  </a:lnTo>
                  <a:lnTo>
                    <a:pt x="18866" y="26893"/>
                  </a:lnTo>
                  <a:lnTo>
                    <a:pt x="3457" y="52040"/>
                  </a:lnTo>
                  <a:lnTo>
                    <a:pt x="0" y="70795"/>
                  </a:lnTo>
                  <a:lnTo>
                    <a:pt x="1522" y="89480"/>
                  </a:lnTo>
                  <a:lnTo>
                    <a:pt x="10312" y="111193"/>
                  </a:lnTo>
                  <a:lnTo>
                    <a:pt x="17864" y="122015"/>
                  </a:lnTo>
                  <a:lnTo>
                    <a:pt x="25924" y="127766"/>
                  </a:lnTo>
                  <a:lnTo>
                    <a:pt x="30049" y="129300"/>
                  </a:lnTo>
                  <a:lnTo>
                    <a:pt x="34210" y="128911"/>
                  </a:lnTo>
                  <a:lnTo>
                    <a:pt x="42596" y="124716"/>
                  </a:lnTo>
                  <a:lnTo>
                    <a:pt x="55251" y="107679"/>
                  </a:lnTo>
                  <a:lnTo>
                    <a:pt x="79545" y="60233"/>
                  </a:lnTo>
                  <a:lnTo>
                    <a:pt x="87212" y="41683"/>
                  </a:lnTo>
                  <a:lnTo>
                    <a:pt x="87135" y="40161"/>
                  </a:lnTo>
                  <a:lnTo>
                    <a:pt x="86378" y="39146"/>
                  </a:lnTo>
                  <a:lnTo>
                    <a:pt x="85168" y="38470"/>
                  </a:lnTo>
                  <a:lnTo>
                    <a:pt x="84362" y="39430"/>
                  </a:lnTo>
                  <a:lnTo>
                    <a:pt x="83466" y="44260"/>
                  </a:lnTo>
                  <a:lnTo>
                    <a:pt x="91650" y="84682"/>
                  </a:lnTo>
                  <a:lnTo>
                    <a:pt x="101799" y="11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51"/>
            <p:cNvSpPr/>
            <p:nvPr>
              <p:custDataLst>
                <p:tags r:id="rId36"/>
              </p:custDataLst>
            </p:nvPr>
          </p:nvSpPr>
          <p:spPr>
            <a:xfrm>
              <a:off x="5425591" y="4857750"/>
              <a:ext cx="98910" cy="170719"/>
            </a:xfrm>
            <a:custGeom>
              <a:avLst/>
              <a:gdLst/>
              <a:ahLst/>
              <a:cxnLst/>
              <a:rect l="0" t="0" r="0" b="0"/>
              <a:pathLst>
                <a:path w="98910" h="170719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1563" y="13583"/>
                  </a:lnTo>
                  <a:lnTo>
                    <a:pt x="31264" y="9406"/>
                  </a:lnTo>
                  <a:lnTo>
                    <a:pt x="38291" y="11916"/>
                  </a:lnTo>
                  <a:lnTo>
                    <a:pt x="49860" y="24111"/>
                  </a:lnTo>
                  <a:lnTo>
                    <a:pt x="60935" y="50810"/>
                  </a:lnTo>
                  <a:lnTo>
                    <a:pt x="68686" y="87805"/>
                  </a:lnTo>
                  <a:lnTo>
                    <a:pt x="67487" y="133709"/>
                  </a:lnTo>
                  <a:lnTo>
                    <a:pt x="60456" y="165040"/>
                  </a:lnTo>
                  <a:lnTo>
                    <a:pt x="58457" y="169293"/>
                  </a:lnTo>
                  <a:lnTo>
                    <a:pt x="56419" y="170718"/>
                  </a:lnTo>
                  <a:lnTo>
                    <a:pt x="54354" y="170256"/>
                  </a:lnTo>
                  <a:lnTo>
                    <a:pt x="52272" y="168537"/>
                  </a:lnTo>
                  <a:lnTo>
                    <a:pt x="49342" y="149263"/>
                  </a:lnTo>
                  <a:lnTo>
                    <a:pt x="48474" y="104355"/>
                  </a:lnTo>
                  <a:lnTo>
                    <a:pt x="57679" y="68252"/>
                  </a:lnTo>
                  <a:lnTo>
                    <a:pt x="78932" y="25397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52"/>
            <p:cNvSpPr/>
            <p:nvPr>
              <p:custDataLst>
                <p:tags r:id="rId37"/>
              </p:custDataLst>
            </p:nvPr>
          </p:nvSpPr>
          <p:spPr>
            <a:xfrm>
              <a:off x="5555928" y="4871050"/>
              <a:ext cx="63823" cy="138728"/>
            </a:xfrm>
            <a:custGeom>
              <a:avLst/>
              <a:gdLst/>
              <a:ahLst/>
              <a:cxnLst/>
              <a:rect l="0" t="0" r="0" b="0"/>
              <a:pathLst>
                <a:path w="63823" h="138728">
                  <a:moveTo>
                    <a:pt x="63822" y="18450"/>
                  </a:moveTo>
                  <a:lnTo>
                    <a:pt x="63822" y="18450"/>
                  </a:lnTo>
                  <a:lnTo>
                    <a:pt x="63822" y="6241"/>
                  </a:lnTo>
                  <a:lnTo>
                    <a:pt x="62411" y="3960"/>
                  </a:lnTo>
                  <a:lnTo>
                    <a:pt x="60059" y="2440"/>
                  </a:lnTo>
                  <a:lnTo>
                    <a:pt x="50007" y="300"/>
                  </a:lnTo>
                  <a:lnTo>
                    <a:pt x="46146" y="0"/>
                  </a:lnTo>
                  <a:lnTo>
                    <a:pt x="38091" y="3430"/>
                  </a:lnTo>
                  <a:lnTo>
                    <a:pt x="33968" y="6320"/>
                  </a:lnTo>
                  <a:lnTo>
                    <a:pt x="12847" y="36306"/>
                  </a:lnTo>
                  <a:lnTo>
                    <a:pt x="3302" y="55784"/>
                  </a:lnTo>
                  <a:lnTo>
                    <a:pt x="0" y="76200"/>
                  </a:lnTo>
                  <a:lnTo>
                    <a:pt x="1590" y="96327"/>
                  </a:lnTo>
                  <a:lnTo>
                    <a:pt x="10418" y="122115"/>
                  </a:lnTo>
                  <a:lnTo>
                    <a:pt x="17980" y="134138"/>
                  </a:lnTo>
                  <a:lnTo>
                    <a:pt x="21971" y="137204"/>
                  </a:lnTo>
                  <a:lnTo>
                    <a:pt x="26044" y="138541"/>
                  </a:lnTo>
                  <a:lnTo>
                    <a:pt x="30170" y="138727"/>
                  </a:lnTo>
                  <a:lnTo>
                    <a:pt x="34332" y="136735"/>
                  </a:lnTo>
                  <a:lnTo>
                    <a:pt x="42719" y="128877"/>
                  </a:lnTo>
                  <a:lnTo>
                    <a:pt x="55374" y="109181"/>
                  </a:lnTo>
                  <a:lnTo>
                    <a:pt x="62153" y="68514"/>
                  </a:lnTo>
                  <a:lnTo>
                    <a:pt x="63081" y="49638"/>
                  </a:lnTo>
                  <a:lnTo>
                    <a:pt x="61917" y="42770"/>
                  </a:lnTo>
                  <a:lnTo>
                    <a:pt x="56860" y="33257"/>
                  </a:lnTo>
                  <a:lnTo>
                    <a:pt x="53537" y="31144"/>
                  </a:lnTo>
                  <a:lnTo>
                    <a:pt x="49909" y="30440"/>
                  </a:lnTo>
                  <a:lnTo>
                    <a:pt x="38422" y="3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53"/>
            <p:cNvSpPr/>
            <p:nvPr>
              <p:custDataLst>
                <p:tags r:id="rId38"/>
              </p:custDataLst>
            </p:nvPr>
          </p:nvSpPr>
          <p:spPr>
            <a:xfrm>
              <a:off x="5664278" y="4877683"/>
              <a:ext cx="82473" cy="125868"/>
            </a:xfrm>
            <a:custGeom>
              <a:avLst/>
              <a:gdLst/>
              <a:ahLst/>
              <a:cxnLst/>
              <a:rect l="0" t="0" r="0" b="0"/>
              <a:pathLst>
                <a:path w="82473" h="125868">
                  <a:moveTo>
                    <a:pt x="6272" y="5467"/>
                  </a:moveTo>
                  <a:lnTo>
                    <a:pt x="6272" y="5467"/>
                  </a:lnTo>
                  <a:lnTo>
                    <a:pt x="805" y="0"/>
                  </a:lnTo>
                  <a:lnTo>
                    <a:pt x="510" y="411"/>
                  </a:lnTo>
                  <a:lnTo>
                    <a:pt x="0" y="14775"/>
                  </a:lnTo>
                  <a:lnTo>
                    <a:pt x="3076" y="61534"/>
                  </a:lnTo>
                  <a:lnTo>
                    <a:pt x="3916" y="103090"/>
                  </a:lnTo>
                  <a:lnTo>
                    <a:pt x="8945" y="121568"/>
                  </a:lnTo>
                  <a:lnTo>
                    <a:pt x="11581" y="124495"/>
                  </a:lnTo>
                  <a:lnTo>
                    <a:pt x="14751" y="125741"/>
                  </a:lnTo>
                  <a:lnTo>
                    <a:pt x="18274" y="125867"/>
                  </a:lnTo>
                  <a:lnTo>
                    <a:pt x="22035" y="123127"/>
                  </a:lnTo>
                  <a:lnTo>
                    <a:pt x="29976" y="112559"/>
                  </a:lnTo>
                  <a:lnTo>
                    <a:pt x="45160" y="72639"/>
                  </a:lnTo>
                  <a:lnTo>
                    <a:pt x="51505" y="27751"/>
                  </a:lnTo>
                  <a:lnTo>
                    <a:pt x="55972" y="8144"/>
                  </a:lnTo>
                  <a:lnTo>
                    <a:pt x="53196" y="26980"/>
                  </a:lnTo>
                  <a:lnTo>
                    <a:pt x="56422" y="74082"/>
                  </a:lnTo>
                  <a:lnTo>
                    <a:pt x="60250" y="98469"/>
                  </a:lnTo>
                  <a:lnTo>
                    <a:pt x="65775" y="108655"/>
                  </a:lnTo>
                  <a:lnTo>
                    <a:pt x="69224" y="112359"/>
                  </a:lnTo>
                  <a:lnTo>
                    <a:pt x="72229" y="113417"/>
                  </a:lnTo>
                  <a:lnTo>
                    <a:pt x="74937" y="112712"/>
                  </a:lnTo>
                  <a:lnTo>
                    <a:pt x="82472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54"/>
            <p:cNvSpPr/>
            <p:nvPr>
              <p:custDataLst>
                <p:tags r:id="rId39"/>
              </p:custDataLst>
            </p:nvPr>
          </p:nvSpPr>
          <p:spPr>
            <a:xfrm>
              <a:off x="5798616" y="4862025"/>
              <a:ext cx="77917" cy="133266"/>
            </a:xfrm>
            <a:custGeom>
              <a:avLst/>
              <a:gdLst/>
              <a:ahLst/>
              <a:cxnLst/>
              <a:rect l="0" t="0" r="0" b="0"/>
              <a:pathLst>
                <a:path w="77917" h="133266">
                  <a:moveTo>
                    <a:pt x="11634" y="40175"/>
                  </a:moveTo>
                  <a:lnTo>
                    <a:pt x="11634" y="40175"/>
                  </a:lnTo>
                  <a:lnTo>
                    <a:pt x="2795" y="40175"/>
                  </a:lnTo>
                  <a:lnTo>
                    <a:pt x="2214" y="41586"/>
                  </a:lnTo>
                  <a:lnTo>
                    <a:pt x="5041" y="81602"/>
                  </a:lnTo>
                  <a:lnTo>
                    <a:pt x="5958" y="120079"/>
                  </a:lnTo>
                  <a:lnTo>
                    <a:pt x="8933" y="130564"/>
                  </a:lnTo>
                  <a:lnTo>
                    <a:pt x="8423" y="132185"/>
                  </a:lnTo>
                  <a:lnTo>
                    <a:pt x="7376" y="133265"/>
                  </a:lnTo>
                  <a:lnTo>
                    <a:pt x="5973" y="132574"/>
                  </a:lnTo>
                  <a:lnTo>
                    <a:pt x="2533" y="128043"/>
                  </a:lnTo>
                  <a:lnTo>
                    <a:pt x="0" y="114188"/>
                  </a:lnTo>
                  <a:lnTo>
                    <a:pt x="5992" y="79822"/>
                  </a:lnTo>
                  <a:lnTo>
                    <a:pt x="13333" y="37262"/>
                  </a:lnTo>
                  <a:lnTo>
                    <a:pt x="21561" y="17479"/>
                  </a:lnTo>
                  <a:lnTo>
                    <a:pt x="26720" y="10228"/>
                  </a:lnTo>
                  <a:lnTo>
                    <a:pt x="38094" y="2170"/>
                  </a:lnTo>
                  <a:lnTo>
                    <a:pt x="44090" y="22"/>
                  </a:lnTo>
                  <a:lnTo>
                    <a:pt x="48793" y="0"/>
                  </a:lnTo>
                  <a:lnTo>
                    <a:pt x="52635" y="1398"/>
                  </a:lnTo>
                  <a:lnTo>
                    <a:pt x="55901" y="3740"/>
                  </a:lnTo>
                  <a:lnTo>
                    <a:pt x="61412" y="13868"/>
                  </a:lnTo>
                  <a:lnTo>
                    <a:pt x="75044" y="54677"/>
                  </a:lnTo>
                  <a:lnTo>
                    <a:pt x="77916" y="69903"/>
                  </a:lnTo>
                  <a:lnTo>
                    <a:pt x="74012" y="96926"/>
                  </a:lnTo>
                  <a:lnTo>
                    <a:pt x="70402" y="107731"/>
                  </a:lnTo>
                  <a:lnTo>
                    <a:pt x="62434" y="116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55"/>
            <p:cNvSpPr/>
            <p:nvPr>
              <p:custDataLst>
                <p:tags r:id="rId40"/>
              </p:custDataLst>
            </p:nvPr>
          </p:nvSpPr>
          <p:spPr>
            <a:xfrm>
              <a:off x="5924557" y="4751544"/>
              <a:ext cx="82544" cy="232271"/>
            </a:xfrm>
            <a:custGeom>
              <a:avLst/>
              <a:gdLst/>
              <a:ahLst/>
              <a:cxnLst/>
              <a:rect l="0" t="0" r="0" b="0"/>
              <a:pathLst>
                <a:path w="82544" h="232271">
                  <a:moveTo>
                    <a:pt x="57143" y="169706"/>
                  </a:moveTo>
                  <a:lnTo>
                    <a:pt x="57143" y="169706"/>
                  </a:lnTo>
                  <a:lnTo>
                    <a:pt x="62610" y="149933"/>
                  </a:lnTo>
                  <a:lnTo>
                    <a:pt x="59861" y="139231"/>
                  </a:lnTo>
                  <a:lnTo>
                    <a:pt x="43686" y="118795"/>
                  </a:lnTo>
                  <a:lnTo>
                    <a:pt x="39705" y="114599"/>
                  </a:lnTo>
                  <a:lnTo>
                    <a:pt x="35640" y="112506"/>
                  </a:lnTo>
                  <a:lnTo>
                    <a:pt x="31519" y="111817"/>
                  </a:lnTo>
                  <a:lnTo>
                    <a:pt x="27360" y="112064"/>
                  </a:lnTo>
                  <a:lnTo>
                    <a:pt x="17095" y="119863"/>
                  </a:lnTo>
                  <a:lnTo>
                    <a:pt x="11395" y="125894"/>
                  </a:lnTo>
                  <a:lnTo>
                    <a:pt x="0" y="154608"/>
                  </a:lnTo>
                  <a:lnTo>
                    <a:pt x="231" y="177812"/>
                  </a:lnTo>
                  <a:lnTo>
                    <a:pt x="8506" y="217090"/>
                  </a:lnTo>
                  <a:lnTo>
                    <a:pt x="14595" y="227925"/>
                  </a:lnTo>
                  <a:lnTo>
                    <a:pt x="18194" y="231802"/>
                  </a:lnTo>
                  <a:lnTo>
                    <a:pt x="22005" y="232270"/>
                  </a:lnTo>
                  <a:lnTo>
                    <a:pt x="25957" y="230465"/>
                  </a:lnTo>
                  <a:lnTo>
                    <a:pt x="45809" y="208989"/>
                  </a:lnTo>
                  <a:lnTo>
                    <a:pt x="57155" y="172252"/>
                  </a:lnTo>
                  <a:lnTo>
                    <a:pt x="62558" y="134148"/>
                  </a:lnTo>
                  <a:lnTo>
                    <a:pt x="67310" y="91814"/>
                  </a:lnTo>
                  <a:lnTo>
                    <a:pt x="71775" y="54184"/>
                  </a:lnTo>
                  <a:lnTo>
                    <a:pt x="71513" y="18120"/>
                  </a:lnTo>
                  <a:lnTo>
                    <a:pt x="68704" y="7084"/>
                  </a:lnTo>
                  <a:lnTo>
                    <a:pt x="64522" y="0"/>
                  </a:lnTo>
                  <a:lnTo>
                    <a:pt x="60427" y="15627"/>
                  </a:lnTo>
                  <a:lnTo>
                    <a:pt x="58115" y="49342"/>
                  </a:lnTo>
                  <a:lnTo>
                    <a:pt x="57430" y="93983"/>
                  </a:lnTo>
                  <a:lnTo>
                    <a:pt x="61033" y="126409"/>
                  </a:lnTo>
                  <a:lnTo>
                    <a:pt x="69114" y="172635"/>
                  </a:lnTo>
                  <a:lnTo>
                    <a:pt x="79626" y="217417"/>
                  </a:lnTo>
                  <a:lnTo>
                    <a:pt x="82543" y="226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34"/>
          <p:cNvGrpSpPr/>
          <p:nvPr/>
        </p:nvGrpSpPr>
        <p:grpSpPr>
          <a:xfrm>
            <a:off x="6333642" y="4719194"/>
            <a:ext cx="244959" cy="293616"/>
            <a:chOff x="6333642" y="4719194"/>
            <a:chExt cx="244959" cy="293616"/>
          </a:xfrm>
        </p:grpSpPr>
        <p:sp>
          <p:nvSpPr>
            <p:cNvPr id="192" name="SMARTInkShape-756"/>
            <p:cNvSpPr/>
            <p:nvPr>
              <p:custDataLst>
                <p:tags r:id="rId31"/>
              </p:custDataLst>
            </p:nvPr>
          </p:nvSpPr>
          <p:spPr>
            <a:xfrm>
              <a:off x="6333642" y="4858994"/>
              <a:ext cx="124309" cy="153816"/>
            </a:xfrm>
            <a:custGeom>
              <a:avLst/>
              <a:gdLst/>
              <a:ahLst/>
              <a:cxnLst/>
              <a:rect l="0" t="0" r="0" b="0"/>
              <a:pathLst>
                <a:path w="124309" h="153816">
                  <a:moveTo>
                    <a:pt x="3658" y="24156"/>
                  </a:moveTo>
                  <a:lnTo>
                    <a:pt x="3658" y="24156"/>
                  </a:lnTo>
                  <a:lnTo>
                    <a:pt x="287" y="20785"/>
                  </a:lnTo>
                  <a:lnTo>
                    <a:pt x="0" y="19087"/>
                  </a:lnTo>
                  <a:lnTo>
                    <a:pt x="513" y="17248"/>
                  </a:lnTo>
                  <a:lnTo>
                    <a:pt x="2261" y="13324"/>
                  </a:lnTo>
                  <a:lnTo>
                    <a:pt x="3036" y="9229"/>
                  </a:lnTo>
                  <a:lnTo>
                    <a:pt x="7145" y="5057"/>
                  </a:lnTo>
                  <a:lnTo>
                    <a:pt x="13674" y="1556"/>
                  </a:lnTo>
                  <a:lnTo>
                    <a:pt x="21280" y="0"/>
                  </a:lnTo>
                  <a:lnTo>
                    <a:pt x="25283" y="997"/>
                  </a:lnTo>
                  <a:lnTo>
                    <a:pt x="33495" y="5866"/>
                  </a:lnTo>
                  <a:lnTo>
                    <a:pt x="46051" y="26655"/>
                  </a:lnTo>
                  <a:lnTo>
                    <a:pt x="55338" y="55156"/>
                  </a:lnTo>
                  <a:lnTo>
                    <a:pt x="55817" y="89316"/>
                  </a:lnTo>
                  <a:lnTo>
                    <a:pt x="44587" y="131597"/>
                  </a:lnTo>
                  <a:lnTo>
                    <a:pt x="33581" y="149202"/>
                  </a:lnTo>
                  <a:lnTo>
                    <a:pt x="28011" y="153815"/>
                  </a:lnTo>
                  <a:lnTo>
                    <a:pt x="26243" y="152929"/>
                  </a:lnTo>
                  <a:lnTo>
                    <a:pt x="24279" y="146299"/>
                  </a:lnTo>
                  <a:lnTo>
                    <a:pt x="26545" y="117183"/>
                  </a:lnTo>
                  <a:lnTo>
                    <a:pt x="38426" y="87389"/>
                  </a:lnTo>
                  <a:lnTo>
                    <a:pt x="72581" y="45331"/>
                  </a:lnTo>
                  <a:lnTo>
                    <a:pt x="98655" y="16805"/>
                  </a:lnTo>
                  <a:lnTo>
                    <a:pt x="104388" y="1411"/>
                  </a:lnTo>
                  <a:lnTo>
                    <a:pt x="95082" y="41544"/>
                  </a:lnTo>
                  <a:lnTo>
                    <a:pt x="94938" y="79932"/>
                  </a:lnTo>
                  <a:lnTo>
                    <a:pt x="98555" y="96923"/>
                  </a:lnTo>
                  <a:lnTo>
                    <a:pt x="104866" y="111531"/>
                  </a:lnTo>
                  <a:lnTo>
                    <a:pt x="108524" y="116272"/>
                  </a:lnTo>
                  <a:lnTo>
                    <a:pt x="124308" y="12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57"/>
            <p:cNvSpPr/>
            <p:nvPr>
              <p:custDataLst>
                <p:tags r:id="rId32"/>
              </p:custDataLst>
            </p:nvPr>
          </p:nvSpPr>
          <p:spPr>
            <a:xfrm>
              <a:off x="6534150" y="4719194"/>
              <a:ext cx="11355" cy="43307"/>
            </a:xfrm>
            <a:custGeom>
              <a:avLst/>
              <a:gdLst/>
              <a:ahLst/>
              <a:cxnLst/>
              <a:rect l="0" t="0" r="0" b="0"/>
              <a:pathLst>
                <a:path w="11355" h="433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6467" y="324"/>
                  </a:lnTo>
                  <a:lnTo>
                    <a:pt x="9459" y="2566"/>
                  </a:lnTo>
                  <a:lnTo>
                    <a:pt x="11259" y="9677"/>
                  </a:lnTo>
                  <a:lnTo>
                    <a:pt x="11354" y="19893"/>
                  </a:lnTo>
                  <a:lnTo>
                    <a:pt x="6350" y="43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58"/>
            <p:cNvSpPr/>
            <p:nvPr>
              <p:custDataLst>
                <p:tags r:id="rId33"/>
              </p:custDataLst>
            </p:nvPr>
          </p:nvSpPr>
          <p:spPr>
            <a:xfrm>
              <a:off x="6578600" y="47244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59"/>
            <p:cNvSpPr/>
            <p:nvPr>
              <p:custDataLst>
                <p:tags r:id="rId34"/>
              </p:custDataLst>
            </p:nvPr>
          </p:nvSpPr>
          <p:spPr>
            <a:xfrm>
              <a:off x="6572250" y="498475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986" y="3658"/>
                  </a:lnTo>
                  <a:lnTo>
                    <a:pt x="1323" y="3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760"/>
          <p:cNvSpPr/>
          <p:nvPr>
            <p:custDataLst>
              <p:tags r:id="rId2"/>
            </p:custDataLst>
          </p:nvPr>
        </p:nvSpPr>
        <p:spPr>
          <a:xfrm>
            <a:off x="2171700" y="5455634"/>
            <a:ext cx="4686301" cy="94267"/>
          </a:xfrm>
          <a:custGeom>
            <a:avLst/>
            <a:gdLst/>
            <a:ahLst/>
            <a:cxnLst/>
            <a:rect l="0" t="0" r="0" b="0"/>
            <a:pathLst>
              <a:path w="4686301" h="94267">
                <a:moveTo>
                  <a:pt x="0" y="94266"/>
                </a:moveTo>
                <a:lnTo>
                  <a:pt x="0" y="94266"/>
                </a:lnTo>
                <a:lnTo>
                  <a:pt x="40452" y="87524"/>
                </a:lnTo>
                <a:lnTo>
                  <a:pt x="67184" y="84127"/>
                </a:lnTo>
                <a:lnTo>
                  <a:pt x="99823" y="80451"/>
                </a:lnTo>
                <a:lnTo>
                  <a:pt x="136398" y="76589"/>
                </a:lnTo>
                <a:lnTo>
                  <a:pt x="177010" y="71193"/>
                </a:lnTo>
                <a:lnTo>
                  <a:pt x="220312" y="64772"/>
                </a:lnTo>
                <a:lnTo>
                  <a:pt x="265408" y="57671"/>
                </a:lnTo>
                <a:lnTo>
                  <a:pt x="314522" y="52230"/>
                </a:lnTo>
                <a:lnTo>
                  <a:pt x="366314" y="47898"/>
                </a:lnTo>
                <a:lnTo>
                  <a:pt x="419893" y="44304"/>
                </a:lnTo>
                <a:lnTo>
                  <a:pt x="478895" y="41203"/>
                </a:lnTo>
                <a:lnTo>
                  <a:pt x="541513" y="38429"/>
                </a:lnTo>
                <a:lnTo>
                  <a:pt x="606542" y="35875"/>
                </a:lnTo>
                <a:lnTo>
                  <a:pt x="675295" y="34172"/>
                </a:lnTo>
                <a:lnTo>
                  <a:pt x="746530" y="33036"/>
                </a:lnTo>
                <a:lnTo>
                  <a:pt x="819420" y="32279"/>
                </a:lnTo>
                <a:lnTo>
                  <a:pt x="897647" y="30364"/>
                </a:lnTo>
                <a:lnTo>
                  <a:pt x="979431" y="27675"/>
                </a:lnTo>
                <a:lnTo>
                  <a:pt x="1063587" y="24473"/>
                </a:lnTo>
                <a:lnTo>
                  <a:pt x="1154264" y="22337"/>
                </a:lnTo>
                <a:lnTo>
                  <a:pt x="1249287" y="20913"/>
                </a:lnTo>
                <a:lnTo>
                  <a:pt x="1347208" y="19964"/>
                </a:lnTo>
                <a:lnTo>
                  <a:pt x="1448472" y="19331"/>
                </a:lnTo>
                <a:lnTo>
                  <a:pt x="1551965" y="18910"/>
                </a:lnTo>
                <a:lnTo>
                  <a:pt x="1656943" y="18628"/>
                </a:lnTo>
                <a:lnTo>
                  <a:pt x="1763618" y="17735"/>
                </a:lnTo>
                <a:lnTo>
                  <a:pt x="1871423" y="16434"/>
                </a:lnTo>
                <a:lnTo>
                  <a:pt x="1979981" y="14862"/>
                </a:lnTo>
                <a:lnTo>
                  <a:pt x="2092571" y="13108"/>
                </a:lnTo>
                <a:lnTo>
                  <a:pt x="2207848" y="11233"/>
                </a:lnTo>
                <a:lnTo>
                  <a:pt x="2324915" y="9277"/>
                </a:lnTo>
                <a:lnTo>
                  <a:pt x="2443176" y="7973"/>
                </a:lnTo>
                <a:lnTo>
                  <a:pt x="2562234" y="7105"/>
                </a:lnTo>
                <a:lnTo>
                  <a:pt x="2681823" y="6525"/>
                </a:lnTo>
                <a:lnTo>
                  <a:pt x="2801060" y="5433"/>
                </a:lnTo>
                <a:lnTo>
                  <a:pt x="2920062" y="3999"/>
                </a:lnTo>
                <a:lnTo>
                  <a:pt x="3038908" y="2339"/>
                </a:lnTo>
                <a:lnTo>
                  <a:pt x="3158355" y="1231"/>
                </a:lnTo>
                <a:lnTo>
                  <a:pt x="3278203" y="492"/>
                </a:lnTo>
                <a:lnTo>
                  <a:pt x="3398319" y="0"/>
                </a:lnTo>
                <a:lnTo>
                  <a:pt x="3512969" y="1083"/>
                </a:lnTo>
                <a:lnTo>
                  <a:pt x="3623973" y="3217"/>
                </a:lnTo>
                <a:lnTo>
                  <a:pt x="3732549" y="6049"/>
                </a:lnTo>
                <a:lnTo>
                  <a:pt x="3836682" y="9349"/>
                </a:lnTo>
                <a:lnTo>
                  <a:pt x="3937855" y="12960"/>
                </a:lnTo>
                <a:lnTo>
                  <a:pt x="4037054" y="16779"/>
                </a:lnTo>
                <a:lnTo>
                  <a:pt x="4131408" y="21441"/>
                </a:lnTo>
                <a:lnTo>
                  <a:pt x="4222533" y="26666"/>
                </a:lnTo>
                <a:lnTo>
                  <a:pt x="4311505" y="32266"/>
                </a:lnTo>
                <a:lnTo>
                  <a:pt x="4392692" y="39527"/>
                </a:lnTo>
                <a:lnTo>
                  <a:pt x="4468689" y="47895"/>
                </a:lnTo>
                <a:lnTo>
                  <a:pt x="4541226" y="57002"/>
                </a:lnTo>
                <a:lnTo>
                  <a:pt x="4589584" y="63074"/>
                </a:lnTo>
                <a:lnTo>
                  <a:pt x="4686300" y="752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Shape-761"/>
          <p:cNvSpPr/>
          <p:nvPr>
            <p:custDataLst>
              <p:tags r:id="rId3"/>
            </p:custDataLst>
          </p:nvPr>
        </p:nvSpPr>
        <p:spPr>
          <a:xfrm>
            <a:off x="939800" y="2359474"/>
            <a:ext cx="5645751" cy="1538916"/>
          </a:xfrm>
          <a:custGeom>
            <a:avLst/>
            <a:gdLst/>
            <a:ahLst/>
            <a:cxnLst/>
            <a:rect l="0" t="0" r="0" b="0"/>
            <a:pathLst>
              <a:path w="5645751" h="1538916">
                <a:moveTo>
                  <a:pt x="0" y="263076"/>
                </a:moveTo>
                <a:lnTo>
                  <a:pt x="0" y="263076"/>
                </a:lnTo>
                <a:lnTo>
                  <a:pt x="6742" y="252963"/>
                </a:lnTo>
                <a:lnTo>
                  <a:pt x="44645" y="233190"/>
                </a:lnTo>
                <a:lnTo>
                  <a:pt x="84753" y="223218"/>
                </a:lnTo>
                <a:lnTo>
                  <a:pt x="107302" y="219571"/>
                </a:lnTo>
                <a:lnTo>
                  <a:pt x="132918" y="215728"/>
                </a:lnTo>
                <a:lnTo>
                  <a:pt x="160579" y="211755"/>
                </a:lnTo>
                <a:lnTo>
                  <a:pt x="189602" y="207695"/>
                </a:lnTo>
                <a:lnTo>
                  <a:pt x="222357" y="204283"/>
                </a:lnTo>
                <a:lnTo>
                  <a:pt x="257599" y="201303"/>
                </a:lnTo>
                <a:lnTo>
                  <a:pt x="294499" y="198611"/>
                </a:lnTo>
                <a:lnTo>
                  <a:pt x="333211" y="196110"/>
                </a:lnTo>
                <a:lnTo>
                  <a:pt x="373129" y="193738"/>
                </a:lnTo>
                <a:lnTo>
                  <a:pt x="413853" y="191451"/>
                </a:lnTo>
                <a:lnTo>
                  <a:pt x="457230" y="187809"/>
                </a:lnTo>
                <a:lnTo>
                  <a:pt x="502375" y="183265"/>
                </a:lnTo>
                <a:lnTo>
                  <a:pt x="548700" y="178118"/>
                </a:lnTo>
                <a:lnTo>
                  <a:pt x="597222" y="171160"/>
                </a:lnTo>
                <a:lnTo>
                  <a:pt x="647210" y="162993"/>
                </a:lnTo>
                <a:lnTo>
                  <a:pt x="698173" y="154020"/>
                </a:lnTo>
                <a:lnTo>
                  <a:pt x="751199" y="145217"/>
                </a:lnTo>
                <a:lnTo>
                  <a:pt x="805599" y="136526"/>
                </a:lnTo>
                <a:lnTo>
                  <a:pt x="860916" y="127909"/>
                </a:lnTo>
                <a:lnTo>
                  <a:pt x="917549" y="120048"/>
                </a:lnTo>
                <a:lnTo>
                  <a:pt x="975061" y="112690"/>
                </a:lnTo>
                <a:lnTo>
                  <a:pt x="1033157" y="105669"/>
                </a:lnTo>
                <a:lnTo>
                  <a:pt x="1093055" y="98166"/>
                </a:lnTo>
                <a:lnTo>
                  <a:pt x="1154153" y="90341"/>
                </a:lnTo>
                <a:lnTo>
                  <a:pt x="1216052" y="82303"/>
                </a:lnTo>
                <a:lnTo>
                  <a:pt x="1280601" y="74827"/>
                </a:lnTo>
                <a:lnTo>
                  <a:pt x="1346917" y="67727"/>
                </a:lnTo>
                <a:lnTo>
                  <a:pt x="1414412" y="60877"/>
                </a:lnTo>
                <a:lnTo>
                  <a:pt x="1482691" y="54193"/>
                </a:lnTo>
                <a:lnTo>
                  <a:pt x="1551494" y="47621"/>
                </a:lnTo>
                <a:lnTo>
                  <a:pt x="1620646" y="41122"/>
                </a:lnTo>
                <a:lnTo>
                  <a:pt x="1689325" y="35379"/>
                </a:lnTo>
                <a:lnTo>
                  <a:pt x="1757689" y="30139"/>
                </a:lnTo>
                <a:lnTo>
                  <a:pt x="1825842" y="25235"/>
                </a:lnTo>
                <a:lnTo>
                  <a:pt x="1894562" y="21260"/>
                </a:lnTo>
                <a:lnTo>
                  <a:pt x="1963658" y="17904"/>
                </a:lnTo>
                <a:lnTo>
                  <a:pt x="2033005" y="14961"/>
                </a:lnTo>
                <a:lnTo>
                  <a:pt x="2102520" y="12294"/>
                </a:lnTo>
                <a:lnTo>
                  <a:pt x="2172147" y="9810"/>
                </a:lnTo>
                <a:lnTo>
                  <a:pt x="2241848" y="7449"/>
                </a:lnTo>
                <a:lnTo>
                  <a:pt x="2310893" y="5169"/>
                </a:lnTo>
                <a:lnTo>
                  <a:pt x="2379501" y="2943"/>
                </a:lnTo>
                <a:lnTo>
                  <a:pt x="2447817" y="754"/>
                </a:lnTo>
                <a:lnTo>
                  <a:pt x="2515939" y="0"/>
                </a:lnTo>
                <a:lnTo>
                  <a:pt x="2583932" y="203"/>
                </a:lnTo>
                <a:lnTo>
                  <a:pt x="2651838" y="1044"/>
                </a:lnTo>
                <a:lnTo>
                  <a:pt x="2719686" y="2310"/>
                </a:lnTo>
                <a:lnTo>
                  <a:pt x="2787497" y="3860"/>
                </a:lnTo>
                <a:lnTo>
                  <a:pt x="2855281" y="5598"/>
                </a:lnTo>
                <a:lnTo>
                  <a:pt x="2922343" y="7463"/>
                </a:lnTo>
                <a:lnTo>
                  <a:pt x="2988923" y="9412"/>
                </a:lnTo>
                <a:lnTo>
                  <a:pt x="3055182" y="11417"/>
                </a:lnTo>
                <a:lnTo>
                  <a:pt x="3120522" y="14164"/>
                </a:lnTo>
                <a:lnTo>
                  <a:pt x="3185247" y="17407"/>
                </a:lnTo>
                <a:lnTo>
                  <a:pt x="3249565" y="20980"/>
                </a:lnTo>
                <a:lnTo>
                  <a:pt x="3314316" y="24773"/>
                </a:lnTo>
                <a:lnTo>
                  <a:pt x="3379355" y="28713"/>
                </a:lnTo>
                <a:lnTo>
                  <a:pt x="3444586" y="32751"/>
                </a:lnTo>
                <a:lnTo>
                  <a:pt x="3507124" y="36854"/>
                </a:lnTo>
                <a:lnTo>
                  <a:pt x="3567866" y="41000"/>
                </a:lnTo>
                <a:lnTo>
                  <a:pt x="3627411" y="45175"/>
                </a:lnTo>
                <a:lnTo>
                  <a:pt x="3685451" y="50075"/>
                </a:lnTo>
                <a:lnTo>
                  <a:pt x="3742490" y="55459"/>
                </a:lnTo>
                <a:lnTo>
                  <a:pt x="3798860" y="61164"/>
                </a:lnTo>
                <a:lnTo>
                  <a:pt x="3854079" y="67085"/>
                </a:lnTo>
                <a:lnTo>
                  <a:pt x="3908530" y="73148"/>
                </a:lnTo>
                <a:lnTo>
                  <a:pt x="3962471" y="79308"/>
                </a:lnTo>
                <a:lnTo>
                  <a:pt x="4013247" y="85530"/>
                </a:lnTo>
                <a:lnTo>
                  <a:pt x="4061914" y="91796"/>
                </a:lnTo>
                <a:lnTo>
                  <a:pt x="4109176" y="98089"/>
                </a:lnTo>
                <a:lnTo>
                  <a:pt x="4154795" y="104401"/>
                </a:lnTo>
                <a:lnTo>
                  <a:pt x="4199319" y="110726"/>
                </a:lnTo>
                <a:lnTo>
                  <a:pt x="4243113" y="117059"/>
                </a:lnTo>
                <a:lnTo>
                  <a:pt x="4286419" y="123398"/>
                </a:lnTo>
                <a:lnTo>
                  <a:pt x="4329402" y="129741"/>
                </a:lnTo>
                <a:lnTo>
                  <a:pt x="4372168" y="136086"/>
                </a:lnTo>
                <a:lnTo>
                  <a:pt x="4414084" y="143138"/>
                </a:lnTo>
                <a:lnTo>
                  <a:pt x="4455434" y="150662"/>
                </a:lnTo>
                <a:lnTo>
                  <a:pt x="4496406" y="158500"/>
                </a:lnTo>
                <a:lnTo>
                  <a:pt x="4535715" y="165842"/>
                </a:lnTo>
                <a:lnTo>
                  <a:pt x="4573916" y="172853"/>
                </a:lnTo>
                <a:lnTo>
                  <a:pt x="4611377" y="179644"/>
                </a:lnTo>
                <a:lnTo>
                  <a:pt x="4648346" y="186288"/>
                </a:lnTo>
                <a:lnTo>
                  <a:pt x="4684986" y="192834"/>
                </a:lnTo>
                <a:lnTo>
                  <a:pt x="4721407" y="199315"/>
                </a:lnTo>
                <a:lnTo>
                  <a:pt x="4756977" y="205752"/>
                </a:lnTo>
                <a:lnTo>
                  <a:pt x="4791978" y="212160"/>
                </a:lnTo>
                <a:lnTo>
                  <a:pt x="4826603" y="218548"/>
                </a:lnTo>
                <a:lnTo>
                  <a:pt x="4862384" y="226336"/>
                </a:lnTo>
                <a:lnTo>
                  <a:pt x="4898940" y="235055"/>
                </a:lnTo>
                <a:lnTo>
                  <a:pt x="4936010" y="244395"/>
                </a:lnTo>
                <a:lnTo>
                  <a:pt x="4970601" y="253444"/>
                </a:lnTo>
                <a:lnTo>
                  <a:pt x="5003540" y="262299"/>
                </a:lnTo>
                <a:lnTo>
                  <a:pt x="5035376" y="271025"/>
                </a:lnTo>
                <a:lnTo>
                  <a:pt x="5065773" y="281075"/>
                </a:lnTo>
                <a:lnTo>
                  <a:pt x="5095210" y="292009"/>
                </a:lnTo>
                <a:lnTo>
                  <a:pt x="5124005" y="303531"/>
                </a:lnTo>
                <a:lnTo>
                  <a:pt x="5152376" y="316152"/>
                </a:lnTo>
                <a:lnTo>
                  <a:pt x="5180462" y="329504"/>
                </a:lnTo>
                <a:lnTo>
                  <a:pt x="5208357" y="343345"/>
                </a:lnTo>
                <a:lnTo>
                  <a:pt x="5236128" y="356805"/>
                </a:lnTo>
                <a:lnTo>
                  <a:pt x="5263813" y="370012"/>
                </a:lnTo>
                <a:lnTo>
                  <a:pt x="5291442" y="383050"/>
                </a:lnTo>
                <a:lnTo>
                  <a:pt x="5319033" y="397386"/>
                </a:lnTo>
                <a:lnTo>
                  <a:pt x="5346600" y="412588"/>
                </a:lnTo>
                <a:lnTo>
                  <a:pt x="5374151" y="428368"/>
                </a:lnTo>
                <a:lnTo>
                  <a:pt x="5399573" y="443826"/>
                </a:lnTo>
                <a:lnTo>
                  <a:pt x="5446634" y="474172"/>
                </a:lnTo>
                <a:lnTo>
                  <a:pt x="5487306" y="504122"/>
                </a:lnTo>
                <a:lnTo>
                  <a:pt x="5523491" y="534602"/>
                </a:lnTo>
                <a:lnTo>
                  <a:pt x="5556036" y="566964"/>
                </a:lnTo>
                <a:lnTo>
                  <a:pt x="5585083" y="600161"/>
                </a:lnTo>
                <a:lnTo>
                  <a:pt x="5609986" y="634436"/>
                </a:lnTo>
                <a:lnTo>
                  <a:pt x="5628111" y="670836"/>
                </a:lnTo>
                <a:lnTo>
                  <a:pt x="5639458" y="706299"/>
                </a:lnTo>
                <a:lnTo>
                  <a:pt x="5645442" y="742286"/>
                </a:lnTo>
                <a:lnTo>
                  <a:pt x="5645750" y="781799"/>
                </a:lnTo>
                <a:lnTo>
                  <a:pt x="5639773" y="822879"/>
                </a:lnTo>
                <a:lnTo>
                  <a:pt x="5627943" y="863949"/>
                </a:lnTo>
                <a:lnTo>
                  <a:pt x="5608574" y="903370"/>
                </a:lnTo>
                <a:lnTo>
                  <a:pt x="5580211" y="940175"/>
                </a:lnTo>
                <a:lnTo>
                  <a:pt x="5544322" y="974642"/>
                </a:lnTo>
                <a:lnTo>
                  <a:pt x="5500149" y="1006424"/>
                </a:lnTo>
                <a:lnTo>
                  <a:pt x="5475105" y="1021108"/>
                </a:lnTo>
                <a:lnTo>
                  <a:pt x="5448531" y="1035130"/>
                </a:lnTo>
                <a:lnTo>
                  <a:pt x="5420938" y="1048712"/>
                </a:lnTo>
                <a:lnTo>
                  <a:pt x="5391253" y="1061295"/>
                </a:lnTo>
                <a:lnTo>
                  <a:pt x="5360174" y="1073211"/>
                </a:lnTo>
                <a:lnTo>
                  <a:pt x="5328166" y="1084682"/>
                </a:lnTo>
                <a:lnTo>
                  <a:pt x="5293421" y="1095152"/>
                </a:lnTo>
                <a:lnTo>
                  <a:pt x="5256853" y="1104955"/>
                </a:lnTo>
                <a:lnTo>
                  <a:pt x="5219069" y="1114312"/>
                </a:lnTo>
                <a:lnTo>
                  <a:pt x="5177651" y="1122667"/>
                </a:lnTo>
                <a:lnTo>
                  <a:pt x="5133812" y="1130353"/>
                </a:lnTo>
                <a:lnTo>
                  <a:pt x="5088358" y="1137594"/>
                </a:lnTo>
                <a:lnTo>
                  <a:pt x="5039710" y="1145949"/>
                </a:lnTo>
                <a:lnTo>
                  <a:pt x="4988934" y="1155047"/>
                </a:lnTo>
                <a:lnTo>
                  <a:pt x="4936739" y="1164640"/>
                </a:lnTo>
                <a:lnTo>
                  <a:pt x="4882187" y="1174563"/>
                </a:lnTo>
                <a:lnTo>
                  <a:pt x="4826064" y="1184706"/>
                </a:lnTo>
                <a:lnTo>
                  <a:pt x="4768892" y="1194996"/>
                </a:lnTo>
                <a:lnTo>
                  <a:pt x="4711023" y="1204678"/>
                </a:lnTo>
                <a:lnTo>
                  <a:pt x="4652688" y="1213956"/>
                </a:lnTo>
                <a:lnTo>
                  <a:pt x="4594042" y="1222962"/>
                </a:lnTo>
                <a:lnTo>
                  <a:pt x="4534483" y="1232494"/>
                </a:lnTo>
                <a:lnTo>
                  <a:pt x="4474316" y="1242377"/>
                </a:lnTo>
                <a:lnTo>
                  <a:pt x="4413744" y="1252494"/>
                </a:lnTo>
                <a:lnTo>
                  <a:pt x="4353608" y="1262765"/>
                </a:lnTo>
                <a:lnTo>
                  <a:pt x="4293761" y="1273141"/>
                </a:lnTo>
                <a:lnTo>
                  <a:pt x="4234107" y="1283586"/>
                </a:lnTo>
                <a:lnTo>
                  <a:pt x="4174582" y="1294077"/>
                </a:lnTo>
                <a:lnTo>
                  <a:pt x="4115144" y="1304599"/>
                </a:lnTo>
                <a:lnTo>
                  <a:pt x="4055763" y="1315141"/>
                </a:lnTo>
                <a:lnTo>
                  <a:pt x="3996419" y="1325697"/>
                </a:lnTo>
                <a:lnTo>
                  <a:pt x="3937102" y="1336262"/>
                </a:lnTo>
                <a:lnTo>
                  <a:pt x="3877801" y="1346833"/>
                </a:lnTo>
                <a:lnTo>
                  <a:pt x="3817100" y="1358114"/>
                </a:lnTo>
                <a:lnTo>
                  <a:pt x="3755467" y="1369868"/>
                </a:lnTo>
                <a:lnTo>
                  <a:pt x="3693211" y="1381937"/>
                </a:lnTo>
                <a:lnTo>
                  <a:pt x="3631246" y="1393511"/>
                </a:lnTo>
                <a:lnTo>
                  <a:pt x="3569475" y="1404755"/>
                </a:lnTo>
                <a:lnTo>
                  <a:pt x="3507833" y="1415779"/>
                </a:lnTo>
                <a:lnTo>
                  <a:pt x="3446278" y="1425950"/>
                </a:lnTo>
                <a:lnTo>
                  <a:pt x="3384779" y="1435553"/>
                </a:lnTo>
                <a:lnTo>
                  <a:pt x="3323320" y="1444778"/>
                </a:lnTo>
                <a:lnTo>
                  <a:pt x="3260474" y="1453749"/>
                </a:lnTo>
                <a:lnTo>
                  <a:pt x="3196705" y="1462552"/>
                </a:lnTo>
                <a:lnTo>
                  <a:pt x="3132320" y="1471243"/>
                </a:lnTo>
                <a:lnTo>
                  <a:pt x="3068230" y="1478449"/>
                </a:lnTo>
                <a:lnTo>
                  <a:pt x="3004337" y="1484663"/>
                </a:lnTo>
                <a:lnTo>
                  <a:pt x="2940574" y="1490218"/>
                </a:lnTo>
                <a:lnTo>
                  <a:pt x="2876194" y="1496037"/>
                </a:lnTo>
                <a:lnTo>
                  <a:pt x="2811401" y="1502033"/>
                </a:lnTo>
                <a:lnTo>
                  <a:pt x="2746334" y="1508148"/>
                </a:lnTo>
                <a:lnTo>
                  <a:pt x="2681789" y="1513635"/>
                </a:lnTo>
                <a:lnTo>
                  <a:pt x="2617593" y="1518704"/>
                </a:lnTo>
                <a:lnTo>
                  <a:pt x="2553629" y="1523494"/>
                </a:lnTo>
                <a:lnTo>
                  <a:pt x="2488408" y="1527394"/>
                </a:lnTo>
                <a:lnTo>
                  <a:pt x="2422349" y="1530699"/>
                </a:lnTo>
                <a:lnTo>
                  <a:pt x="2355733" y="1533608"/>
                </a:lnTo>
                <a:lnTo>
                  <a:pt x="2290156" y="1535547"/>
                </a:lnTo>
                <a:lnTo>
                  <a:pt x="2225270" y="1536840"/>
                </a:lnTo>
                <a:lnTo>
                  <a:pt x="2160847" y="1537702"/>
                </a:lnTo>
                <a:lnTo>
                  <a:pt x="2098142" y="1538276"/>
                </a:lnTo>
                <a:lnTo>
                  <a:pt x="2036584" y="1538660"/>
                </a:lnTo>
                <a:lnTo>
                  <a:pt x="1975789" y="1538915"/>
                </a:lnTo>
                <a:lnTo>
                  <a:pt x="1914798" y="1538380"/>
                </a:lnTo>
                <a:lnTo>
                  <a:pt x="1853677" y="1537317"/>
                </a:lnTo>
                <a:lnTo>
                  <a:pt x="1792468" y="1535903"/>
                </a:lnTo>
                <a:lnTo>
                  <a:pt x="1732612" y="1534255"/>
                </a:lnTo>
                <a:lnTo>
                  <a:pt x="1673658" y="1532451"/>
                </a:lnTo>
                <a:lnTo>
                  <a:pt x="1615305" y="1530543"/>
                </a:lnTo>
                <a:lnTo>
                  <a:pt x="1558765" y="1527860"/>
                </a:lnTo>
                <a:lnTo>
                  <a:pt x="1503432" y="1524659"/>
                </a:lnTo>
                <a:lnTo>
                  <a:pt x="1448905" y="1521115"/>
                </a:lnTo>
                <a:lnTo>
                  <a:pt x="1394914" y="1516635"/>
                </a:lnTo>
                <a:lnTo>
                  <a:pt x="1341282" y="1511532"/>
                </a:lnTo>
                <a:lnTo>
                  <a:pt x="1287888" y="1506013"/>
                </a:lnTo>
                <a:lnTo>
                  <a:pt x="1236064" y="1499512"/>
                </a:lnTo>
                <a:lnTo>
                  <a:pt x="1185287" y="1492355"/>
                </a:lnTo>
                <a:lnTo>
                  <a:pt x="1135208" y="1484762"/>
                </a:lnTo>
                <a:lnTo>
                  <a:pt x="1087005" y="1476878"/>
                </a:lnTo>
                <a:lnTo>
                  <a:pt x="1040053" y="1468799"/>
                </a:lnTo>
                <a:lnTo>
                  <a:pt x="993935" y="1460592"/>
                </a:lnTo>
                <a:lnTo>
                  <a:pt x="948374" y="1451592"/>
                </a:lnTo>
                <a:lnTo>
                  <a:pt x="903182" y="1442064"/>
                </a:lnTo>
                <a:lnTo>
                  <a:pt x="858238" y="1432185"/>
                </a:lnTo>
                <a:lnTo>
                  <a:pt x="815575" y="1422071"/>
                </a:lnTo>
                <a:lnTo>
                  <a:pt x="774434" y="1411800"/>
                </a:lnTo>
                <a:lnTo>
                  <a:pt x="734306" y="1401426"/>
                </a:lnTo>
                <a:lnTo>
                  <a:pt x="695559" y="1390276"/>
                </a:lnTo>
                <a:lnTo>
                  <a:pt x="657734" y="1378609"/>
                </a:lnTo>
                <a:lnTo>
                  <a:pt x="620523" y="1366598"/>
                </a:lnTo>
                <a:lnTo>
                  <a:pt x="585132" y="1353652"/>
                </a:lnTo>
                <a:lnTo>
                  <a:pt x="550954" y="1340082"/>
                </a:lnTo>
                <a:lnTo>
                  <a:pt x="517586" y="1326096"/>
                </a:lnTo>
                <a:lnTo>
                  <a:pt x="486874" y="1311129"/>
                </a:lnTo>
                <a:lnTo>
                  <a:pt x="457933" y="1295505"/>
                </a:lnTo>
                <a:lnTo>
                  <a:pt x="430172" y="1279446"/>
                </a:lnTo>
                <a:lnTo>
                  <a:pt x="404609" y="1263094"/>
                </a:lnTo>
                <a:lnTo>
                  <a:pt x="357391" y="1229875"/>
                </a:lnTo>
                <a:lnTo>
                  <a:pt x="314768" y="1194414"/>
                </a:lnTo>
                <a:lnTo>
                  <a:pt x="275364" y="1158193"/>
                </a:lnTo>
                <a:lnTo>
                  <a:pt x="239036" y="1123280"/>
                </a:lnTo>
                <a:lnTo>
                  <a:pt x="204075" y="1085185"/>
                </a:lnTo>
                <a:lnTo>
                  <a:pt x="170428" y="1045441"/>
                </a:lnTo>
                <a:lnTo>
                  <a:pt x="139011" y="1006610"/>
                </a:lnTo>
                <a:lnTo>
                  <a:pt x="112347" y="968186"/>
                </a:lnTo>
                <a:lnTo>
                  <a:pt x="90149" y="928530"/>
                </a:lnTo>
                <a:lnTo>
                  <a:pt x="73227" y="885035"/>
                </a:lnTo>
                <a:lnTo>
                  <a:pt x="58651" y="841716"/>
                </a:lnTo>
                <a:lnTo>
                  <a:pt x="46528" y="798238"/>
                </a:lnTo>
                <a:lnTo>
                  <a:pt x="38789" y="753044"/>
                </a:lnTo>
                <a:lnTo>
                  <a:pt x="37148" y="729421"/>
                </a:lnTo>
                <a:lnTo>
                  <a:pt x="36760" y="705206"/>
                </a:lnTo>
                <a:lnTo>
                  <a:pt x="37206" y="680596"/>
                </a:lnTo>
                <a:lnTo>
                  <a:pt x="40327" y="655723"/>
                </a:lnTo>
                <a:lnTo>
                  <a:pt x="45229" y="630674"/>
                </a:lnTo>
                <a:lnTo>
                  <a:pt x="51319" y="605508"/>
                </a:lnTo>
                <a:lnTo>
                  <a:pt x="58907" y="579558"/>
                </a:lnTo>
                <a:lnTo>
                  <a:pt x="67494" y="553086"/>
                </a:lnTo>
                <a:lnTo>
                  <a:pt x="76746" y="526266"/>
                </a:lnTo>
                <a:lnTo>
                  <a:pt x="87147" y="498508"/>
                </a:lnTo>
                <a:lnTo>
                  <a:pt x="98315" y="470125"/>
                </a:lnTo>
                <a:lnTo>
                  <a:pt x="109993" y="441326"/>
                </a:lnTo>
                <a:lnTo>
                  <a:pt x="123423" y="412248"/>
                </a:lnTo>
                <a:lnTo>
                  <a:pt x="138021" y="382985"/>
                </a:lnTo>
                <a:lnTo>
                  <a:pt x="153397" y="353599"/>
                </a:lnTo>
                <a:lnTo>
                  <a:pt x="167882" y="325541"/>
                </a:lnTo>
                <a:lnTo>
                  <a:pt x="181771" y="298370"/>
                </a:lnTo>
                <a:lnTo>
                  <a:pt x="195264" y="271788"/>
                </a:lnTo>
                <a:lnTo>
                  <a:pt x="207787" y="246306"/>
                </a:lnTo>
                <a:lnTo>
                  <a:pt x="219664" y="221557"/>
                </a:lnTo>
                <a:lnTo>
                  <a:pt x="241562" y="176184"/>
                </a:lnTo>
                <a:lnTo>
                  <a:pt x="260701" y="139555"/>
                </a:lnTo>
                <a:lnTo>
                  <a:pt x="279400" y="1043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138"/>
          <p:cNvGrpSpPr/>
          <p:nvPr/>
        </p:nvGrpSpPr>
        <p:grpSpPr>
          <a:xfrm>
            <a:off x="1863529" y="5836369"/>
            <a:ext cx="3013272" cy="532682"/>
            <a:chOff x="1863529" y="5836369"/>
            <a:chExt cx="3013272" cy="532682"/>
          </a:xfrm>
        </p:grpSpPr>
        <p:sp>
          <p:nvSpPr>
            <p:cNvPr id="199" name="SMARTInkShape-762"/>
            <p:cNvSpPr/>
            <p:nvPr>
              <p:custDataLst>
                <p:tags r:id="rId17"/>
              </p:custDataLst>
            </p:nvPr>
          </p:nvSpPr>
          <p:spPr>
            <a:xfrm>
              <a:off x="1863529" y="5836369"/>
              <a:ext cx="142731" cy="463514"/>
            </a:xfrm>
            <a:custGeom>
              <a:avLst/>
              <a:gdLst/>
              <a:ahLst/>
              <a:cxnLst/>
              <a:rect l="0" t="0" r="0" b="0"/>
              <a:pathLst>
                <a:path w="142731" h="463514">
                  <a:moveTo>
                    <a:pt x="3371" y="145331"/>
                  </a:moveTo>
                  <a:lnTo>
                    <a:pt x="3371" y="145331"/>
                  </a:lnTo>
                  <a:lnTo>
                    <a:pt x="0" y="145331"/>
                  </a:lnTo>
                  <a:lnTo>
                    <a:pt x="418" y="146742"/>
                  </a:lnTo>
                  <a:lnTo>
                    <a:pt x="14959" y="169750"/>
                  </a:lnTo>
                  <a:lnTo>
                    <a:pt x="24749" y="209335"/>
                  </a:lnTo>
                  <a:lnTo>
                    <a:pt x="30323" y="236684"/>
                  </a:lnTo>
                  <a:lnTo>
                    <a:pt x="35450" y="271145"/>
                  </a:lnTo>
                  <a:lnTo>
                    <a:pt x="40279" y="310346"/>
                  </a:lnTo>
                  <a:lnTo>
                    <a:pt x="44910" y="352707"/>
                  </a:lnTo>
                  <a:lnTo>
                    <a:pt x="47291" y="385181"/>
                  </a:lnTo>
                  <a:lnTo>
                    <a:pt x="48056" y="432553"/>
                  </a:lnTo>
                  <a:lnTo>
                    <a:pt x="47890" y="462797"/>
                  </a:lnTo>
                  <a:lnTo>
                    <a:pt x="46456" y="463513"/>
                  </a:lnTo>
                  <a:lnTo>
                    <a:pt x="41100" y="454903"/>
                  </a:lnTo>
                  <a:lnTo>
                    <a:pt x="36990" y="429323"/>
                  </a:lnTo>
                  <a:lnTo>
                    <a:pt x="32134" y="390398"/>
                  </a:lnTo>
                  <a:lnTo>
                    <a:pt x="26779" y="342576"/>
                  </a:lnTo>
                  <a:lnTo>
                    <a:pt x="23915" y="299405"/>
                  </a:lnTo>
                  <a:lnTo>
                    <a:pt x="22712" y="259335"/>
                  </a:lnTo>
                  <a:lnTo>
                    <a:pt x="22615" y="221334"/>
                  </a:lnTo>
                  <a:lnTo>
                    <a:pt x="23256" y="189649"/>
                  </a:lnTo>
                  <a:lnTo>
                    <a:pt x="24389" y="162177"/>
                  </a:lnTo>
                  <a:lnTo>
                    <a:pt x="25849" y="137512"/>
                  </a:lnTo>
                  <a:lnTo>
                    <a:pt x="29646" y="112602"/>
                  </a:lnTo>
                  <a:lnTo>
                    <a:pt x="34999" y="87528"/>
                  </a:lnTo>
                  <a:lnTo>
                    <a:pt x="48472" y="43441"/>
                  </a:lnTo>
                  <a:lnTo>
                    <a:pt x="63868" y="16790"/>
                  </a:lnTo>
                  <a:lnTo>
                    <a:pt x="81999" y="3535"/>
                  </a:lnTo>
                  <a:lnTo>
                    <a:pt x="91773" y="0"/>
                  </a:lnTo>
                  <a:lnTo>
                    <a:pt x="101111" y="466"/>
                  </a:lnTo>
                  <a:lnTo>
                    <a:pt x="119013" y="8510"/>
                  </a:lnTo>
                  <a:lnTo>
                    <a:pt x="132614" y="27136"/>
                  </a:lnTo>
                  <a:lnTo>
                    <a:pt x="141246" y="51878"/>
                  </a:lnTo>
                  <a:lnTo>
                    <a:pt x="142730" y="79337"/>
                  </a:lnTo>
                  <a:lnTo>
                    <a:pt x="132857" y="122563"/>
                  </a:lnTo>
                  <a:lnTo>
                    <a:pt x="106413" y="163279"/>
                  </a:lnTo>
                  <a:lnTo>
                    <a:pt x="65025" y="202154"/>
                  </a:lnTo>
                  <a:lnTo>
                    <a:pt x="35121" y="22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63"/>
            <p:cNvSpPr/>
            <p:nvPr>
              <p:custDataLst>
                <p:tags r:id="rId18"/>
              </p:custDataLst>
            </p:nvPr>
          </p:nvSpPr>
          <p:spPr>
            <a:xfrm>
              <a:off x="2025650" y="6070600"/>
              <a:ext cx="152401" cy="221909"/>
            </a:xfrm>
            <a:custGeom>
              <a:avLst/>
              <a:gdLst/>
              <a:ahLst/>
              <a:cxnLst/>
              <a:rect l="0" t="0" r="0" b="0"/>
              <a:pathLst>
                <a:path w="152401" h="221909">
                  <a:moveTo>
                    <a:pt x="0" y="76200"/>
                  </a:moveTo>
                  <a:lnTo>
                    <a:pt x="0" y="76200"/>
                  </a:lnTo>
                  <a:lnTo>
                    <a:pt x="6742" y="66087"/>
                  </a:lnTo>
                  <a:lnTo>
                    <a:pt x="15696" y="59241"/>
                  </a:lnTo>
                  <a:lnTo>
                    <a:pt x="21048" y="56426"/>
                  </a:lnTo>
                  <a:lnTo>
                    <a:pt x="32638" y="55182"/>
                  </a:lnTo>
                  <a:lnTo>
                    <a:pt x="38692" y="55838"/>
                  </a:lnTo>
                  <a:lnTo>
                    <a:pt x="51063" y="64093"/>
                  </a:lnTo>
                  <a:lnTo>
                    <a:pt x="57325" y="70245"/>
                  </a:lnTo>
                  <a:lnTo>
                    <a:pt x="66165" y="109067"/>
                  </a:lnTo>
                  <a:lnTo>
                    <a:pt x="69510" y="136211"/>
                  </a:lnTo>
                  <a:lnTo>
                    <a:pt x="71345" y="177661"/>
                  </a:lnTo>
                  <a:lnTo>
                    <a:pt x="68398" y="206666"/>
                  </a:lnTo>
                  <a:lnTo>
                    <a:pt x="60032" y="221908"/>
                  </a:lnTo>
                  <a:lnTo>
                    <a:pt x="61894" y="205089"/>
                  </a:lnTo>
                  <a:lnTo>
                    <a:pt x="68073" y="172710"/>
                  </a:lnTo>
                  <a:lnTo>
                    <a:pt x="77132" y="129956"/>
                  </a:lnTo>
                  <a:lnTo>
                    <a:pt x="85994" y="97926"/>
                  </a:lnTo>
                  <a:lnTo>
                    <a:pt x="103365" y="52930"/>
                  </a:lnTo>
                  <a:lnTo>
                    <a:pt x="122375" y="268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64"/>
            <p:cNvSpPr/>
            <p:nvPr>
              <p:custDataLst>
                <p:tags r:id="rId19"/>
              </p:custDataLst>
            </p:nvPr>
          </p:nvSpPr>
          <p:spPr>
            <a:xfrm>
              <a:off x="2331090" y="5969883"/>
              <a:ext cx="100961" cy="399168"/>
            </a:xfrm>
            <a:custGeom>
              <a:avLst/>
              <a:gdLst/>
              <a:ahLst/>
              <a:cxnLst/>
              <a:rect l="0" t="0" r="0" b="0"/>
              <a:pathLst>
                <a:path w="100961" h="399168">
                  <a:moveTo>
                    <a:pt x="100960" y="5467"/>
                  </a:moveTo>
                  <a:lnTo>
                    <a:pt x="100960" y="5467"/>
                  </a:lnTo>
                  <a:lnTo>
                    <a:pt x="100960" y="2096"/>
                  </a:lnTo>
                  <a:lnTo>
                    <a:pt x="100254" y="1103"/>
                  </a:lnTo>
                  <a:lnTo>
                    <a:pt x="99079" y="441"/>
                  </a:lnTo>
                  <a:lnTo>
                    <a:pt x="97589" y="0"/>
                  </a:lnTo>
                  <a:lnTo>
                    <a:pt x="88751" y="2749"/>
                  </a:lnTo>
                  <a:lnTo>
                    <a:pt x="73824" y="11403"/>
                  </a:lnTo>
                  <a:lnTo>
                    <a:pt x="55995" y="33018"/>
                  </a:lnTo>
                  <a:lnTo>
                    <a:pt x="41700" y="63103"/>
                  </a:lnTo>
                  <a:lnTo>
                    <a:pt x="26644" y="103755"/>
                  </a:lnTo>
                  <a:lnTo>
                    <a:pt x="19666" y="127436"/>
                  </a:lnTo>
                  <a:lnTo>
                    <a:pt x="12897" y="152397"/>
                  </a:lnTo>
                  <a:lnTo>
                    <a:pt x="7679" y="177503"/>
                  </a:lnTo>
                  <a:lnTo>
                    <a:pt x="3495" y="202708"/>
                  </a:lnTo>
                  <a:lnTo>
                    <a:pt x="0" y="227977"/>
                  </a:lnTo>
                  <a:lnTo>
                    <a:pt x="1761" y="272988"/>
                  </a:lnTo>
                  <a:lnTo>
                    <a:pt x="11716" y="312749"/>
                  </a:lnTo>
                  <a:lnTo>
                    <a:pt x="30251" y="346883"/>
                  </a:lnTo>
                  <a:lnTo>
                    <a:pt x="8826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65"/>
            <p:cNvSpPr/>
            <p:nvPr>
              <p:custDataLst>
                <p:tags r:id="rId20"/>
              </p:custDataLst>
            </p:nvPr>
          </p:nvSpPr>
          <p:spPr>
            <a:xfrm>
              <a:off x="2540000" y="6070600"/>
              <a:ext cx="196851" cy="247651"/>
            </a:xfrm>
            <a:custGeom>
              <a:avLst/>
              <a:gdLst/>
              <a:ahLst/>
              <a:cxnLst/>
              <a:rect l="0" t="0" r="0" b="0"/>
              <a:pathLst>
                <a:path w="196851" h="2476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38268" y="27451"/>
                  </a:lnTo>
                  <a:lnTo>
                    <a:pt x="67626" y="61756"/>
                  </a:lnTo>
                  <a:lnTo>
                    <a:pt x="90734" y="93769"/>
                  </a:lnTo>
                  <a:lnTo>
                    <a:pt x="111352" y="127283"/>
                  </a:lnTo>
                  <a:lnTo>
                    <a:pt x="130629" y="160286"/>
                  </a:lnTo>
                  <a:lnTo>
                    <a:pt x="159198" y="203812"/>
                  </a:lnTo>
                  <a:lnTo>
                    <a:pt x="186843" y="245752"/>
                  </a:lnTo>
                  <a:lnTo>
                    <a:pt x="189473" y="247090"/>
                  </a:lnTo>
                  <a:lnTo>
                    <a:pt x="1968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66"/>
            <p:cNvSpPr/>
            <p:nvPr>
              <p:custDataLst>
                <p:tags r:id="rId21"/>
              </p:custDataLst>
            </p:nvPr>
          </p:nvSpPr>
          <p:spPr>
            <a:xfrm>
              <a:off x="2559050" y="6051550"/>
              <a:ext cx="177801" cy="311151"/>
            </a:xfrm>
            <a:custGeom>
              <a:avLst/>
              <a:gdLst/>
              <a:ahLst/>
              <a:cxnLst/>
              <a:rect l="0" t="0" r="0" b="0"/>
              <a:pathLst>
                <a:path w="177801" h="311151">
                  <a:moveTo>
                    <a:pt x="177800" y="0"/>
                  </a:moveTo>
                  <a:lnTo>
                    <a:pt x="177800" y="0"/>
                  </a:lnTo>
                  <a:lnTo>
                    <a:pt x="171058" y="3371"/>
                  </a:lnTo>
                  <a:lnTo>
                    <a:pt x="148307" y="39231"/>
                  </a:lnTo>
                  <a:lnTo>
                    <a:pt x="122024" y="85943"/>
                  </a:lnTo>
                  <a:lnTo>
                    <a:pt x="100094" y="127097"/>
                  </a:lnTo>
                  <a:lnTo>
                    <a:pt x="78588" y="171259"/>
                  </a:lnTo>
                  <a:lnTo>
                    <a:pt x="55389" y="212992"/>
                  </a:lnTo>
                  <a:lnTo>
                    <a:pt x="33084" y="25059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67"/>
            <p:cNvSpPr/>
            <p:nvPr>
              <p:custDataLst>
                <p:tags r:id="rId22"/>
              </p:custDataLst>
            </p:nvPr>
          </p:nvSpPr>
          <p:spPr>
            <a:xfrm>
              <a:off x="2965450" y="61976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0" y="38100"/>
                  </a:lnTo>
                  <a:lnTo>
                    <a:pt x="44057" y="33030"/>
                  </a:lnTo>
                  <a:lnTo>
                    <a:pt x="75319" y="29261"/>
                  </a:lnTo>
                  <a:lnTo>
                    <a:pt x="108499" y="25235"/>
                  </a:lnTo>
                  <a:lnTo>
                    <a:pt x="153269" y="19001"/>
                  </a:lnTo>
                  <a:lnTo>
                    <a:pt x="196629" y="720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68"/>
            <p:cNvSpPr/>
            <p:nvPr>
              <p:custDataLst>
                <p:tags r:id="rId23"/>
              </p:custDataLst>
            </p:nvPr>
          </p:nvSpPr>
          <p:spPr>
            <a:xfrm>
              <a:off x="3372722" y="6020853"/>
              <a:ext cx="170579" cy="303748"/>
            </a:xfrm>
            <a:custGeom>
              <a:avLst/>
              <a:gdLst/>
              <a:ahLst/>
              <a:cxnLst/>
              <a:rect l="0" t="0" r="0" b="0"/>
              <a:pathLst>
                <a:path w="170579" h="303748">
                  <a:moveTo>
                    <a:pt x="170578" y="11647"/>
                  </a:moveTo>
                  <a:lnTo>
                    <a:pt x="170578" y="11647"/>
                  </a:lnTo>
                  <a:lnTo>
                    <a:pt x="167207" y="4905"/>
                  </a:lnTo>
                  <a:lnTo>
                    <a:pt x="164803" y="2918"/>
                  </a:lnTo>
                  <a:lnTo>
                    <a:pt x="158368" y="712"/>
                  </a:lnTo>
                  <a:lnTo>
                    <a:pt x="132601" y="0"/>
                  </a:lnTo>
                  <a:lnTo>
                    <a:pt x="116775" y="2474"/>
                  </a:lnTo>
                  <a:lnTo>
                    <a:pt x="91999" y="17945"/>
                  </a:lnTo>
                  <a:lnTo>
                    <a:pt x="52568" y="61418"/>
                  </a:lnTo>
                  <a:lnTo>
                    <a:pt x="29229" y="96092"/>
                  </a:lnTo>
                  <a:lnTo>
                    <a:pt x="12271" y="131257"/>
                  </a:lnTo>
                  <a:lnTo>
                    <a:pt x="2147" y="165701"/>
                  </a:lnTo>
                  <a:lnTo>
                    <a:pt x="0" y="199825"/>
                  </a:lnTo>
                  <a:lnTo>
                    <a:pt x="6128" y="244028"/>
                  </a:lnTo>
                  <a:lnTo>
                    <a:pt x="16821" y="265211"/>
                  </a:lnTo>
                  <a:lnTo>
                    <a:pt x="31686" y="280975"/>
                  </a:lnTo>
                  <a:lnTo>
                    <a:pt x="68978" y="30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69"/>
            <p:cNvSpPr/>
            <p:nvPr>
              <p:custDataLst>
                <p:tags r:id="rId24"/>
              </p:custDataLst>
            </p:nvPr>
          </p:nvSpPr>
          <p:spPr>
            <a:xfrm>
              <a:off x="3553857" y="6107340"/>
              <a:ext cx="141844" cy="160111"/>
            </a:xfrm>
            <a:custGeom>
              <a:avLst/>
              <a:gdLst/>
              <a:ahLst/>
              <a:cxnLst/>
              <a:rect l="0" t="0" r="0" b="0"/>
              <a:pathLst>
                <a:path w="141844" h="160111">
                  <a:moveTo>
                    <a:pt x="116443" y="102960"/>
                  </a:moveTo>
                  <a:lnTo>
                    <a:pt x="116443" y="102960"/>
                  </a:lnTo>
                  <a:lnTo>
                    <a:pt x="125281" y="76445"/>
                  </a:lnTo>
                  <a:lnTo>
                    <a:pt x="125545" y="64365"/>
                  </a:lnTo>
                  <a:lnTo>
                    <a:pt x="119846" y="43781"/>
                  </a:lnTo>
                  <a:lnTo>
                    <a:pt x="108649" y="14914"/>
                  </a:lnTo>
                  <a:lnTo>
                    <a:pt x="103485" y="9690"/>
                  </a:lnTo>
                  <a:lnTo>
                    <a:pt x="88342" y="2005"/>
                  </a:lnTo>
                  <a:lnTo>
                    <a:pt x="69852" y="0"/>
                  </a:lnTo>
                  <a:lnTo>
                    <a:pt x="59982" y="453"/>
                  </a:lnTo>
                  <a:lnTo>
                    <a:pt x="41490" y="8483"/>
                  </a:lnTo>
                  <a:lnTo>
                    <a:pt x="24569" y="22870"/>
                  </a:lnTo>
                  <a:lnTo>
                    <a:pt x="9994" y="43376"/>
                  </a:lnTo>
                  <a:lnTo>
                    <a:pt x="0" y="85462"/>
                  </a:lnTo>
                  <a:lnTo>
                    <a:pt x="3781" y="123567"/>
                  </a:lnTo>
                  <a:lnTo>
                    <a:pt x="17210" y="150458"/>
                  </a:lnTo>
                  <a:lnTo>
                    <a:pt x="23476" y="155086"/>
                  </a:lnTo>
                  <a:lnTo>
                    <a:pt x="37965" y="158347"/>
                  </a:lnTo>
                  <a:lnTo>
                    <a:pt x="45074" y="156112"/>
                  </a:lnTo>
                  <a:lnTo>
                    <a:pt x="58618" y="146103"/>
                  </a:lnTo>
                  <a:lnTo>
                    <a:pt x="83854" y="102884"/>
                  </a:lnTo>
                  <a:lnTo>
                    <a:pt x="104216" y="61680"/>
                  </a:lnTo>
                  <a:lnTo>
                    <a:pt x="106175" y="59212"/>
                  </a:lnTo>
                  <a:lnTo>
                    <a:pt x="107481" y="58272"/>
                  </a:lnTo>
                  <a:lnTo>
                    <a:pt x="108352" y="58351"/>
                  </a:lnTo>
                  <a:lnTo>
                    <a:pt x="113311" y="97220"/>
                  </a:lnTo>
                  <a:lnTo>
                    <a:pt x="129845" y="138980"/>
                  </a:lnTo>
                  <a:lnTo>
                    <a:pt x="141843" y="160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70"/>
            <p:cNvSpPr/>
            <p:nvPr>
              <p:custDataLst>
                <p:tags r:id="rId25"/>
              </p:custDataLst>
            </p:nvPr>
          </p:nvSpPr>
          <p:spPr>
            <a:xfrm>
              <a:off x="3778250" y="626110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60129" y="36628"/>
                  </a:lnTo>
                  <a:lnTo>
                    <a:pt x="44549" y="6792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71"/>
            <p:cNvSpPr/>
            <p:nvPr>
              <p:custDataLst>
                <p:tags r:id="rId26"/>
              </p:custDataLst>
            </p:nvPr>
          </p:nvSpPr>
          <p:spPr>
            <a:xfrm>
              <a:off x="3928266" y="6111356"/>
              <a:ext cx="167485" cy="167611"/>
            </a:xfrm>
            <a:custGeom>
              <a:avLst/>
              <a:gdLst/>
              <a:ahLst/>
              <a:cxnLst/>
              <a:rect l="0" t="0" r="0" b="0"/>
              <a:pathLst>
                <a:path w="167485" h="167611">
                  <a:moveTo>
                    <a:pt x="142084" y="48144"/>
                  </a:moveTo>
                  <a:lnTo>
                    <a:pt x="142084" y="48144"/>
                  </a:lnTo>
                  <a:lnTo>
                    <a:pt x="142084" y="44773"/>
                  </a:lnTo>
                  <a:lnTo>
                    <a:pt x="140202" y="41237"/>
                  </a:lnTo>
                  <a:lnTo>
                    <a:pt x="112046" y="6312"/>
                  </a:lnTo>
                  <a:lnTo>
                    <a:pt x="100041" y="1329"/>
                  </a:lnTo>
                  <a:lnTo>
                    <a:pt x="92889" y="0"/>
                  </a:lnTo>
                  <a:lnTo>
                    <a:pt x="75534" y="6051"/>
                  </a:lnTo>
                  <a:lnTo>
                    <a:pt x="55356" y="20969"/>
                  </a:lnTo>
                  <a:lnTo>
                    <a:pt x="23018" y="61103"/>
                  </a:lnTo>
                  <a:lnTo>
                    <a:pt x="4656" y="107330"/>
                  </a:lnTo>
                  <a:lnTo>
                    <a:pt x="0" y="145643"/>
                  </a:lnTo>
                  <a:lnTo>
                    <a:pt x="3911" y="161091"/>
                  </a:lnTo>
                  <a:lnTo>
                    <a:pt x="6930" y="165071"/>
                  </a:lnTo>
                  <a:lnTo>
                    <a:pt x="10353" y="167017"/>
                  </a:lnTo>
                  <a:lnTo>
                    <a:pt x="14047" y="167610"/>
                  </a:lnTo>
                  <a:lnTo>
                    <a:pt x="25677" y="155097"/>
                  </a:lnTo>
                  <a:lnTo>
                    <a:pt x="49973" y="116522"/>
                  </a:lnTo>
                  <a:lnTo>
                    <a:pt x="77633" y="70521"/>
                  </a:lnTo>
                  <a:lnTo>
                    <a:pt x="102150" y="33906"/>
                  </a:lnTo>
                  <a:lnTo>
                    <a:pt x="105583" y="30891"/>
                  </a:lnTo>
                  <a:lnTo>
                    <a:pt x="108578" y="29587"/>
                  </a:lnTo>
                  <a:lnTo>
                    <a:pt x="111280" y="29422"/>
                  </a:lnTo>
                  <a:lnTo>
                    <a:pt x="113787" y="32840"/>
                  </a:lnTo>
                  <a:lnTo>
                    <a:pt x="125048" y="73315"/>
                  </a:lnTo>
                  <a:lnTo>
                    <a:pt x="138213" y="100366"/>
                  </a:lnTo>
                  <a:lnTo>
                    <a:pt x="167484" y="13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72"/>
            <p:cNvSpPr/>
            <p:nvPr>
              <p:custDataLst>
                <p:tags r:id="rId27"/>
              </p:custDataLst>
            </p:nvPr>
          </p:nvSpPr>
          <p:spPr>
            <a:xfrm>
              <a:off x="4171950" y="6000750"/>
              <a:ext cx="80459" cy="323851"/>
            </a:xfrm>
            <a:custGeom>
              <a:avLst/>
              <a:gdLst/>
              <a:ahLst/>
              <a:cxnLst/>
              <a:rect l="0" t="0" r="0" b="0"/>
              <a:pathLst>
                <a:path w="80459" h="323851">
                  <a:moveTo>
                    <a:pt x="12700" y="0"/>
                  </a:moveTo>
                  <a:lnTo>
                    <a:pt x="12700" y="0"/>
                  </a:lnTo>
                  <a:lnTo>
                    <a:pt x="37185" y="40182"/>
                  </a:lnTo>
                  <a:lnTo>
                    <a:pt x="54627" y="72186"/>
                  </a:lnTo>
                  <a:lnTo>
                    <a:pt x="71786" y="114633"/>
                  </a:lnTo>
                  <a:lnTo>
                    <a:pt x="76785" y="138511"/>
                  </a:lnTo>
                  <a:lnTo>
                    <a:pt x="79413" y="163601"/>
                  </a:lnTo>
                  <a:lnTo>
                    <a:pt x="80458" y="189500"/>
                  </a:lnTo>
                  <a:lnTo>
                    <a:pt x="72213" y="233330"/>
                  </a:lnTo>
                  <a:lnTo>
                    <a:pt x="54672" y="26950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73"/>
            <p:cNvSpPr/>
            <p:nvPr>
              <p:custDataLst>
                <p:tags r:id="rId28"/>
              </p:custDataLst>
            </p:nvPr>
          </p:nvSpPr>
          <p:spPr>
            <a:xfrm>
              <a:off x="4330700" y="5918199"/>
              <a:ext cx="112891" cy="438152"/>
            </a:xfrm>
            <a:custGeom>
              <a:avLst/>
              <a:gdLst/>
              <a:ahLst/>
              <a:cxnLst/>
              <a:rect l="0" t="0" r="0" b="0"/>
              <a:pathLst>
                <a:path w="112891" h="438152">
                  <a:moveTo>
                    <a:pt x="25400" y="1"/>
                  </a:moveTo>
                  <a:lnTo>
                    <a:pt x="25400" y="1"/>
                  </a:lnTo>
                  <a:lnTo>
                    <a:pt x="32142" y="0"/>
                  </a:lnTo>
                  <a:lnTo>
                    <a:pt x="53189" y="13484"/>
                  </a:lnTo>
                  <a:lnTo>
                    <a:pt x="71853" y="44564"/>
                  </a:lnTo>
                  <a:lnTo>
                    <a:pt x="90496" y="91068"/>
                  </a:lnTo>
                  <a:lnTo>
                    <a:pt x="98431" y="119274"/>
                  </a:lnTo>
                  <a:lnTo>
                    <a:pt x="105837" y="149367"/>
                  </a:lnTo>
                  <a:lnTo>
                    <a:pt x="110069" y="181422"/>
                  </a:lnTo>
                  <a:lnTo>
                    <a:pt x="112185" y="214787"/>
                  </a:lnTo>
                  <a:lnTo>
                    <a:pt x="112890" y="249025"/>
                  </a:lnTo>
                  <a:lnTo>
                    <a:pt x="107716" y="281023"/>
                  </a:lnTo>
                  <a:lnTo>
                    <a:pt x="98621" y="311527"/>
                  </a:lnTo>
                  <a:lnTo>
                    <a:pt x="86914" y="341035"/>
                  </a:lnTo>
                  <a:lnTo>
                    <a:pt x="55092" y="385111"/>
                  </a:lnTo>
                  <a:lnTo>
                    <a:pt x="0" y="438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74"/>
            <p:cNvSpPr/>
            <p:nvPr>
              <p:custDataLst>
                <p:tags r:id="rId29"/>
              </p:custDataLst>
            </p:nvPr>
          </p:nvSpPr>
          <p:spPr>
            <a:xfrm>
              <a:off x="4648200" y="61087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1113" y="17168"/>
                  </a:lnTo>
                  <a:lnTo>
                    <a:pt x="87206" y="12143"/>
                  </a:lnTo>
                  <a:lnTo>
                    <a:pt x="120603" y="821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75"/>
            <p:cNvSpPr/>
            <p:nvPr>
              <p:custDataLst>
                <p:tags r:id="rId30"/>
              </p:custDataLst>
            </p:nvPr>
          </p:nvSpPr>
          <p:spPr>
            <a:xfrm>
              <a:off x="4635500" y="6248400"/>
              <a:ext cx="241301" cy="6351"/>
            </a:xfrm>
            <a:custGeom>
              <a:avLst/>
              <a:gdLst/>
              <a:ahLst/>
              <a:cxnLst/>
              <a:rect l="0" t="0" r="0" b="0"/>
              <a:pathLst>
                <a:path w="241301" h="6351">
                  <a:moveTo>
                    <a:pt x="0" y="6350"/>
                  </a:moveTo>
                  <a:lnTo>
                    <a:pt x="0" y="6350"/>
                  </a:lnTo>
                  <a:lnTo>
                    <a:pt x="32435" y="2979"/>
                  </a:lnTo>
                  <a:lnTo>
                    <a:pt x="64981" y="1324"/>
                  </a:lnTo>
                  <a:lnTo>
                    <a:pt x="102258" y="588"/>
                  </a:lnTo>
                  <a:lnTo>
                    <a:pt x="139992" y="262"/>
                  </a:lnTo>
                  <a:lnTo>
                    <a:pt x="179811" y="11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776"/>
          <p:cNvSpPr/>
          <p:nvPr>
            <p:custDataLst>
              <p:tags r:id="rId4"/>
            </p:custDataLst>
          </p:nvPr>
        </p:nvSpPr>
        <p:spPr>
          <a:xfrm>
            <a:off x="2980110" y="6083716"/>
            <a:ext cx="137741" cy="231100"/>
          </a:xfrm>
          <a:custGeom>
            <a:avLst/>
            <a:gdLst/>
            <a:ahLst/>
            <a:cxnLst/>
            <a:rect l="0" t="0" r="0" b="0"/>
            <a:pathLst>
              <a:path w="137741" h="231100">
                <a:moveTo>
                  <a:pt x="137740" y="18634"/>
                </a:moveTo>
                <a:lnTo>
                  <a:pt x="137740" y="18634"/>
                </a:lnTo>
                <a:lnTo>
                  <a:pt x="128902" y="4329"/>
                </a:lnTo>
                <a:lnTo>
                  <a:pt x="122993" y="1693"/>
                </a:lnTo>
                <a:lnTo>
                  <a:pt x="111074" y="0"/>
                </a:lnTo>
                <a:lnTo>
                  <a:pt x="90641" y="13191"/>
                </a:lnTo>
                <a:lnTo>
                  <a:pt x="48473" y="55188"/>
                </a:lnTo>
                <a:lnTo>
                  <a:pt x="29392" y="87092"/>
                </a:lnTo>
                <a:lnTo>
                  <a:pt x="6153" y="134011"/>
                </a:lnTo>
                <a:lnTo>
                  <a:pt x="0" y="160459"/>
                </a:lnTo>
                <a:lnTo>
                  <a:pt x="1028" y="183267"/>
                </a:lnTo>
                <a:lnTo>
                  <a:pt x="8540" y="202811"/>
                </a:lnTo>
                <a:lnTo>
                  <a:pt x="24579" y="217142"/>
                </a:lnTo>
                <a:lnTo>
                  <a:pt x="45818" y="226804"/>
                </a:lnTo>
                <a:lnTo>
                  <a:pt x="69369" y="231099"/>
                </a:lnTo>
                <a:lnTo>
                  <a:pt x="114749" y="225128"/>
                </a:lnTo>
                <a:lnTo>
                  <a:pt x="131390" y="2218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SMARTInkShape-Group140"/>
          <p:cNvGrpSpPr/>
          <p:nvPr/>
        </p:nvGrpSpPr>
        <p:grpSpPr>
          <a:xfrm>
            <a:off x="5182220" y="5993599"/>
            <a:ext cx="602631" cy="282751"/>
            <a:chOff x="5182220" y="5993599"/>
            <a:chExt cx="602631" cy="282751"/>
          </a:xfrm>
        </p:grpSpPr>
        <p:sp>
          <p:nvSpPr>
            <p:cNvPr id="215" name="SMARTInkShape-777"/>
            <p:cNvSpPr/>
            <p:nvPr>
              <p:custDataLst>
                <p:tags r:id="rId14"/>
              </p:custDataLst>
            </p:nvPr>
          </p:nvSpPr>
          <p:spPr>
            <a:xfrm>
              <a:off x="5182220" y="5993599"/>
              <a:ext cx="187071" cy="282751"/>
            </a:xfrm>
            <a:custGeom>
              <a:avLst/>
              <a:gdLst/>
              <a:ahLst/>
              <a:cxnLst/>
              <a:rect l="0" t="0" r="0" b="0"/>
              <a:pathLst>
                <a:path w="187071" h="282751">
                  <a:moveTo>
                    <a:pt x="100980" y="32551"/>
                  </a:moveTo>
                  <a:lnTo>
                    <a:pt x="100980" y="32551"/>
                  </a:lnTo>
                  <a:lnTo>
                    <a:pt x="100980" y="29180"/>
                  </a:lnTo>
                  <a:lnTo>
                    <a:pt x="99568" y="28187"/>
                  </a:lnTo>
                  <a:lnTo>
                    <a:pt x="67755" y="20811"/>
                  </a:lnTo>
                  <a:lnTo>
                    <a:pt x="55875" y="24041"/>
                  </a:lnTo>
                  <a:lnTo>
                    <a:pt x="49743" y="26878"/>
                  </a:lnTo>
                  <a:lnTo>
                    <a:pt x="24259" y="51096"/>
                  </a:lnTo>
                  <a:lnTo>
                    <a:pt x="4478" y="95196"/>
                  </a:lnTo>
                  <a:lnTo>
                    <a:pt x="0" y="132125"/>
                  </a:lnTo>
                  <a:lnTo>
                    <a:pt x="1772" y="170645"/>
                  </a:lnTo>
                  <a:lnTo>
                    <a:pt x="9615" y="206580"/>
                  </a:lnTo>
                  <a:lnTo>
                    <a:pt x="32673" y="251802"/>
                  </a:lnTo>
                  <a:lnTo>
                    <a:pt x="53688" y="271341"/>
                  </a:lnTo>
                  <a:lnTo>
                    <a:pt x="65219" y="278528"/>
                  </a:lnTo>
                  <a:lnTo>
                    <a:pt x="87437" y="282750"/>
                  </a:lnTo>
                  <a:lnTo>
                    <a:pt x="98302" y="281899"/>
                  </a:lnTo>
                  <a:lnTo>
                    <a:pt x="121661" y="269667"/>
                  </a:lnTo>
                  <a:lnTo>
                    <a:pt x="144744" y="249414"/>
                  </a:lnTo>
                  <a:lnTo>
                    <a:pt x="164410" y="223949"/>
                  </a:lnTo>
                  <a:lnTo>
                    <a:pt x="178795" y="190524"/>
                  </a:lnTo>
                  <a:lnTo>
                    <a:pt x="187070" y="154266"/>
                  </a:lnTo>
                  <a:lnTo>
                    <a:pt x="186043" y="121689"/>
                  </a:lnTo>
                  <a:lnTo>
                    <a:pt x="170790" y="78953"/>
                  </a:lnTo>
                  <a:lnTo>
                    <a:pt x="151197" y="32361"/>
                  </a:lnTo>
                  <a:lnTo>
                    <a:pt x="139802" y="2776"/>
                  </a:lnTo>
                  <a:lnTo>
                    <a:pt x="137444" y="0"/>
                  </a:lnTo>
                  <a:lnTo>
                    <a:pt x="136579" y="973"/>
                  </a:lnTo>
                  <a:lnTo>
                    <a:pt x="139080" y="19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78"/>
            <p:cNvSpPr/>
            <p:nvPr>
              <p:custDataLst>
                <p:tags r:id="rId15"/>
              </p:custDataLst>
            </p:nvPr>
          </p:nvSpPr>
          <p:spPr>
            <a:xfrm>
              <a:off x="5624280" y="6108700"/>
              <a:ext cx="128821" cy="12701"/>
            </a:xfrm>
            <a:custGeom>
              <a:avLst/>
              <a:gdLst/>
              <a:ahLst/>
              <a:cxnLst/>
              <a:rect l="0" t="0" r="0" b="0"/>
              <a:pathLst>
                <a:path w="12882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36816" y="8937"/>
                  </a:lnTo>
                  <a:lnTo>
                    <a:pt x="80863" y="2649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79"/>
            <p:cNvSpPr/>
            <p:nvPr>
              <p:custDataLst>
                <p:tags r:id="rId16"/>
              </p:custDataLst>
            </p:nvPr>
          </p:nvSpPr>
          <p:spPr>
            <a:xfrm>
              <a:off x="5665966" y="6203950"/>
              <a:ext cx="118885" cy="10985"/>
            </a:xfrm>
            <a:custGeom>
              <a:avLst/>
              <a:gdLst/>
              <a:ahLst/>
              <a:cxnLst/>
              <a:rect l="0" t="0" r="0" b="0"/>
              <a:pathLst>
                <a:path w="118885" h="10985">
                  <a:moveTo>
                    <a:pt x="10934" y="0"/>
                  </a:moveTo>
                  <a:lnTo>
                    <a:pt x="10934" y="0"/>
                  </a:lnTo>
                  <a:lnTo>
                    <a:pt x="4192" y="3371"/>
                  </a:lnTo>
                  <a:lnTo>
                    <a:pt x="2206" y="5069"/>
                  </a:lnTo>
                  <a:lnTo>
                    <a:pt x="0" y="8839"/>
                  </a:lnTo>
                  <a:lnTo>
                    <a:pt x="12189" y="10984"/>
                  </a:lnTo>
                  <a:lnTo>
                    <a:pt x="56227" y="8429"/>
                  </a:lnTo>
                  <a:lnTo>
                    <a:pt x="118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41"/>
          <p:cNvGrpSpPr/>
          <p:nvPr/>
        </p:nvGrpSpPr>
        <p:grpSpPr>
          <a:xfrm>
            <a:off x="6032499" y="5821711"/>
            <a:ext cx="1674680" cy="433040"/>
            <a:chOff x="6032499" y="5821711"/>
            <a:chExt cx="1674680" cy="433040"/>
          </a:xfrm>
        </p:grpSpPr>
        <p:sp>
          <p:nvSpPr>
            <p:cNvPr id="219" name="SMARTInkShape-780"/>
            <p:cNvSpPr/>
            <p:nvPr>
              <p:custDataLst>
                <p:tags r:id="rId5"/>
              </p:custDataLst>
            </p:nvPr>
          </p:nvSpPr>
          <p:spPr>
            <a:xfrm>
              <a:off x="6032499" y="5821711"/>
              <a:ext cx="238723" cy="421141"/>
            </a:xfrm>
            <a:custGeom>
              <a:avLst/>
              <a:gdLst/>
              <a:ahLst/>
              <a:cxnLst/>
              <a:rect l="0" t="0" r="0" b="0"/>
              <a:pathLst>
                <a:path w="238723" h="421141">
                  <a:moveTo>
                    <a:pt x="1" y="242539"/>
                  </a:moveTo>
                  <a:lnTo>
                    <a:pt x="1" y="242539"/>
                  </a:lnTo>
                  <a:lnTo>
                    <a:pt x="0" y="232426"/>
                  </a:lnTo>
                  <a:lnTo>
                    <a:pt x="3764" y="223698"/>
                  </a:lnTo>
                  <a:lnTo>
                    <a:pt x="10141" y="215820"/>
                  </a:lnTo>
                  <a:lnTo>
                    <a:pt x="17677" y="209968"/>
                  </a:lnTo>
                  <a:lnTo>
                    <a:pt x="20957" y="208830"/>
                  </a:lnTo>
                  <a:lnTo>
                    <a:pt x="23850" y="208778"/>
                  </a:lnTo>
                  <a:lnTo>
                    <a:pt x="26483" y="209448"/>
                  </a:lnTo>
                  <a:lnTo>
                    <a:pt x="36932" y="227247"/>
                  </a:lnTo>
                  <a:lnTo>
                    <a:pt x="42223" y="264976"/>
                  </a:lnTo>
                  <a:lnTo>
                    <a:pt x="45342" y="301430"/>
                  </a:lnTo>
                  <a:lnTo>
                    <a:pt x="48375" y="340680"/>
                  </a:lnTo>
                  <a:lnTo>
                    <a:pt x="50082" y="387721"/>
                  </a:lnTo>
                  <a:lnTo>
                    <a:pt x="50706" y="421140"/>
                  </a:lnTo>
                  <a:lnTo>
                    <a:pt x="50032" y="420872"/>
                  </a:lnTo>
                  <a:lnTo>
                    <a:pt x="47401" y="414932"/>
                  </a:lnTo>
                  <a:lnTo>
                    <a:pt x="45325" y="372719"/>
                  </a:lnTo>
                  <a:lnTo>
                    <a:pt x="46444" y="347669"/>
                  </a:lnTo>
                  <a:lnTo>
                    <a:pt x="48602" y="317565"/>
                  </a:lnTo>
                  <a:lnTo>
                    <a:pt x="51451" y="284090"/>
                  </a:lnTo>
                  <a:lnTo>
                    <a:pt x="56880" y="247662"/>
                  </a:lnTo>
                  <a:lnTo>
                    <a:pt x="64025" y="209265"/>
                  </a:lnTo>
                  <a:lnTo>
                    <a:pt x="72318" y="169556"/>
                  </a:lnTo>
                  <a:lnTo>
                    <a:pt x="79962" y="138145"/>
                  </a:lnTo>
                  <a:lnTo>
                    <a:pt x="87175" y="112266"/>
                  </a:lnTo>
                  <a:lnTo>
                    <a:pt x="101540" y="71751"/>
                  </a:lnTo>
                  <a:lnTo>
                    <a:pt x="117331" y="41985"/>
                  </a:lnTo>
                  <a:lnTo>
                    <a:pt x="148831" y="12136"/>
                  </a:lnTo>
                  <a:lnTo>
                    <a:pt x="174567" y="2554"/>
                  </a:lnTo>
                  <a:lnTo>
                    <a:pt x="188346" y="0"/>
                  </a:lnTo>
                  <a:lnTo>
                    <a:pt x="200353" y="1118"/>
                  </a:lnTo>
                  <a:lnTo>
                    <a:pt x="221220" y="9887"/>
                  </a:lnTo>
                  <a:lnTo>
                    <a:pt x="228619" y="18293"/>
                  </a:lnTo>
                  <a:lnTo>
                    <a:pt x="238722" y="40804"/>
                  </a:lnTo>
                  <a:lnTo>
                    <a:pt x="238037" y="67271"/>
                  </a:lnTo>
                  <a:lnTo>
                    <a:pt x="228561" y="95498"/>
                  </a:lnTo>
                  <a:lnTo>
                    <a:pt x="198721" y="137744"/>
                  </a:lnTo>
                  <a:lnTo>
                    <a:pt x="159618" y="170410"/>
                  </a:lnTo>
                  <a:lnTo>
                    <a:pt x="122320" y="185105"/>
                  </a:lnTo>
                  <a:lnTo>
                    <a:pt x="82551" y="191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81"/>
            <p:cNvSpPr/>
            <p:nvPr>
              <p:custDataLst>
                <p:tags r:id="rId6"/>
              </p:custDataLst>
            </p:nvPr>
          </p:nvSpPr>
          <p:spPr>
            <a:xfrm>
              <a:off x="6197600" y="6070600"/>
              <a:ext cx="158751" cy="156877"/>
            </a:xfrm>
            <a:custGeom>
              <a:avLst/>
              <a:gdLst/>
              <a:ahLst/>
              <a:cxnLst/>
              <a:rect l="0" t="0" r="0" b="0"/>
              <a:pathLst>
                <a:path w="158751" h="156877">
                  <a:moveTo>
                    <a:pt x="0" y="63500"/>
                  </a:moveTo>
                  <a:lnTo>
                    <a:pt x="0" y="63500"/>
                  </a:lnTo>
                  <a:lnTo>
                    <a:pt x="3371" y="50016"/>
                  </a:lnTo>
                  <a:lnTo>
                    <a:pt x="15580" y="31517"/>
                  </a:lnTo>
                  <a:lnTo>
                    <a:pt x="29232" y="19374"/>
                  </a:lnTo>
                  <a:lnTo>
                    <a:pt x="41685" y="17547"/>
                  </a:lnTo>
                  <a:lnTo>
                    <a:pt x="48956" y="18048"/>
                  </a:lnTo>
                  <a:lnTo>
                    <a:pt x="55215" y="21204"/>
                  </a:lnTo>
                  <a:lnTo>
                    <a:pt x="65932" y="32237"/>
                  </a:lnTo>
                  <a:lnTo>
                    <a:pt x="79900" y="61058"/>
                  </a:lnTo>
                  <a:lnTo>
                    <a:pt x="86233" y="103150"/>
                  </a:lnTo>
                  <a:lnTo>
                    <a:pt x="88374" y="145546"/>
                  </a:lnTo>
                  <a:lnTo>
                    <a:pt x="88666" y="155939"/>
                  </a:lnTo>
                  <a:lnTo>
                    <a:pt x="87333" y="156876"/>
                  </a:lnTo>
                  <a:lnTo>
                    <a:pt x="85032" y="155384"/>
                  </a:lnTo>
                  <a:lnTo>
                    <a:pt x="82088" y="152272"/>
                  </a:lnTo>
                  <a:lnTo>
                    <a:pt x="77944" y="124297"/>
                  </a:lnTo>
                  <a:lnTo>
                    <a:pt x="84501" y="92873"/>
                  </a:lnTo>
                  <a:lnTo>
                    <a:pt x="97529" y="59621"/>
                  </a:lnTo>
                  <a:lnTo>
                    <a:pt x="123990" y="2644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82"/>
            <p:cNvSpPr/>
            <p:nvPr>
              <p:custDataLst>
                <p:tags r:id="rId7"/>
              </p:custDataLst>
            </p:nvPr>
          </p:nvSpPr>
          <p:spPr>
            <a:xfrm>
              <a:off x="6557367" y="5893062"/>
              <a:ext cx="135534" cy="361689"/>
            </a:xfrm>
            <a:custGeom>
              <a:avLst/>
              <a:gdLst/>
              <a:ahLst/>
              <a:cxnLst/>
              <a:rect l="0" t="0" r="0" b="0"/>
              <a:pathLst>
                <a:path w="135534" h="361689">
                  <a:moveTo>
                    <a:pt x="116483" y="6088"/>
                  </a:moveTo>
                  <a:lnTo>
                    <a:pt x="116483" y="6088"/>
                  </a:lnTo>
                  <a:lnTo>
                    <a:pt x="106343" y="1724"/>
                  </a:lnTo>
                  <a:lnTo>
                    <a:pt x="83258" y="0"/>
                  </a:lnTo>
                  <a:lnTo>
                    <a:pt x="58504" y="13298"/>
                  </a:lnTo>
                  <a:lnTo>
                    <a:pt x="32198" y="51969"/>
                  </a:lnTo>
                  <a:lnTo>
                    <a:pt x="16934" y="91390"/>
                  </a:lnTo>
                  <a:lnTo>
                    <a:pt x="5211" y="137839"/>
                  </a:lnTo>
                  <a:lnTo>
                    <a:pt x="2085" y="163066"/>
                  </a:lnTo>
                  <a:lnTo>
                    <a:pt x="0" y="189057"/>
                  </a:lnTo>
                  <a:lnTo>
                    <a:pt x="728" y="213440"/>
                  </a:lnTo>
                  <a:lnTo>
                    <a:pt x="7181" y="259347"/>
                  </a:lnTo>
                  <a:lnTo>
                    <a:pt x="26512" y="297623"/>
                  </a:lnTo>
                  <a:lnTo>
                    <a:pt x="39569" y="314745"/>
                  </a:lnTo>
                  <a:lnTo>
                    <a:pt x="74773" y="337532"/>
                  </a:lnTo>
                  <a:lnTo>
                    <a:pt x="135533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83"/>
            <p:cNvSpPr/>
            <p:nvPr>
              <p:custDataLst>
                <p:tags r:id="rId8"/>
              </p:custDataLst>
            </p:nvPr>
          </p:nvSpPr>
          <p:spPr>
            <a:xfrm>
              <a:off x="6756400" y="5964056"/>
              <a:ext cx="146051" cy="246245"/>
            </a:xfrm>
            <a:custGeom>
              <a:avLst/>
              <a:gdLst/>
              <a:ahLst/>
              <a:cxnLst/>
              <a:rect l="0" t="0" r="0" b="0"/>
              <a:pathLst>
                <a:path w="146051" h="246245">
                  <a:moveTo>
                    <a:pt x="0" y="17644"/>
                  </a:moveTo>
                  <a:lnTo>
                    <a:pt x="0" y="17644"/>
                  </a:lnTo>
                  <a:lnTo>
                    <a:pt x="8838" y="3339"/>
                  </a:lnTo>
                  <a:lnTo>
                    <a:pt x="12865" y="703"/>
                  </a:lnTo>
                  <a:lnTo>
                    <a:pt x="14926" y="0"/>
                  </a:lnTo>
                  <a:lnTo>
                    <a:pt x="34683" y="12494"/>
                  </a:lnTo>
                  <a:lnTo>
                    <a:pt x="56137" y="47554"/>
                  </a:lnTo>
                  <a:lnTo>
                    <a:pt x="73162" y="81502"/>
                  </a:lnTo>
                  <a:lnTo>
                    <a:pt x="90373" y="119403"/>
                  </a:lnTo>
                  <a:lnTo>
                    <a:pt x="102724" y="157414"/>
                  </a:lnTo>
                  <a:lnTo>
                    <a:pt x="124354" y="201030"/>
                  </a:lnTo>
                  <a:lnTo>
                    <a:pt x="14605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84"/>
            <p:cNvSpPr/>
            <p:nvPr>
              <p:custDataLst>
                <p:tags r:id="rId9"/>
              </p:custDataLst>
            </p:nvPr>
          </p:nvSpPr>
          <p:spPr>
            <a:xfrm>
              <a:off x="6769100" y="5949950"/>
              <a:ext cx="177801" cy="241301"/>
            </a:xfrm>
            <a:custGeom>
              <a:avLst/>
              <a:gdLst/>
              <a:ahLst/>
              <a:cxnLst/>
              <a:rect l="0" t="0" r="0" b="0"/>
              <a:pathLst>
                <a:path w="177801" h="241301">
                  <a:moveTo>
                    <a:pt x="177800" y="0"/>
                  </a:moveTo>
                  <a:lnTo>
                    <a:pt x="177800" y="0"/>
                  </a:lnTo>
                  <a:lnTo>
                    <a:pt x="145144" y="38300"/>
                  </a:lnTo>
                  <a:lnTo>
                    <a:pt x="116618" y="78140"/>
                  </a:lnTo>
                  <a:lnTo>
                    <a:pt x="81355" y="121225"/>
                  </a:lnTo>
                  <a:lnTo>
                    <a:pt x="45977" y="165269"/>
                  </a:lnTo>
                  <a:lnTo>
                    <a:pt x="18797" y="20583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85"/>
            <p:cNvSpPr/>
            <p:nvPr>
              <p:custDataLst>
                <p:tags r:id="rId10"/>
              </p:custDataLst>
            </p:nvPr>
          </p:nvSpPr>
          <p:spPr>
            <a:xfrm>
              <a:off x="7068432" y="6051550"/>
              <a:ext cx="132469" cy="6351"/>
            </a:xfrm>
            <a:custGeom>
              <a:avLst/>
              <a:gdLst/>
              <a:ahLst/>
              <a:cxnLst/>
              <a:rect l="0" t="0" r="0" b="0"/>
              <a:pathLst>
                <a:path w="132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36272" y="116"/>
                  </a:lnTo>
                  <a:lnTo>
                    <a:pt x="83269" y="34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86"/>
            <p:cNvSpPr/>
            <p:nvPr>
              <p:custDataLst>
                <p:tags r:id="rId11"/>
              </p:custDataLst>
            </p:nvPr>
          </p:nvSpPr>
          <p:spPr>
            <a:xfrm>
              <a:off x="7068101" y="6127750"/>
              <a:ext cx="126450" cy="6351"/>
            </a:xfrm>
            <a:custGeom>
              <a:avLst/>
              <a:gdLst/>
              <a:ahLst/>
              <a:cxnLst/>
              <a:rect l="0" t="0" r="0" b="0"/>
              <a:pathLst>
                <a:path w="126450" h="6351">
                  <a:moveTo>
                    <a:pt x="18499" y="6350"/>
                  </a:moveTo>
                  <a:lnTo>
                    <a:pt x="18499" y="6350"/>
                  </a:lnTo>
                  <a:lnTo>
                    <a:pt x="276" y="1324"/>
                  </a:lnTo>
                  <a:lnTo>
                    <a:pt x="0" y="883"/>
                  </a:lnTo>
                  <a:lnTo>
                    <a:pt x="6354" y="3632"/>
                  </a:lnTo>
                  <a:lnTo>
                    <a:pt x="40771" y="2174"/>
                  </a:lnTo>
                  <a:lnTo>
                    <a:pt x="73553" y="967"/>
                  </a:lnTo>
                  <a:lnTo>
                    <a:pt x="126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87"/>
            <p:cNvSpPr/>
            <p:nvPr>
              <p:custDataLst>
                <p:tags r:id="rId12"/>
              </p:custDataLst>
            </p:nvPr>
          </p:nvSpPr>
          <p:spPr>
            <a:xfrm>
              <a:off x="7342405" y="5989205"/>
              <a:ext cx="188696" cy="146406"/>
            </a:xfrm>
            <a:custGeom>
              <a:avLst/>
              <a:gdLst/>
              <a:ahLst/>
              <a:cxnLst/>
              <a:rect l="0" t="0" r="0" b="0"/>
              <a:pathLst>
                <a:path w="188696" h="146406">
                  <a:moveTo>
                    <a:pt x="125195" y="68695"/>
                  </a:moveTo>
                  <a:lnTo>
                    <a:pt x="125195" y="68695"/>
                  </a:lnTo>
                  <a:lnTo>
                    <a:pt x="129558" y="58556"/>
                  </a:lnTo>
                  <a:lnTo>
                    <a:pt x="130662" y="51019"/>
                  </a:lnTo>
                  <a:lnTo>
                    <a:pt x="127912" y="32100"/>
                  </a:lnTo>
                  <a:lnTo>
                    <a:pt x="119258" y="11991"/>
                  </a:lnTo>
                  <a:lnTo>
                    <a:pt x="115592" y="7609"/>
                  </a:lnTo>
                  <a:lnTo>
                    <a:pt x="107757" y="2741"/>
                  </a:lnTo>
                  <a:lnTo>
                    <a:pt x="95412" y="0"/>
                  </a:lnTo>
                  <a:lnTo>
                    <a:pt x="83265" y="5003"/>
                  </a:lnTo>
                  <a:lnTo>
                    <a:pt x="67754" y="16399"/>
                  </a:lnTo>
                  <a:lnTo>
                    <a:pt x="29051" y="58207"/>
                  </a:lnTo>
                  <a:lnTo>
                    <a:pt x="11909" y="82378"/>
                  </a:lnTo>
                  <a:lnTo>
                    <a:pt x="903" y="126745"/>
                  </a:lnTo>
                  <a:lnTo>
                    <a:pt x="0" y="134911"/>
                  </a:lnTo>
                  <a:lnTo>
                    <a:pt x="1515" y="140356"/>
                  </a:lnTo>
                  <a:lnTo>
                    <a:pt x="4642" y="143985"/>
                  </a:lnTo>
                  <a:lnTo>
                    <a:pt x="8843" y="146405"/>
                  </a:lnTo>
                  <a:lnTo>
                    <a:pt x="15171" y="145196"/>
                  </a:lnTo>
                  <a:lnTo>
                    <a:pt x="31610" y="136327"/>
                  </a:lnTo>
                  <a:lnTo>
                    <a:pt x="65839" y="97498"/>
                  </a:lnTo>
                  <a:lnTo>
                    <a:pt x="101508" y="53413"/>
                  </a:lnTo>
                  <a:lnTo>
                    <a:pt x="111375" y="47792"/>
                  </a:lnTo>
                  <a:lnTo>
                    <a:pt x="115982" y="46293"/>
                  </a:lnTo>
                  <a:lnTo>
                    <a:pt x="120464" y="47411"/>
                  </a:lnTo>
                  <a:lnTo>
                    <a:pt x="160115" y="81034"/>
                  </a:lnTo>
                  <a:lnTo>
                    <a:pt x="188695" y="11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88"/>
            <p:cNvSpPr/>
            <p:nvPr>
              <p:custDataLst>
                <p:tags r:id="rId13"/>
              </p:custDataLst>
            </p:nvPr>
          </p:nvSpPr>
          <p:spPr>
            <a:xfrm>
              <a:off x="7626350" y="5854700"/>
              <a:ext cx="80829" cy="393701"/>
            </a:xfrm>
            <a:custGeom>
              <a:avLst/>
              <a:gdLst/>
              <a:ahLst/>
              <a:cxnLst/>
              <a:rect l="0" t="0" r="0" b="0"/>
              <a:pathLst>
                <a:path w="80829" h="3937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33257" y="25693"/>
                  </a:lnTo>
                  <a:lnTo>
                    <a:pt x="52411" y="60573"/>
                  </a:lnTo>
                  <a:lnTo>
                    <a:pt x="62457" y="82715"/>
                  </a:lnTo>
                  <a:lnTo>
                    <a:pt x="69859" y="108766"/>
                  </a:lnTo>
                  <a:lnTo>
                    <a:pt x="75501" y="137421"/>
                  </a:lnTo>
                  <a:lnTo>
                    <a:pt x="79967" y="167815"/>
                  </a:lnTo>
                  <a:lnTo>
                    <a:pt x="80828" y="197955"/>
                  </a:lnTo>
                  <a:lnTo>
                    <a:pt x="79285" y="227926"/>
                  </a:lnTo>
                  <a:lnTo>
                    <a:pt x="76140" y="257783"/>
                  </a:lnTo>
                  <a:lnTo>
                    <a:pt x="66283" y="286155"/>
                  </a:lnTo>
                  <a:lnTo>
                    <a:pt x="51950" y="313537"/>
                  </a:lnTo>
                  <a:lnTo>
                    <a:pt x="23088" y="358072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087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SMARTInkShape-Group142"/>
          <p:cNvGrpSpPr/>
          <p:nvPr/>
        </p:nvGrpSpPr>
        <p:grpSpPr>
          <a:xfrm>
            <a:off x="839083" y="880690"/>
            <a:ext cx="888118" cy="490911"/>
            <a:chOff x="839083" y="880690"/>
            <a:chExt cx="888118" cy="490911"/>
          </a:xfrm>
        </p:grpSpPr>
        <p:sp>
          <p:nvSpPr>
            <p:cNvPr id="3" name="SMARTInkShape-789"/>
            <p:cNvSpPr/>
            <p:nvPr>
              <p:custDataLst>
                <p:tags r:id="rId60"/>
              </p:custDataLst>
            </p:nvPr>
          </p:nvSpPr>
          <p:spPr>
            <a:xfrm>
              <a:off x="1714500" y="1257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90"/>
            <p:cNvSpPr/>
            <p:nvPr>
              <p:custDataLst>
                <p:tags r:id="rId61"/>
              </p:custDataLst>
            </p:nvPr>
          </p:nvSpPr>
          <p:spPr>
            <a:xfrm>
              <a:off x="1701800" y="1092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91"/>
            <p:cNvSpPr/>
            <p:nvPr>
              <p:custDataLst>
                <p:tags r:id="rId62"/>
              </p:custDataLst>
            </p:nvPr>
          </p:nvSpPr>
          <p:spPr>
            <a:xfrm>
              <a:off x="839083" y="880690"/>
              <a:ext cx="672218" cy="490911"/>
            </a:xfrm>
            <a:custGeom>
              <a:avLst/>
              <a:gdLst/>
              <a:ahLst/>
              <a:cxnLst/>
              <a:rect l="0" t="0" r="0" b="0"/>
              <a:pathLst>
                <a:path w="672218" h="490911">
                  <a:moveTo>
                    <a:pt x="5467" y="490910"/>
                  </a:moveTo>
                  <a:lnTo>
                    <a:pt x="5467" y="490910"/>
                  </a:lnTo>
                  <a:lnTo>
                    <a:pt x="0" y="490910"/>
                  </a:lnTo>
                  <a:lnTo>
                    <a:pt x="2749" y="487539"/>
                  </a:lnTo>
                  <a:lnTo>
                    <a:pt x="43953" y="475983"/>
                  </a:lnTo>
                  <a:lnTo>
                    <a:pt x="84055" y="473082"/>
                  </a:lnTo>
                  <a:lnTo>
                    <a:pt x="128314" y="472222"/>
                  </a:lnTo>
                  <a:lnTo>
                    <a:pt x="159784" y="472021"/>
                  </a:lnTo>
                  <a:lnTo>
                    <a:pt x="203591" y="471908"/>
                  </a:lnTo>
                  <a:lnTo>
                    <a:pt x="247236" y="475009"/>
                  </a:lnTo>
                  <a:lnTo>
                    <a:pt x="251955" y="472482"/>
                  </a:lnTo>
                  <a:lnTo>
                    <a:pt x="251637" y="471569"/>
                  </a:lnTo>
                  <a:lnTo>
                    <a:pt x="248523" y="466913"/>
                  </a:lnTo>
                  <a:lnTo>
                    <a:pt x="247287" y="460360"/>
                  </a:lnTo>
                  <a:lnTo>
                    <a:pt x="241038" y="423355"/>
                  </a:lnTo>
                  <a:lnTo>
                    <a:pt x="234578" y="391506"/>
                  </a:lnTo>
                  <a:lnTo>
                    <a:pt x="227003" y="348188"/>
                  </a:lnTo>
                  <a:lnTo>
                    <a:pt x="223008" y="323795"/>
                  </a:lnTo>
                  <a:lnTo>
                    <a:pt x="212924" y="277877"/>
                  </a:lnTo>
                  <a:lnTo>
                    <a:pt x="201387" y="236068"/>
                  </a:lnTo>
                  <a:lnTo>
                    <a:pt x="189204" y="201023"/>
                  </a:lnTo>
                  <a:lnTo>
                    <a:pt x="173816" y="153526"/>
                  </a:lnTo>
                  <a:lnTo>
                    <a:pt x="174127" y="123180"/>
                  </a:lnTo>
                  <a:lnTo>
                    <a:pt x="183438" y="93935"/>
                  </a:lnTo>
                  <a:lnTo>
                    <a:pt x="201687" y="66827"/>
                  </a:lnTo>
                  <a:lnTo>
                    <a:pt x="239133" y="34507"/>
                  </a:lnTo>
                  <a:lnTo>
                    <a:pt x="270891" y="17836"/>
                  </a:lnTo>
                  <a:lnTo>
                    <a:pt x="305466" y="5488"/>
                  </a:lnTo>
                  <a:lnTo>
                    <a:pt x="339648" y="0"/>
                  </a:lnTo>
                  <a:lnTo>
                    <a:pt x="387255" y="3653"/>
                  </a:lnTo>
                  <a:lnTo>
                    <a:pt x="415745" y="17529"/>
                  </a:lnTo>
                  <a:lnTo>
                    <a:pt x="440401" y="38513"/>
                  </a:lnTo>
                  <a:lnTo>
                    <a:pt x="458416" y="64302"/>
                  </a:lnTo>
                  <a:lnTo>
                    <a:pt x="469715" y="97871"/>
                  </a:lnTo>
                  <a:lnTo>
                    <a:pt x="475677" y="137015"/>
                  </a:lnTo>
                  <a:lnTo>
                    <a:pt x="475975" y="180283"/>
                  </a:lnTo>
                  <a:lnTo>
                    <a:pt x="471874" y="225383"/>
                  </a:lnTo>
                  <a:lnTo>
                    <a:pt x="465348" y="271298"/>
                  </a:lnTo>
                  <a:lnTo>
                    <a:pt x="457744" y="317575"/>
                  </a:lnTo>
                  <a:lnTo>
                    <a:pt x="451542" y="358368"/>
                  </a:lnTo>
                  <a:lnTo>
                    <a:pt x="446434" y="393903"/>
                  </a:lnTo>
                  <a:lnTo>
                    <a:pt x="440297" y="436297"/>
                  </a:lnTo>
                  <a:lnTo>
                    <a:pt x="438614" y="457700"/>
                  </a:lnTo>
                  <a:lnTo>
                    <a:pt x="439576" y="464537"/>
                  </a:lnTo>
                  <a:lnTo>
                    <a:pt x="441628" y="469094"/>
                  </a:lnTo>
                  <a:lnTo>
                    <a:pt x="444408" y="472133"/>
                  </a:lnTo>
                  <a:lnTo>
                    <a:pt x="458785" y="475509"/>
                  </a:lnTo>
                  <a:lnTo>
                    <a:pt x="494443" y="475528"/>
                  </a:lnTo>
                  <a:lnTo>
                    <a:pt x="540756" y="471065"/>
                  </a:lnTo>
                  <a:lnTo>
                    <a:pt x="573573" y="467979"/>
                  </a:lnTo>
                  <a:lnTo>
                    <a:pt x="620960" y="466947"/>
                  </a:lnTo>
                  <a:lnTo>
                    <a:pt x="658042" y="472562"/>
                  </a:lnTo>
                  <a:lnTo>
                    <a:pt x="672217" y="478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43"/>
          <p:cNvGrpSpPr/>
          <p:nvPr/>
        </p:nvGrpSpPr>
        <p:grpSpPr>
          <a:xfrm>
            <a:off x="2673873" y="908050"/>
            <a:ext cx="3853928" cy="1041401"/>
            <a:chOff x="2673873" y="908050"/>
            <a:chExt cx="3853928" cy="1041401"/>
          </a:xfrm>
        </p:grpSpPr>
        <p:sp>
          <p:nvSpPr>
            <p:cNvPr id="7" name="SMARTInkShape-792"/>
            <p:cNvSpPr/>
            <p:nvPr>
              <p:custDataLst>
                <p:tags r:id="rId55"/>
              </p:custDataLst>
            </p:nvPr>
          </p:nvSpPr>
          <p:spPr>
            <a:xfrm>
              <a:off x="6522774" y="1727200"/>
              <a:ext cx="5027" cy="222251"/>
            </a:xfrm>
            <a:custGeom>
              <a:avLst/>
              <a:gdLst/>
              <a:ahLst/>
              <a:cxnLst/>
              <a:rect l="0" t="0" r="0" b="0"/>
              <a:pathLst>
                <a:path w="5027" h="222251">
                  <a:moveTo>
                    <a:pt x="5026" y="0"/>
                  </a:moveTo>
                  <a:lnTo>
                    <a:pt x="5026" y="0"/>
                  </a:lnTo>
                  <a:lnTo>
                    <a:pt x="1655" y="0"/>
                  </a:lnTo>
                  <a:lnTo>
                    <a:pt x="0" y="7526"/>
                  </a:lnTo>
                  <a:lnTo>
                    <a:pt x="2308" y="48837"/>
                  </a:lnTo>
                  <a:lnTo>
                    <a:pt x="3818" y="86617"/>
                  </a:lnTo>
                  <a:lnTo>
                    <a:pt x="4489" y="130924"/>
                  </a:lnTo>
                  <a:lnTo>
                    <a:pt x="4787" y="176487"/>
                  </a:lnTo>
                  <a:lnTo>
                    <a:pt x="502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93"/>
            <p:cNvSpPr/>
            <p:nvPr>
              <p:custDataLst>
                <p:tags r:id="rId56"/>
              </p:custDataLst>
            </p:nvPr>
          </p:nvSpPr>
          <p:spPr>
            <a:xfrm>
              <a:off x="6465646" y="908050"/>
              <a:ext cx="17705" cy="539751"/>
            </a:xfrm>
            <a:custGeom>
              <a:avLst/>
              <a:gdLst/>
              <a:ahLst/>
              <a:cxnLst/>
              <a:rect l="0" t="0" r="0" b="0"/>
              <a:pathLst>
                <a:path w="17705" h="539751">
                  <a:moveTo>
                    <a:pt x="11354" y="0"/>
                  </a:moveTo>
                  <a:lnTo>
                    <a:pt x="11354" y="0"/>
                  </a:lnTo>
                  <a:lnTo>
                    <a:pt x="7983" y="3371"/>
                  </a:lnTo>
                  <a:lnTo>
                    <a:pt x="1894" y="46087"/>
                  </a:lnTo>
                  <a:lnTo>
                    <a:pt x="95" y="78104"/>
                  </a:lnTo>
                  <a:lnTo>
                    <a:pt x="0" y="116557"/>
                  </a:lnTo>
                  <a:lnTo>
                    <a:pt x="2310" y="159518"/>
                  </a:lnTo>
                  <a:lnTo>
                    <a:pt x="3914" y="183251"/>
                  </a:lnTo>
                  <a:lnTo>
                    <a:pt x="5688" y="208245"/>
                  </a:lnTo>
                  <a:lnTo>
                    <a:pt x="7577" y="234080"/>
                  </a:lnTo>
                  <a:lnTo>
                    <a:pt x="9541" y="260476"/>
                  </a:lnTo>
                  <a:lnTo>
                    <a:pt x="11557" y="287245"/>
                  </a:lnTo>
                  <a:lnTo>
                    <a:pt x="13606" y="314263"/>
                  </a:lnTo>
                  <a:lnTo>
                    <a:pt x="14266" y="340742"/>
                  </a:lnTo>
                  <a:lnTo>
                    <a:pt x="14000" y="366861"/>
                  </a:lnTo>
                  <a:lnTo>
                    <a:pt x="13118" y="392741"/>
                  </a:lnTo>
                  <a:lnTo>
                    <a:pt x="12137" y="434666"/>
                  </a:lnTo>
                  <a:lnTo>
                    <a:pt x="12407" y="469057"/>
                  </a:lnTo>
                  <a:lnTo>
                    <a:pt x="15115" y="509397"/>
                  </a:lnTo>
                  <a:lnTo>
                    <a:pt x="13486" y="530129"/>
                  </a:lnTo>
                  <a:lnTo>
                    <a:pt x="14187" y="533336"/>
                  </a:lnTo>
                  <a:lnTo>
                    <a:pt x="17704" y="53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94"/>
            <p:cNvSpPr/>
            <p:nvPr>
              <p:custDataLst>
                <p:tags r:id="rId57"/>
              </p:custDataLst>
            </p:nvPr>
          </p:nvSpPr>
          <p:spPr>
            <a:xfrm>
              <a:off x="2673873" y="1143399"/>
              <a:ext cx="3828528" cy="98510"/>
            </a:xfrm>
            <a:custGeom>
              <a:avLst/>
              <a:gdLst/>
              <a:ahLst/>
              <a:cxnLst/>
              <a:rect l="0" t="0" r="0" b="0"/>
              <a:pathLst>
                <a:path w="3828528" h="98510">
                  <a:moveTo>
                    <a:pt x="12177" y="94851"/>
                  </a:moveTo>
                  <a:lnTo>
                    <a:pt x="12177" y="94851"/>
                  </a:lnTo>
                  <a:lnTo>
                    <a:pt x="0" y="94851"/>
                  </a:lnTo>
                  <a:lnTo>
                    <a:pt x="45668" y="98509"/>
                  </a:lnTo>
                  <a:lnTo>
                    <a:pt x="78803" y="96947"/>
                  </a:lnTo>
                  <a:lnTo>
                    <a:pt x="101044" y="96249"/>
                  </a:lnTo>
                  <a:lnTo>
                    <a:pt x="126455" y="95783"/>
                  </a:lnTo>
                  <a:lnTo>
                    <a:pt x="153979" y="95472"/>
                  </a:lnTo>
                  <a:lnTo>
                    <a:pt x="186440" y="94560"/>
                  </a:lnTo>
                  <a:lnTo>
                    <a:pt x="222191" y="93246"/>
                  </a:lnTo>
                  <a:lnTo>
                    <a:pt x="260136" y="91664"/>
                  </a:lnTo>
                  <a:lnTo>
                    <a:pt x="304483" y="89199"/>
                  </a:lnTo>
                  <a:lnTo>
                    <a:pt x="353098" y="86144"/>
                  </a:lnTo>
                  <a:lnTo>
                    <a:pt x="404557" y="82696"/>
                  </a:lnTo>
                  <a:lnTo>
                    <a:pt x="461442" y="78987"/>
                  </a:lnTo>
                  <a:lnTo>
                    <a:pt x="521942" y="75102"/>
                  </a:lnTo>
                  <a:lnTo>
                    <a:pt x="584854" y="71102"/>
                  </a:lnTo>
                  <a:lnTo>
                    <a:pt x="652900" y="67024"/>
                  </a:lnTo>
                  <a:lnTo>
                    <a:pt x="724370" y="62894"/>
                  </a:lnTo>
                  <a:lnTo>
                    <a:pt x="798122" y="58730"/>
                  </a:lnTo>
                  <a:lnTo>
                    <a:pt x="877629" y="53837"/>
                  </a:lnTo>
                  <a:lnTo>
                    <a:pt x="960973" y="48458"/>
                  </a:lnTo>
                  <a:lnTo>
                    <a:pt x="1046874" y="42756"/>
                  </a:lnTo>
                  <a:lnTo>
                    <a:pt x="1137303" y="38249"/>
                  </a:lnTo>
                  <a:lnTo>
                    <a:pt x="1230750" y="34538"/>
                  </a:lnTo>
                  <a:lnTo>
                    <a:pt x="1326208" y="31359"/>
                  </a:lnTo>
                  <a:lnTo>
                    <a:pt x="1423715" y="27829"/>
                  </a:lnTo>
                  <a:lnTo>
                    <a:pt x="1522586" y="24064"/>
                  </a:lnTo>
                  <a:lnTo>
                    <a:pt x="1622366" y="20143"/>
                  </a:lnTo>
                  <a:lnTo>
                    <a:pt x="1723459" y="16823"/>
                  </a:lnTo>
                  <a:lnTo>
                    <a:pt x="1825426" y="13905"/>
                  </a:lnTo>
                  <a:lnTo>
                    <a:pt x="1927976" y="11254"/>
                  </a:lnTo>
                  <a:lnTo>
                    <a:pt x="2028093" y="8781"/>
                  </a:lnTo>
                  <a:lnTo>
                    <a:pt x="2126588" y="6426"/>
                  </a:lnTo>
                  <a:lnTo>
                    <a:pt x="2224001" y="4151"/>
                  </a:lnTo>
                  <a:lnTo>
                    <a:pt x="2322105" y="2635"/>
                  </a:lnTo>
                  <a:lnTo>
                    <a:pt x="2420667" y="1623"/>
                  </a:lnTo>
                  <a:lnTo>
                    <a:pt x="2519537" y="949"/>
                  </a:lnTo>
                  <a:lnTo>
                    <a:pt x="2615083" y="500"/>
                  </a:lnTo>
                  <a:lnTo>
                    <a:pt x="2708415" y="200"/>
                  </a:lnTo>
                  <a:lnTo>
                    <a:pt x="2800268" y="0"/>
                  </a:lnTo>
                  <a:lnTo>
                    <a:pt x="2887610" y="1278"/>
                  </a:lnTo>
                  <a:lnTo>
                    <a:pt x="2971943" y="3541"/>
                  </a:lnTo>
                  <a:lnTo>
                    <a:pt x="3054271" y="6461"/>
                  </a:lnTo>
                  <a:lnTo>
                    <a:pt x="3132439" y="9819"/>
                  </a:lnTo>
                  <a:lnTo>
                    <a:pt x="3207835" y="13468"/>
                  </a:lnTo>
                  <a:lnTo>
                    <a:pt x="3281382" y="17313"/>
                  </a:lnTo>
                  <a:lnTo>
                    <a:pt x="3348758" y="20581"/>
                  </a:lnTo>
                  <a:lnTo>
                    <a:pt x="3412020" y="23465"/>
                  </a:lnTo>
                  <a:lnTo>
                    <a:pt x="3472539" y="26094"/>
                  </a:lnTo>
                  <a:lnTo>
                    <a:pt x="3525585" y="28552"/>
                  </a:lnTo>
                  <a:lnTo>
                    <a:pt x="3573648" y="30896"/>
                  </a:lnTo>
                  <a:lnTo>
                    <a:pt x="3618391" y="33164"/>
                  </a:lnTo>
                  <a:lnTo>
                    <a:pt x="3657392" y="35382"/>
                  </a:lnTo>
                  <a:lnTo>
                    <a:pt x="3692564" y="37566"/>
                  </a:lnTo>
                  <a:lnTo>
                    <a:pt x="3725185" y="39728"/>
                  </a:lnTo>
                  <a:lnTo>
                    <a:pt x="3770838" y="44011"/>
                  </a:lnTo>
                  <a:lnTo>
                    <a:pt x="3816122" y="49559"/>
                  </a:lnTo>
                  <a:lnTo>
                    <a:pt x="3828527" y="50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95"/>
            <p:cNvSpPr/>
            <p:nvPr>
              <p:custDataLst>
                <p:tags r:id="rId58"/>
              </p:custDataLst>
            </p:nvPr>
          </p:nvSpPr>
          <p:spPr>
            <a:xfrm>
              <a:off x="2713304" y="1644650"/>
              <a:ext cx="112915" cy="194941"/>
            </a:xfrm>
            <a:custGeom>
              <a:avLst/>
              <a:gdLst/>
              <a:ahLst/>
              <a:cxnLst/>
              <a:rect l="0" t="0" r="0" b="0"/>
              <a:pathLst>
                <a:path w="112915" h="194941">
                  <a:moveTo>
                    <a:pt x="55296" y="44450"/>
                  </a:moveTo>
                  <a:lnTo>
                    <a:pt x="55296" y="44450"/>
                  </a:lnTo>
                  <a:lnTo>
                    <a:pt x="54590" y="34311"/>
                  </a:lnTo>
                  <a:lnTo>
                    <a:pt x="50226" y="23493"/>
                  </a:lnTo>
                  <a:lnTo>
                    <a:pt x="46458" y="17967"/>
                  </a:lnTo>
                  <a:lnTo>
                    <a:pt x="44465" y="16917"/>
                  </a:lnTo>
                  <a:lnTo>
                    <a:pt x="42431" y="16922"/>
                  </a:lnTo>
                  <a:lnTo>
                    <a:pt x="40369" y="17632"/>
                  </a:lnTo>
                  <a:lnTo>
                    <a:pt x="30726" y="28743"/>
                  </a:lnTo>
                  <a:lnTo>
                    <a:pt x="11167" y="72444"/>
                  </a:lnTo>
                  <a:lnTo>
                    <a:pt x="2317" y="117734"/>
                  </a:lnTo>
                  <a:lnTo>
                    <a:pt x="0" y="147812"/>
                  </a:lnTo>
                  <a:lnTo>
                    <a:pt x="6496" y="170116"/>
                  </a:lnTo>
                  <a:lnTo>
                    <a:pt x="18790" y="185674"/>
                  </a:lnTo>
                  <a:lnTo>
                    <a:pt x="33662" y="194940"/>
                  </a:lnTo>
                  <a:lnTo>
                    <a:pt x="42990" y="194871"/>
                  </a:lnTo>
                  <a:lnTo>
                    <a:pt x="64643" y="187269"/>
                  </a:lnTo>
                  <a:lnTo>
                    <a:pt x="93892" y="160379"/>
                  </a:lnTo>
                  <a:lnTo>
                    <a:pt x="110320" y="125601"/>
                  </a:lnTo>
                  <a:lnTo>
                    <a:pt x="112914" y="85114"/>
                  </a:lnTo>
                  <a:lnTo>
                    <a:pt x="103246" y="62053"/>
                  </a:lnTo>
                  <a:lnTo>
                    <a:pt x="86485" y="43807"/>
                  </a:lnTo>
                  <a:lnTo>
                    <a:pt x="42470" y="12476"/>
                  </a:lnTo>
                  <a:lnTo>
                    <a:pt x="29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96"/>
            <p:cNvSpPr/>
            <p:nvPr>
              <p:custDataLst>
                <p:tags r:id="rId59"/>
              </p:custDataLst>
            </p:nvPr>
          </p:nvSpPr>
          <p:spPr>
            <a:xfrm>
              <a:off x="2711450" y="971550"/>
              <a:ext cx="88901" cy="522525"/>
            </a:xfrm>
            <a:custGeom>
              <a:avLst/>
              <a:gdLst/>
              <a:ahLst/>
              <a:cxnLst/>
              <a:rect l="0" t="0" r="0" b="0"/>
              <a:pathLst>
                <a:path w="88901" h="52252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0831" y="18736"/>
                  </a:lnTo>
                  <a:lnTo>
                    <a:pt x="17007" y="59252"/>
                  </a:lnTo>
                  <a:lnTo>
                    <a:pt x="21199" y="95714"/>
                  </a:lnTo>
                  <a:lnTo>
                    <a:pt x="27296" y="141082"/>
                  </a:lnTo>
                  <a:lnTo>
                    <a:pt x="30897" y="166021"/>
                  </a:lnTo>
                  <a:lnTo>
                    <a:pt x="34710" y="193231"/>
                  </a:lnTo>
                  <a:lnTo>
                    <a:pt x="38662" y="221954"/>
                  </a:lnTo>
                  <a:lnTo>
                    <a:pt x="42708" y="251686"/>
                  </a:lnTo>
                  <a:lnTo>
                    <a:pt x="46817" y="280679"/>
                  </a:lnTo>
                  <a:lnTo>
                    <a:pt x="50966" y="309181"/>
                  </a:lnTo>
                  <a:lnTo>
                    <a:pt x="55145" y="337354"/>
                  </a:lnTo>
                  <a:lnTo>
                    <a:pt x="59341" y="363191"/>
                  </a:lnTo>
                  <a:lnTo>
                    <a:pt x="67766" y="410715"/>
                  </a:lnTo>
                  <a:lnTo>
                    <a:pt x="74333" y="451592"/>
                  </a:lnTo>
                  <a:lnTo>
                    <a:pt x="80116" y="496931"/>
                  </a:lnTo>
                  <a:lnTo>
                    <a:pt x="82069" y="521100"/>
                  </a:lnTo>
                  <a:lnTo>
                    <a:pt x="82935" y="522378"/>
                  </a:lnTo>
                  <a:lnTo>
                    <a:pt x="84218" y="522524"/>
                  </a:lnTo>
                  <a:lnTo>
                    <a:pt x="88900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44"/>
          <p:cNvGrpSpPr/>
          <p:nvPr/>
        </p:nvGrpSpPr>
        <p:grpSpPr>
          <a:xfrm>
            <a:off x="3912637" y="921012"/>
            <a:ext cx="227564" cy="1053972"/>
            <a:chOff x="3912637" y="921012"/>
            <a:chExt cx="227564" cy="1053972"/>
          </a:xfrm>
        </p:grpSpPr>
        <p:sp>
          <p:nvSpPr>
            <p:cNvPr id="13" name="SMARTInkShape-797"/>
            <p:cNvSpPr/>
            <p:nvPr>
              <p:custDataLst>
                <p:tags r:id="rId53"/>
              </p:custDataLst>
            </p:nvPr>
          </p:nvSpPr>
          <p:spPr>
            <a:xfrm>
              <a:off x="3984439" y="1796560"/>
              <a:ext cx="155762" cy="178424"/>
            </a:xfrm>
            <a:custGeom>
              <a:avLst/>
              <a:gdLst/>
              <a:ahLst/>
              <a:cxnLst/>
              <a:rect l="0" t="0" r="0" b="0"/>
              <a:pathLst>
                <a:path w="155762" h="178424">
                  <a:moveTo>
                    <a:pt x="111311" y="44940"/>
                  </a:moveTo>
                  <a:lnTo>
                    <a:pt x="111311" y="44940"/>
                  </a:lnTo>
                  <a:lnTo>
                    <a:pt x="110605" y="34801"/>
                  </a:lnTo>
                  <a:lnTo>
                    <a:pt x="102473" y="15086"/>
                  </a:lnTo>
                  <a:lnTo>
                    <a:pt x="93013" y="2541"/>
                  </a:lnTo>
                  <a:lnTo>
                    <a:pt x="88529" y="446"/>
                  </a:lnTo>
                  <a:lnTo>
                    <a:pt x="77903" y="0"/>
                  </a:lnTo>
                  <a:lnTo>
                    <a:pt x="56648" y="10458"/>
                  </a:lnTo>
                  <a:lnTo>
                    <a:pt x="32477" y="37075"/>
                  </a:lnTo>
                  <a:lnTo>
                    <a:pt x="7441" y="81885"/>
                  </a:lnTo>
                  <a:lnTo>
                    <a:pt x="0" y="113336"/>
                  </a:lnTo>
                  <a:lnTo>
                    <a:pt x="456" y="141661"/>
                  </a:lnTo>
                  <a:lnTo>
                    <a:pt x="7714" y="163656"/>
                  </a:lnTo>
                  <a:lnTo>
                    <a:pt x="15435" y="170651"/>
                  </a:lnTo>
                  <a:lnTo>
                    <a:pt x="37185" y="178423"/>
                  </a:lnTo>
                  <a:lnTo>
                    <a:pt x="48488" y="177673"/>
                  </a:lnTo>
                  <a:lnTo>
                    <a:pt x="70454" y="169314"/>
                  </a:lnTo>
                  <a:lnTo>
                    <a:pt x="86332" y="152428"/>
                  </a:lnTo>
                  <a:lnTo>
                    <a:pt x="96682" y="129402"/>
                  </a:lnTo>
                  <a:lnTo>
                    <a:pt x="102508" y="88232"/>
                  </a:lnTo>
                  <a:lnTo>
                    <a:pt x="103529" y="63176"/>
                  </a:lnTo>
                  <a:lnTo>
                    <a:pt x="102595" y="59214"/>
                  </a:lnTo>
                  <a:lnTo>
                    <a:pt x="101267" y="56573"/>
                  </a:lnTo>
                  <a:lnTo>
                    <a:pt x="100381" y="56223"/>
                  </a:lnTo>
                  <a:lnTo>
                    <a:pt x="99792" y="57401"/>
                  </a:lnTo>
                  <a:lnTo>
                    <a:pt x="99398" y="59597"/>
                  </a:lnTo>
                  <a:lnTo>
                    <a:pt x="116356" y="102329"/>
                  </a:lnTo>
                  <a:lnTo>
                    <a:pt x="155761" y="15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98"/>
            <p:cNvSpPr/>
            <p:nvPr>
              <p:custDataLst>
                <p:tags r:id="rId54"/>
              </p:custDataLst>
            </p:nvPr>
          </p:nvSpPr>
          <p:spPr>
            <a:xfrm>
              <a:off x="3912637" y="921012"/>
              <a:ext cx="113264" cy="495039"/>
            </a:xfrm>
            <a:custGeom>
              <a:avLst/>
              <a:gdLst/>
              <a:ahLst/>
              <a:cxnLst/>
              <a:rect l="0" t="0" r="0" b="0"/>
              <a:pathLst>
                <a:path w="113264" h="495039">
                  <a:moveTo>
                    <a:pt x="113263" y="6088"/>
                  </a:moveTo>
                  <a:lnTo>
                    <a:pt x="113263" y="6088"/>
                  </a:lnTo>
                  <a:lnTo>
                    <a:pt x="109892" y="2717"/>
                  </a:lnTo>
                  <a:lnTo>
                    <a:pt x="97683" y="621"/>
                  </a:lnTo>
                  <a:lnTo>
                    <a:pt x="84031" y="0"/>
                  </a:lnTo>
                  <a:lnTo>
                    <a:pt x="73460" y="5499"/>
                  </a:lnTo>
                  <a:lnTo>
                    <a:pt x="67677" y="9928"/>
                  </a:lnTo>
                  <a:lnTo>
                    <a:pt x="49427" y="39760"/>
                  </a:lnTo>
                  <a:lnTo>
                    <a:pt x="35032" y="75381"/>
                  </a:lnTo>
                  <a:lnTo>
                    <a:pt x="19932" y="122963"/>
                  </a:lnTo>
                  <a:lnTo>
                    <a:pt x="12943" y="152443"/>
                  </a:lnTo>
                  <a:lnTo>
                    <a:pt x="6166" y="184092"/>
                  </a:lnTo>
                  <a:lnTo>
                    <a:pt x="2354" y="218596"/>
                  </a:lnTo>
                  <a:lnTo>
                    <a:pt x="518" y="255004"/>
                  </a:lnTo>
                  <a:lnTo>
                    <a:pt x="0" y="292682"/>
                  </a:lnTo>
                  <a:lnTo>
                    <a:pt x="3887" y="326973"/>
                  </a:lnTo>
                  <a:lnTo>
                    <a:pt x="10712" y="359006"/>
                  </a:lnTo>
                  <a:lnTo>
                    <a:pt x="19495" y="389533"/>
                  </a:lnTo>
                  <a:lnTo>
                    <a:pt x="49951" y="436623"/>
                  </a:lnTo>
                  <a:lnTo>
                    <a:pt x="106913" y="49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45"/>
          <p:cNvGrpSpPr/>
          <p:nvPr/>
        </p:nvGrpSpPr>
        <p:grpSpPr>
          <a:xfrm>
            <a:off x="5086710" y="920750"/>
            <a:ext cx="142669" cy="1117601"/>
            <a:chOff x="5086710" y="920750"/>
            <a:chExt cx="142669" cy="1117601"/>
          </a:xfrm>
        </p:grpSpPr>
        <p:sp>
          <p:nvSpPr>
            <p:cNvPr id="16" name="SMARTInkShape-799"/>
            <p:cNvSpPr/>
            <p:nvPr>
              <p:custDataLst>
                <p:tags r:id="rId51"/>
              </p:custDataLst>
            </p:nvPr>
          </p:nvSpPr>
          <p:spPr>
            <a:xfrm>
              <a:off x="5086710" y="1658233"/>
              <a:ext cx="108999" cy="380118"/>
            </a:xfrm>
            <a:custGeom>
              <a:avLst/>
              <a:gdLst/>
              <a:ahLst/>
              <a:cxnLst/>
              <a:rect l="0" t="0" r="0" b="0"/>
              <a:pathLst>
                <a:path w="108999" h="380118">
                  <a:moveTo>
                    <a:pt x="5990" y="5467"/>
                  </a:moveTo>
                  <a:lnTo>
                    <a:pt x="5990" y="5467"/>
                  </a:lnTo>
                  <a:lnTo>
                    <a:pt x="16925" y="0"/>
                  </a:lnTo>
                  <a:lnTo>
                    <a:pt x="13431" y="37534"/>
                  </a:lnTo>
                  <a:lnTo>
                    <a:pt x="14545" y="82937"/>
                  </a:lnTo>
                  <a:lnTo>
                    <a:pt x="16848" y="122448"/>
                  </a:lnTo>
                  <a:lnTo>
                    <a:pt x="17871" y="168231"/>
                  </a:lnTo>
                  <a:lnTo>
                    <a:pt x="16445" y="214920"/>
                  </a:lnTo>
                  <a:lnTo>
                    <a:pt x="13459" y="258718"/>
                  </a:lnTo>
                  <a:lnTo>
                    <a:pt x="9780" y="294647"/>
                  </a:lnTo>
                  <a:lnTo>
                    <a:pt x="2375" y="339925"/>
                  </a:lnTo>
                  <a:lnTo>
                    <a:pt x="855" y="348143"/>
                  </a:lnTo>
                  <a:lnTo>
                    <a:pt x="450" y="348923"/>
                  </a:lnTo>
                  <a:lnTo>
                    <a:pt x="0" y="346027"/>
                  </a:lnTo>
                  <a:lnTo>
                    <a:pt x="14214" y="302958"/>
                  </a:lnTo>
                  <a:lnTo>
                    <a:pt x="29461" y="255567"/>
                  </a:lnTo>
                  <a:lnTo>
                    <a:pt x="35472" y="242917"/>
                  </a:lnTo>
                  <a:lnTo>
                    <a:pt x="42847" y="234943"/>
                  </a:lnTo>
                  <a:lnTo>
                    <a:pt x="50828" y="230928"/>
                  </a:lnTo>
                  <a:lnTo>
                    <a:pt x="54932" y="229858"/>
                  </a:lnTo>
                  <a:lnTo>
                    <a:pt x="67018" y="232431"/>
                  </a:lnTo>
                  <a:lnTo>
                    <a:pt x="94402" y="245582"/>
                  </a:lnTo>
                  <a:lnTo>
                    <a:pt x="103610" y="257294"/>
                  </a:lnTo>
                  <a:lnTo>
                    <a:pt x="107054" y="264368"/>
                  </a:lnTo>
                  <a:lnTo>
                    <a:pt x="108998" y="281636"/>
                  </a:lnTo>
                  <a:lnTo>
                    <a:pt x="106099" y="301070"/>
                  </a:lnTo>
                  <a:lnTo>
                    <a:pt x="97755" y="321467"/>
                  </a:lnTo>
                  <a:lnTo>
                    <a:pt x="74416" y="349412"/>
                  </a:lnTo>
                  <a:lnTo>
                    <a:pt x="33381" y="372588"/>
                  </a:lnTo>
                  <a:lnTo>
                    <a:pt x="1234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00"/>
            <p:cNvSpPr/>
            <p:nvPr>
              <p:custDataLst>
                <p:tags r:id="rId52"/>
              </p:custDataLst>
            </p:nvPr>
          </p:nvSpPr>
          <p:spPr>
            <a:xfrm>
              <a:off x="5130800" y="920750"/>
              <a:ext cx="98579" cy="469901"/>
            </a:xfrm>
            <a:custGeom>
              <a:avLst/>
              <a:gdLst/>
              <a:ahLst/>
              <a:cxnLst/>
              <a:rect l="0" t="0" r="0" b="0"/>
              <a:pathLst>
                <a:path w="98579" h="469901">
                  <a:moveTo>
                    <a:pt x="0" y="0"/>
                  </a:moveTo>
                  <a:lnTo>
                    <a:pt x="0" y="0"/>
                  </a:lnTo>
                  <a:lnTo>
                    <a:pt x="25103" y="3763"/>
                  </a:lnTo>
                  <a:lnTo>
                    <a:pt x="37902" y="6742"/>
                  </a:lnTo>
                  <a:lnTo>
                    <a:pt x="61530" y="23222"/>
                  </a:lnTo>
                  <a:lnTo>
                    <a:pt x="72770" y="34532"/>
                  </a:lnTo>
                  <a:lnTo>
                    <a:pt x="89022" y="71557"/>
                  </a:lnTo>
                  <a:lnTo>
                    <a:pt x="95331" y="94271"/>
                  </a:lnTo>
                  <a:lnTo>
                    <a:pt x="98126" y="122820"/>
                  </a:lnTo>
                  <a:lnTo>
                    <a:pt x="98578" y="155257"/>
                  </a:lnTo>
                  <a:lnTo>
                    <a:pt x="97469" y="190288"/>
                  </a:lnTo>
                  <a:lnTo>
                    <a:pt x="93201" y="226342"/>
                  </a:lnTo>
                  <a:lnTo>
                    <a:pt x="86828" y="263078"/>
                  </a:lnTo>
                  <a:lnTo>
                    <a:pt x="79052" y="300269"/>
                  </a:lnTo>
                  <a:lnTo>
                    <a:pt x="69635" y="335646"/>
                  </a:lnTo>
                  <a:lnTo>
                    <a:pt x="59123" y="369814"/>
                  </a:lnTo>
                  <a:lnTo>
                    <a:pt x="47882" y="403176"/>
                  </a:lnTo>
                  <a:lnTo>
                    <a:pt x="2540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801"/>
          <p:cNvSpPr/>
          <p:nvPr>
            <p:custDataLst>
              <p:tags r:id="rId1"/>
            </p:custDataLst>
          </p:nvPr>
        </p:nvSpPr>
        <p:spPr>
          <a:xfrm>
            <a:off x="4333448" y="2410984"/>
            <a:ext cx="92503" cy="668767"/>
          </a:xfrm>
          <a:custGeom>
            <a:avLst/>
            <a:gdLst/>
            <a:ahLst/>
            <a:cxnLst/>
            <a:rect l="0" t="0" r="0" b="0"/>
            <a:pathLst>
              <a:path w="92503" h="668767">
                <a:moveTo>
                  <a:pt x="92502" y="21066"/>
                </a:moveTo>
                <a:lnTo>
                  <a:pt x="92502" y="21066"/>
                </a:lnTo>
                <a:lnTo>
                  <a:pt x="81657" y="11632"/>
                </a:lnTo>
                <a:lnTo>
                  <a:pt x="57181" y="51"/>
                </a:lnTo>
                <a:lnTo>
                  <a:pt x="53432" y="0"/>
                </a:lnTo>
                <a:lnTo>
                  <a:pt x="50227" y="1378"/>
                </a:lnTo>
                <a:lnTo>
                  <a:pt x="47386" y="3707"/>
                </a:lnTo>
                <a:lnTo>
                  <a:pt x="26754" y="41027"/>
                </a:lnTo>
                <a:lnTo>
                  <a:pt x="11167" y="84130"/>
                </a:lnTo>
                <a:lnTo>
                  <a:pt x="3437" y="119650"/>
                </a:lnTo>
                <a:lnTo>
                  <a:pt x="0" y="158955"/>
                </a:lnTo>
                <a:lnTo>
                  <a:pt x="4118" y="199943"/>
                </a:lnTo>
                <a:lnTo>
                  <a:pt x="12298" y="241678"/>
                </a:lnTo>
                <a:lnTo>
                  <a:pt x="20637" y="283745"/>
                </a:lnTo>
                <a:lnTo>
                  <a:pt x="30929" y="327842"/>
                </a:lnTo>
                <a:lnTo>
                  <a:pt x="42558" y="371900"/>
                </a:lnTo>
                <a:lnTo>
                  <a:pt x="54783" y="412648"/>
                </a:lnTo>
                <a:lnTo>
                  <a:pt x="65389" y="451925"/>
                </a:lnTo>
                <a:lnTo>
                  <a:pt x="73396" y="489842"/>
                </a:lnTo>
                <a:lnTo>
                  <a:pt x="76955" y="525509"/>
                </a:lnTo>
                <a:lnTo>
                  <a:pt x="78958" y="570581"/>
                </a:lnTo>
                <a:lnTo>
                  <a:pt x="69439" y="610746"/>
                </a:lnTo>
                <a:lnTo>
                  <a:pt x="41742" y="657854"/>
                </a:lnTo>
                <a:lnTo>
                  <a:pt x="35352" y="6687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147"/>
          <p:cNvGrpSpPr/>
          <p:nvPr/>
        </p:nvGrpSpPr>
        <p:grpSpPr>
          <a:xfrm>
            <a:off x="4642733" y="2479621"/>
            <a:ext cx="1256418" cy="530280"/>
            <a:chOff x="4642733" y="2479621"/>
            <a:chExt cx="1256418" cy="530280"/>
          </a:xfrm>
        </p:grpSpPr>
        <p:sp>
          <p:nvSpPr>
            <p:cNvPr id="20" name="SMARTInkShape-802"/>
            <p:cNvSpPr/>
            <p:nvPr>
              <p:custDataLst>
                <p:tags r:id="rId43"/>
              </p:custDataLst>
            </p:nvPr>
          </p:nvSpPr>
          <p:spPr>
            <a:xfrm>
              <a:off x="5724329" y="2711450"/>
              <a:ext cx="162122" cy="25401"/>
            </a:xfrm>
            <a:custGeom>
              <a:avLst/>
              <a:gdLst/>
              <a:ahLst/>
              <a:cxnLst/>
              <a:rect l="0" t="0" r="0" b="0"/>
              <a:pathLst>
                <a:path w="1621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830" y="21036"/>
                  </a:lnTo>
                  <a:lnTo>
                    <a:pt x="36332" y="17561"/>
                  </a:lnTo>
                  <a:lnTo>
                    <a:pt x="72348" y="13449"/>
                  </a:lnTo>
                  <a:lnTo>
                    <a:pt x="116578" y="6918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03"/>
            <p:cNvSpPr/>
            <p:nvPr>
              <p:custDataLst>
                <p:tags r:id="rId44"/>
              </p:custDataLst>
            </p:nvPr>
          </p:nvSpPr>
          <p:spPr>
            <a:xfrm>
              <a:off x="5511134" y="2510783"/>
              <a:ext cx="388017" cy="453976"/>
            </a:xfrm>
            <a:custGeom>
              <a:avLst/>
              <a:gdLst/>
              <a:ahLst/>
              <a:cxnLst/>
              <a:rect l="0" t="0" r="0" b="0"/>
              <a:pathLst>
                <a:path w="388017" h="453976">
                  <a:moveTo>
                    <a:pt x="146716" y="289567"/>
                  </a:moveTo>
                  <a:lnTo>
                    <a:pt x="146716" y="289567"/>
                  </a:lnTo>
                  <a:lnTo>
                    <a:pt x="111363" y="275261"/>
                  </a:lnTo>
                  <a:lnTo>
                    <a:pt x="91492" y="278270"/>
                  </a:lnTo>
                  <a:lnTo>
                    <a:pt x="80267" y="282036"/>
                  </a:lnTo>
                  <a:lnTo>
                    <a:pt x="44242" y="310933"/>
                  </a:lnTo>
                  <a:lnTo>
                    <a:pt x="13499" y="354145"/>
                  </a:lnTo>
                  <a:lnTo>
                    <a:pt x="0" y="399326"/>
                  </a:lnTo>
                  <a:lnTo>
                    <a:pt x="2741" y="437251"/>
                  </a:lnTo>
                  <a:lnTo>
                    <a:pt x="6988" y="445173"/>
                  </a:lnTo>
                  <a:lnTo>
                    <a:pt x="12642" y="450454"/>
                  </a:lnTo>
                  <a:lnTo>
                    <a:pt x="19233" y="453975"/>
                  </a:lnTo>
                  <a:lnTo>
                    <a:pt x="26450" y="453500"/>
                  </a:lnTo>
                  <a:lnTo>
                    <a:pt x="41994" y="445447"/>
                  </a:lnTo>
                  <a:lnTo>
                    <a:pt x="69983" y="411562"/>
                  </a:lnTo>
                  <a:lnTo>
                    <a:pt x="90270" y="366600"/>
                  </a:lnTo>
                  <a:lnTo>
                    <a:pt x="100619" y="338805"/>
                  </a:lnTo>
                  <a:lnTo>
                    <a:pt x="110340" y="304048"/>
                  </a:lnTo>
                  <a:lnTo>
                    <a:pt x="119642" y="264649"/>
                  </a:lnTo>
                  <a:lnTo>
                    <a:pt x="128667" y="222155"/>
                  </a:lnTo>
                  <a:lnTo>
                    <a:pt x="135389" y="183242"/>
                  </a:lnTo>
                  <a:lnTo>
                    <a:pt x="140575" y="146717"/>
                  </a:lnTo>
                  <a:lnTo>
                    <a:pt x="144739" y="111784"/>
                  </a:lnTo>
                  <a:lnTo>
                    <a:pt x="147483" y="67324"/>
                  </a:lnTo>
                  <a:lnTo>
                    <a:pt x="145646" y="42626"/>
                  </a:lnTo>
                  <a:lnTo>
                    <a:pt x="143180" y="36039"/>
                  </a:lnTo>
                  <a:lnTo>
                    <a:pt x="140126" y="31649"/>
                  </a:lnTo>
                  <a:lnTo>
                    <a:pt x="135972" y="31543"/>
                  </a:lnTo>
                  <a:lnTo>
                    <a:pt x="125713" y="38953"/>
                  </a:lnTo>
                  <a:lnTo>
                    <a:pt x="111408" y="82588"/>
                  </a:lnTo>
                  <a:lnTo>
                    <a:pt x="102566" y="126786"/>
                  </a:lnTo>
                  <a:lnTo>
                    <a:pt x="98233" y="151413"/>
                  </a:lnTo>
                  <a:lnTo>
                    <a:pt x="95344" y="178414"/>
                  </a:lnTo>
                  <a:lnTo>
                    <a:pt x="93418" y="206999"/>
                  </a:lnTo>
                  <a:lnTo>
                    <a:pt x="92134" y="236638"/>
                  </a:lnTo>
                  <a:lnTo>
                    <a:pt x="93395" y="264864"/>
                  </a:lnTo>
                  <a:lnTo>
                    <a:pt x="96352" y="292148"/>
                  </a:lnTo>
                  <a:lnTo>
                    <a:pt x="100440" y="318805"/>
                  </a:lnTo>
                  <a:lnTo>
                    <a:pt x="112508" y="357830"/>
                  </a:lnTo>
                  <a:lnTo>
                    <a:pt x="127985" y="384112"/>
                  </a:lnTo>
                  <a:lnTo>
                    <a:pt x="146622" y="398144"/>
                  </a:lnTo>
                  <a:lnTo>
                    <a:pt x="155826" y="398640"/>
                  </a:lnTo>
                  <a:lnTo>
                    <a:pt x="164784" y="395444"/>
                  </a:lnTo>
                  <a:lnTo>
                    <a:pt x="173578" y="389785"/>
                  </a:lnTo>
                  <a:lnTo>
                    <a:pt x="206181" y="348111"/>
                  </a:lnTo>
                  <a:lnTo>
                    <a:pt x="216698" y="325068"/>
                  </a:lnTo>
                  <a:lnTo>
                    <a:pt x="226532" y="297712"/>
                  </a:lnTo>
                  <a:lnTo>
                    <a:pt x="235910" y="267481"/>
                  </a:lnTo>
                  <a:lnTo>
                    <a:pt x="245689" y="238859"/>
                  </a:lnTo>
                  <a:lnTo>
                    <a:pt x="255737" y="211312"/>
                  </a:lnTo>
                  <a:lnTo>
                    <a:pt x="265963" y="184480"/>
                  </a:lnTo>
                  <a:lnTo>
                    <a:pt x="275603" y="159537"/>
                  </a:lnTo>
                  <a:lnTo>
                    <a:pt x="293840" y="113007"/>
                  </a:lnTo>
                  <a:lnTo>
                    <a:pt x="305708" y="76335"/>
                  </a:lnTo>
                  <a:lnTo>
                    <a:pt x="311218" y="46630"/>
                  </a:lnTo>
                  <a:lnTo>
                    <a:pt x="307092" y="12896"/>
                  </a:lnTo>
                  <a:lnTo>
                    <a:pt x="303132" y="1267"/>
                  </a:lnTo>
                  <a:lnTo>
                    <a:pt x="301087" y="0"/>
                  </a:lnTo>
                  <a:lnTo>
                    <a:pt x="299019" y="1272"/>
                  </a:lnTo>
                  <a:lnTo>
                    <a:pt x="296935" y="4237"/>
                  </a:lnTo>
                  <a:lnTo>
                    <a:pt x="290630" y="38749"/>
                  </a:lnTo>
                  <a:lnTo>
                    <a:pt x="286408" y="80961"/>
                  </a:lnTo>
                  <a:lnTo>
                    <a:pt x="284294" y="106046"/>
                  </a:lnTo>
                  <a:lnTo>
                    <a:pt x="282884" y="134058"/>
                  </a:lnTo>
                  <a:lnTo>
                    <a:pt x="281945" y="164022"/>
                  </a:lnTo>
                  <a:lnTo>
                    <a:pt x="281319" y="195287"/>
                  </a:lnTo>
                  <a:lnTo>
                    <a:pt x="280901" y="225303"/>
                  </a:lnTo>
                  <a:lnTo>
                    <a:pt x="280622" y="254485"/>
                  </a:lnTo>
                  <a:lnTo>
                    <a:pt x="280437" y="283112"/>
                  </a:lnTo>
                  <a:lnTo>
                    <a:pt x="282430" y="308547"/>
                  </a:lnTo>
                  <a:lnTo>
                    <a:pt x="290287" y="353742"/>
                  </a:lnTo>
                  <a:lnTo>
                    <a:pt x="303242" y="398030"/>
                  </a:lnTo>
                  <a:lnTo>
                    <a:pt x="309628" y="406326"/>
                  </a:lnTo>
                  <a:lnTo>
                    <a:pt x="326130" y="415543"/>
                  </a:lnTo>
                  <a:lnTo>
                    <a:pt x="334765" y="415179"/>
                  </a:lnTo>
                  <a:lnTo>
                    <a:pt x="351884" y="407248"/>
                  </a:lnTo>
                  <a:lnTo>
                    <a:pt x="367018" y="388671"/>
                  </a:lnTo>
                  <a:lnTo>
                    <a:pt x="378684" y="365364"/>
                  </a:lnTo>
                  <a:lnTo>
                    <a:pt x="388016" y="32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04"/>
            <p:cNvSpPr/>
            <p:nvPr>
              <p:custDataLst>
                <p:tags r:id="rId45"/>
              </p:custDataLst>
            </p:nvPr>
          </p:nvSpPr>
          <p:spPr>
            <a:xfrm>
              <a:off x="5219700" y="2533650"/>
              <a:ext cx="108668" cy="476251"/>
            </a:xfrm>
            <a:custGeom>
              <a:avLst/>
              <a:gdLst/>
              <a:ahLst/>
              <a:cxnLst/>
              <a:rect l="0" t="0" r="0" b="0"/>
              <a:pathLst>
                <a:path w="108668" h="476251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72730" y="10113"/>
                  </a:lnTo>
                  <a:lnTo>
                    <a:pt x="96495" y="43370"/>
                  </a:lnTo>
                  <a:lnTo>
                    <a:pt x="106387" y="80659"/>
                  </a:lnTo>
                  <a:lnTo>
                    <a:pt x="108667" y="126865"/>
                  </a:lnTo>
                  <a:lnTo>
                    <a:pt x="106311" y="153015"/>
                  </a:lnTo>
                  <a:lnTo>
                    <a:pt x="102624" y="180327"/>
                  </a:lnTo>
                  <a:lnTo>
                    <a:pt x="95933" y="209823"/>
                  </a:lnTo>
                  <a:lnTo>
                    <a:pt x="87239" y="240777"/>
                  </a:lnTo>
                  <a:lnTo>
                    <a:pt x="77209" y="272701"/>
                  </a:lnTo>
                  <a:lnTo>
                    <a:pt x="66289" y="304567"/>
                  </a:lnTo>
                  <a:lnTo>
                    <a:pt x="54776" y="336395"/>
                  </a:lnTo>
                  <a:lnTo>
                    <a:pt x="42867" y="368197"/>
                  </a:lnTo>
                  <a:lnTo>
                    <a:pt x="32811" y="394337"/>
                  </a:lnTo>
                  <a:lnTo>
                    <a:pt x="15994" y="436551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05"/>
            <p:cNvSpPr/>
            <p:nvPr>
              <p:custDataLst>
                <p:tags r:id="rId46"/>
              </p:custDataLst>
            </p:nvPr>
          </p:nvSpPr>
          <p:spPr>
            <a:xfrm>
              <a:off x="5016500" y="274320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40386" y="40544"/>
                  </a:lnTo>
                  <a:lnTo>
                    <a:pt x="82129" y="24242"/>
                  </a:lnTo>
                  <a:lnTo>
                    <a:pt x="124602" y="812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06"/>
            <p:cNvSpPr/>
            <p:nvPr>
              <p:custDataLst>
                <p:tags r:id="rId47"/>
              </p:custDataLst>
            </p:nvPr>
          </p:nvSpPr>
          <p:spPr>
            <a:xfrm>
              <a:off x="4896602" y="2500521"/>
              <a:ext cx="181634" cy="458580"/>
            </a:xfrm>
            <a:custGeom>
              <a:avLst/>
              <a:gdLst/>
              <a:ahLst/>
              <a:cxnLst/>
              <a:rect l="0" t="0" r="0" b="0"/>
              <a:pathLst>
                <a:path w="181634" h="458580">
                  <a:moveTo>
                    <a:pt x="170698" y="71229"/>
                  </a:moveTo>
                  <a:lnTo>
                    <a:pt x="170698" y="71229"/>
                  </a:lnTo>
                  <a:lnTo>
                    <a:pt x="179426" y="51656"/>
                  </a:lnTo>
                  <a:lnTo>
                    <a:pt x="181633" y="39247"/>
                  </a:lnTo>
                  <a:lnTo>
                    <a:pt x="178850" y="26676"/>
                  </a:lnTo>
                  <a:lnTo>
                    <a:pt x="172910" y="15444"/>
                  </a:lnTo>
                  <a:lnTo>
                    <a:pt x="161632" y="5154"/>
                  </a:lnTo>
                  <a:lnTo>
                    <a:pt x="153498" y="0"/>
                  </a:lnTo>
                  <a:lnTo>
                    <a:pt x="147943" y="1165"/>
                  </a:lnTo>
                  <a:lnTo>
                    <a:pt x="134244" y="9986"/>
                  </a:lnTo>
                  <a:lnTo>
                    <a:pt x="100552" y="44302"/>
                  </a:lnTo>
                  <a:lnTo>
                    <a:pt x="75316" y="79958"/>
                  </a:lnTo>
                  <a:lnTo>
                    <a:pt x="50695" y="125203"/>
                  </a:lnTo>
                  <a:lnTo>
                    <a:pt x="39190" y="153073"/>
                  </a:lnTo>
                  <a:lnTo>
                    <a:pt x="27993" y="182942"/>
                  </a:lnTo>
                  <a:lnTo>
                    <a:pt x="19117" y="213437"/>
                  </a:lnTo>
                  <a:lnTo>
                    <a:pt x="11788" y="244351"/>
                  </a:lnTo>
                  <a:lnTo>
                    <a:pt x="5492" y="275544"/>
                  </a:lnTo>
                  <a:lnTo>
                    <a:pt x="1999" y="304100"/>
                  </a:lnTo>
                  <a:lnTo>
                    <a:pt x="376" y="330899"/>
                  </a:lnTo>
                  <a:lnTo>
                    <a:pt x="0" y="356526"/>
                  </a:lnTo>
                  <a:lnTo>
                    <a:pt x="7108" y="398170"/>
                  </a:lnTo>
                  <a:lnTo>
                    <a:pt x="20380" y="428909"/>
                  </a:lnTo>
                  <a:lnTo>
                    <a:pt x="56398" y="458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07"/>
            <p:cNvSpPr/>
            <p:nvPr>
              <p:custDataLst>
                <p:tags r:id="rId48"/>
              </p:custDataLst>
            </p:nvPr>
          </p:nvSpPr>
          <p:spPr>
            <a:xfrm>
              <a:off x="5102838" y="2549329"/>
              <a:ext cx="85113" cy="374169"/>
            </a:xfrm>
            <a:custGeom>
              <a:avLst/>
              <a:gdLst/>
              <a:ahLst/>
              <a:cxnLst/>
              <a:rect l="0" t="0" r="0" b="0"/>
              <a:pathLst>
                <a:path w="85113" h="374169">
                  <a:moveTo>
                    <a:pt x="85112" y="3371"/>
                  </a:moveTo>
                  <a:lnTo>
                    <a:pt x="85112" y="3371"/>
                  </a:lnTo>
                  <a:lnTo>
                    <a:pt x="81741" y="0"/>
                  </a:lnTo>
                  <a:lnTo>
                    <a:pt x="78632" y="418"/>
                  </a:lnTo>
                  <a:lnTo>
                    <a:pt x="69532" y="4646"/>
                  </a:lnTo>
                  <a:lnTo>
                    <a:pt x="52508" y="25072"/>
                  </a:lnTo>
                  <a:lnTo>
                    <a:pt x="34059" y="66951"/>
                  </a:lnTo>
                  <a:lnTo>
                    <a:pt x="19618" y="112768"/>
                  </a:lnTo>
                  <a:lnTo>
                    <a:pt x="11816" y="139802"/>
                  </a:lnTo>
                  <a:lnTo>
                    <a:pt x="6614" y="167703"/>
                  </a:lnTo>
                  <a:lnTo>
                    <a:pt x="3147" y="196181"/>
                  </a:lnTo>
                  <a:lnTo>
                    <a:pt x="835" y="225044"/>
                  </a:lnTo>
                  <a:lnTo>
                    <a:pt x="0" y="250636"/>
                  </a:lnTo>
                  <a:lnTo>
                    <a:pt x="953" y="296006"/>
                  </a:lnTo>
                  <a:lnTo>
                    <a:pt x="7491" y="331692"/>
                  </a:lnTo>
                  <a:lnTo>
                    <a:pt x="17452" y="358136"/>
                  </a:lnTo>
                  <a:lnTo>
                    <a:pt x="28935" y="372241"/>
                  </a:lnTo>
                  <a:lnTo>
                    <a:pt x="33550" y="374168"/>
                  </a:lnTo>
                  <a:lnTo>
                    <a:pt x="37331" y="373335"/>
                  </a:lnTo>
                  <a:lnTo>
                    <a:pt x="47012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08"/>
            <p:cNvSpPr/>
            <p:nvPr>
              <p:custDataLst>
                <p:tags r:id="rId49"/>
              </p:custDataLst>
            </p:nvPr>
          </p:nvSpPr>
          <p:spPr>
            <a:xfrm>
              <a:off x="4642733" y="2774950"/>
              <a:ext cx="138818" cy="44451"/>
            </a:xfrm>
            <a:custGeom>
              <a:avLst/>
              <a:gdLst/>
              <a:ahLst/>
              <a:cxnLst/>
              <a:rect l="0" t="0" r="0" b="0"/>
              <a:pathLst>
                <a:path w="13881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1116" y="39381"/>
                  </a:lnTo>
                  <a:lnTo>
                    <a:pt x="6120" y="35612"/>
                  </a:lnTo>
                  <a:lnTo>
                    <a:pt x="47485" y="28496"/>
                  </a:lnTo>
                  <a:lnTo>
                    <a:pt x="91770" y="17545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09"/>
            <p:cNvSpPr/>
            <p:nvPr>
              <p:custDataLst>
                <p:tags r:id="rId50"/>
              </p:custDataLst>
            </p:nvPr>
          </p:nvSpPr>
          <p:spPr>
            <a:xfrm>
              <a:off x="4711700" y="2479621"/>
              <a:ext cx="101601" cy="479480"/>
            </a:xfrm>
            <a:custGeom>
              <a:avLst/>
              <a:gdLst/>
              <a:ahLst/>
              <a:cxnLst/>
              <a:rect l="0" t="0" r="0" b="0"/>
              <a:pathLst>
                <a:path w="101601" h="479480">
                  <a:moveTo>
                    <a:pt x="101600" y="60379"/>
                  </a:moveTo>
                  <a:lnTo>
                    <a:pt x="101600" y="60379"/>
                  </a:lnTo>
                  <a:lnTo>
                    <a:pt x="94427" y="18465"/>
                  </a:lnTo>
                  <a:lnTo>
                    <a:pt x="88769" y="7414"/>
                  </a:lnTo>
                  <a:lnTo>
                    <a:pt x="83433" y="1561"/>
                  </a:lnTo>
                  <a:lnTo>
                    <a:pt x="81021" y="0"/>
                  </a:lnTo>
                  <a:lnTo>
                    <a:pt x="78003" y="371"/>
                  </a:lnTo>
                  <a:lnTo>
                    <a:pt x="70886" y="4546"/>
                  </a:lnTo>
                  <a:lnTo>
                    <a:pt x="58946" y="24943"/>
                  </a:lnTo>
                  <a:lnTo>
                    <a:pt x="43100" y="66813"/>
                  </a:lnTo>
                  <a:lnTo>
                    <a:pt x="31150" y="106983"/>
                  </a:lnTo>
                  <a:lnTo>
                    <a:pt x="19489" y="154470"/>
                  </a:lnTo>
                  <a:lnTo>
                    <a:pt x="14403" y="180962"/>
                  </a:lnTo>
                  <a:lnTo>
                    <a:pt x="9603" y="208501"/>
                  </a:lnTo>
                  <a:lnTo>
                    <a:pt x="6402" y="236738"/>
                  </a:lnTo>
                  <a:lnTo>
                    <a:pt x="4267" y="265441"/>
                  </a:lnTo>
                  <a:lnTo>
                    <a:pt x="2845" y="294453"/>
                  </a:lnTo>
                  <a:lnTo>
                    <a:pt x="1896" y="320851"/>
                  </a:lnTo>
                  <a:lnTo>
                    <a:pt x="1265" y="345504"/>
                  </a:lnTo>
                  <a:lnTo>
                    <a:pt x="562" y="388891"/>
                  </a:lnTo>
                  <a:lnTo>
                    <a:pt x="166" y="435705"/>
                  </a:lnTo>
                  <a:lnTo>
                    <a:pt x="0" y="479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810"/>
          <p:cNvSpPr/>
          <p:nvPr>
            <p:custDataLst>
              <p:tags r:id="rId2"/>
            </p:custDataLst>
          </p:nvPr>
        </p:nvSpPr>
        <p:spPr>
          <a:xfrm>
            <a:off x="4327724" y="3253589"/>
            <a:ext cx="161727" cy="129937"/>
          </a:xfrm>
          <a:custGeom>
            <a:avLst/>
            <a:gdLst/>
            <a:ahLst/>
            <a:cxnLst/>
            <a:rect l="0" t="0" r="0" b="0"/>
            <a:pathLst>
              <a:path w="161727" h="129937">
                <a:moveTo>
                  <a:pt x="91876" y="35711"/>
                </a:moveTo>
                <a:lnTo>
                  <a:pt x="91876" y="35711"/>
                </a:lnTo>
                <a:lnTo>
                  <a:pt x="91876" y="32340"/>
                </a:lnTo>
                <a:lnTo>
                  <a:pt x="89994" y="28804"/>
                </a:lnTo>
                <a:lnTo>
                  <a:pt x="75270" y="13635"/>
                </a:lnTo>
                <a:lnTo>
                  <a:pt x="64740" y="5673"/>
                </a:lnTo>
                <a:lnTo>
                  <a:pt x="51123" y="1194"/>
                </a:lnTo>
                <a:lnTo>
                  <a:pt x="43541" y="0"/>
                </a:lnTo>
                <a:lnTo>
                  <a:pt x="36369" y="1320"/>
                </a:lnTo>
                <a:lnTo>
                  <a:pt x="22756" y="8432"/>
                </a:lnTo>
                <a:lnTo>
                  <a:pt x="11532" y="26174"/>
                </a:lnTo>
                <a:lnTo>
                  <a:pt x="3250" y="50522"/>
                </a:lnTo>
                <a:lnTo>
                  <a:pt x="0" y="89880"/>
                </a:lnTo>
                <a:lnTo>
                  <a:pt x="4240" y="110822"/>
                </a:lnTo>
                <a:lnTo>
                  <a:pt x="12710" y="123892"/>
                </a:lnTo>
                <a:lnTo>
                  <a:pt x="17932" y="128365"/>
                </a:lnTo>
                <a:lnTo>
                  <a:pt x="23530" y="129936"/>
                </a:lnTo>
                <a:lnTo>
                  <a:pt x="35394" y="127918"/>
                </a:lnTo>
                <a:lnTo>
                  <a:pt x="45842" y="118555"/>
                </a:lnTo>
                <a:lnTo>
                  <a:pt x="70805" y="73897"/>
                </a:lnTo>
                <a:lnTo>
                  <a:pt x="84153" y="56392"/>
                </a:lnTo>
                <a:lnTo>
                  <a:pt x="84611" y="57259"/>
                </a:lnTo>
                <a:lnTo>
                  <a:pt x="86666" y="65927"/>
                </a:lnTo>
                <a:lnTo>
                  <a:pt x="96995" y="82293"/>
                </a:lnTo>
                <a:lnTo>
                  <a:pt x="109909" y="96866"/>
                </a:lnTo>
                <a:lnTo>
                  <a:pt x="161726" y="1246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Shape-811"/>
          <p:cNvSpPr/>
          <p:nvPr>
            <p:custDataLst>
              <p:tags r:id="rId3"/>
            </p:custDataLst>
          </p:nvPr>
        </p:nvSpPr>
        <p:spPr>
          <a:xfrm>
            <a:off x="4229983" y="2179113"/>
            <a:ext cx="92483" cy="240238"/>
          </a:xfrm>
          <a:custGeom>
            <a:avLst/>
            <a:gdLst/>
            <a:ahLst/>
            <a:cxnLst/>
            <a:rect l="0" t="0" r="0" b="0"/>
            <a:pathLst>
              <a:path w="92483" h="240238">
                <a:moveTo>
                  <a:pt x="5467" y="49737"/>
                </a:moveTo>
                <a:lnTo>
                  <a:pt x="5467" y="49737"/>
                </a:lnTo>
                <a:lnTo>
                  <a:pt x="2096" y="42995"/>
                </a:lnTo>
                <a:lnTo>
                  <a:pt x="0" y="28689"/>
                </a:lnTo>
                <a:lnTo>
                  <a:pt x="5228" y="0"/>
                </a:lnTo>
                <a:lnTo>
                  <a:pt x="9784" y="20836"/>
                </a:lnTo>
                <a:lnTo>
                  <a:pt x="11214" y="54579"/>
                </a:lnTo>
                <a:lnTo>
                  <a:pt x="11549" y="86461"/>
                </a:lnTo>
                <a:lnTo>
                  <a:pt x="13579" y="119916"/>
                </a:lnTo>
                <a:lnTo>
                  <a:pt x="16808" y="166722"/>
                </a:lnTo>
                <a:lnTo>
                  <a:pt x="17898" y="210350"/>
                </a:lnTo>
                <a:lnTo>
                  <a:pt x="18087" y="222444"/>
                </a:lnTo>
                <a:lnTo>
                  <a:pt x="17408" y="221320"/>
                </a:lnTo>
                <a:lnTo>
                  <a:pt x="13787" y="203431"/>
                </a:lnTo>
                <a:lnTo>
                  <a:pt x="13812" y="162225"/>
                </a:lnTo>
                <a:lnTo>
                  <a:pt x="18818" y="125602"/>
                </a:lnTo>
                <a:lnTo>
                  <a:pt x="29166" y="80794"/>
                </a:lnTo>
                <a:lnTo>
                  <a:pt x="36226" y="68009"/>
                </a:lnTo>
                <a:lnTo>
                  <a:pt x="44067" y="61385"/>
                </a:lnTo>
                <a:lnTo>
                  <a:pt x="48134" y="59619"/>
                </a:lnTo>
                <a:lnTo>
                  <a:pt x="56415" y="59538"/>
                </a:lnTo>
                <a:lnTo>
                  <a:pt x="60599" y="60505"/>
                </a:lnTo>
                <a:lnTo>
                  <a:pt x="76601" y="75348"/>
                </a:lnTo>
                <a:lnTo>
                  <a:pt x="88005" y="100991"/>
                </a:lnTo>
                <a:lnTo>
                  <a:pt x="92482" y="130932"/>
                </a:lnTo>
                <a:lnTo>
                  <a:pt x="86003" y="151676"/>
                </a:lnTo>
                <a:lnTo>
                  <a:pt x="55478" y="193737"/>
                </a:lnTo>
                <a:lnTo>
                  <a:pt x="18167" y="2402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50"/>
          <p:cNvGrpSpPr/>
          <p:nvPr/>
        </p:nvGrpSpPr>
        <p:grpSpPr>
          <a:xfrm>
            <a:off x="4689279" y="3162300"/>
            <a:ext cx="797122" cy="668559"/>
            <a:chOff x="4689279" y="3162300"/>
            <a:chExt cx="797122" cy="668559"/>
          </a:xfrm>
        </p:grpSpPr>
        <p:sp>
          <p:nvSpPr>
            <p:cNvPr id="31" name="SMARTInkShape-812"/>
            <p:cNvSpPr/>
            <p:nvPr>
              <p:custDataLst>
                <p:tags r:id="rId37"/>
              </p:custDataLst>
            </p:nvPr>
          </p:nvSpPr>
          <p:spPr>
            <a:xfrm>
              <a:off x="5276850" y="354330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4812" y="24677"/>
                  </a:lnTo>
                  <a:lnTo>
                    <a:pt x="91673" y="17346"/>
                  </a:lnTo>
                  <a:lnTo>
                    <a:pt x="131995" y="1100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13"/>
            <p:cNvSpPr/>
            <p:nvPr>
              <p:custDataLst>
                <p:tags r:id="rId38"/>
              </p:custDataLst>
            </p:nvPr>
          </p:nvSpPr>
          <p:spPr>
            <a:xfrm>
              <a:off x="5101183" y="3345552"/>
              <a:ext cx="160148" cy="336373"/>
            </a:xfrm>
            <a:custGeom>
              <a:avLst/>
              <a:gdLst/>
              <a:ahLst/>
              <a:cxnLst/>
              <a:rect l="0" t="0" r="0" b="0"/>
              <a:pathLst>
                <a:path w="160148" h="336373">
                  <a:moveTo>
                    <a:pt x="118517" y="197748"/>
                  </a:moveTo>
                  <a:lnTo>
                    <a:pt x="118517" y="197748"/>
                  </a:lnTo>
                  <a:lnTo>
                    <a:pt x="104702" y="188959"/>
                  </a:lnTo>
                  <a:lnTo>
                    <a:pt x="92034" y="177354"/>
                  </a:lnTo>
                  <a:lnTo>
                    <a:pt x="85345" y="174573"/>
                  </a:lnTo>
                  <a:lnTo>
                    <a:pt x="81586" y="173831"/>
                  </a:lnTo>
                  <a:lnTo>
                    <a:pt x="68001" y="184296"/>
                  </a:lnTo>
                  <a:lnTo>
                    <a:pt x="30536" y="225508"/>
                  </a:lnTo>
                  <a:lnTo>
                    <a:pt x="6371" y="265318"/>
                  </a:lnTo>
                  <a:lnTo>
                    <a:pt x="0" y="291984"/>
                  </a:lnTo>
                  <a:lnTo>
                    <a:pt x="226" y="315125"/>
                  </a:lnTo>
                  <a:lnTo>
                    <a:pt x="5030" y="330114"/>
                  </a:lnTo>
                  <a:lnTo>
                    <a:pt x="8992" y="333970"/>
                  </a:lnTo>
                  <a:lnTo>
                    <a:pt x="13751" y="335835"/>
                  </a:lnTo>
                  <a:lnTo>
                    <a:pt x="19039" y="336372"/>
                  </a:lnTo>
                  <a:lnTo>
                    <a:pt x="34323" y="327562"/>
                  </a:lnTo>
                  <a:lnTo>
                    <a:pt x="52876" y="309771"/>
                  </a:lnTo>
                  <a:lnTo>
                    <a:pt x="83859" y="262376"/>
                  </a:lnTo>
                  <a:lnTo>
                    <a:pt x="95412" y="237305"/>
                  </a:lnTo>
                  <a:lnTo>
                    <a:pt x="107347" y="209303"/>
                  </a:lnTo>
                  <a:lnTo>
                    <a:pt x="117420" y="180051"/>
                  </a:lnTo>
                  <a:lnTo>
                    <a:pt x="126253" y="149967"/>
                  </a:lnTo>
                  <a:lnTo>
                    <a:pt x="134257" y="119327"/>
                  </a:lnTo>
                  <a:lnTo>
                    <a:pt x="141004" y="93256"/>
                  </a:lnTo>
                  <a:lnTo>
                    <a:pt x="152265" y="49237"/>
                  </a:lnTo>
                  <a:lnTo>
                    <a:pt x="160147" y="6814"/>
                  </a:lnTo>
                  <a:lnTo>
                    <a:pt x="159676" y="2725"/>
                  </a:lnTo>
                  <a:lnTo>
                    <a:pt x="158656" y="0"/>
                  </a:lnTo>
                  <a:lnTo>
                    <a:pt x="156566" y="1710"/>
                  </a:lnTo>
                  <a:lnTo>
                    <a:pt x="141189" y="39210"/>
                  </a:lnTo>
                  <a:lnTo>
                    <a:pt x="130710" y="75781"/>
                  </a:lnTo>
                  <a:lnTo>
                    <a:pt x="121349" y="120257"/>
                  </a:lnTo>
                  <a:lnTo>
                    <a:pt x="114366" y="166365"/>
                  </a:lnTo>
                  <a:lnTo>
                    <a:pt x="109617" y="210611"/>
                  </a:lnTo>
                  <a:lnTo>
                    <a:pt x="107506" y="249091"/>
                  </a:lnTo>
                  <a:lnTo>
                    <a:pt x="109688" y="292375"/>
                  </a:lnTo>
                  <a:lnTo>
                    <a:pt x="112167" y="318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14"/>
            <p:cNvSpPr/>
            <p:nvPr>
              <p:custDataLst>
                <p:tags r:id="rId39"/>
              </p:custDataLst>
            </p:nvPr>
          </p:nvSpPr>
          <p:spPr>
            <a:xfrm>
              <a:off x="5334000" y="3337030"/>
              <a:ext cx="152401" cy="384071"/>
            </a:xfrm>
            <a:custGeom>
              <a:avLst/>
              <a:gdLst/>
              <a:ahLst/>
              <a:cxnLst/>
              <a:rect l="0" t="0" r="0" b="0"/>
              <a:pathLst>
                <a:path w="152401" h="384071">
                  <a:moveTo>
                    <a:pt x="152400" y="9420"/>
                  </a:moveTo>
                  <a:lnTo>
                    <a:pt x="152400" y="9420"/>
                  </a:lnTo>
                  <a:lnTo>
                    <a:pt x="124270" y="0"/>
                  </a:lnTo>
                  <a:lnTo>
                    <a:pt x="113087" y="1235"/>
                  </a:lnTo>
                  <a:lnTo>
                    <a:pt x="107847" y="4669"/>
                  </a:lnTo>
                  <a:lnTo>
                    <a:pt x="85535" y="36102"/>
                  </a:lnTo>
                  <a:lnTo>
                    <a:pt x="71882" y="64318"/>
                  </a:lnTo>
                  <a:lnTo>
                    <a:pt x="61110" y="102728"/>
                  </a:lnTo>
                  <a:lnTo>
                    <a:pt x="51619" y="149433"/>
                  </a:lnTo>
                  <a:lnTo>
                    <a:pt x="47113" y="174729"/>
                  </a:lnTo>
                  <a:lnTo>
                    <a:pt x="41286" y="200059"/>
                  </a:lnTo>
                  <a:lnTo>
                    <a:pt x="34580" y="225413"/>
                  </a:lnTo>
                  <a:lnTo>
                    <a:pt x="21719" y="272633"/>
                  </a:lnTo>
                  <a:lnTo>
                    <a:pt x="13651" y="310083"/>
                  </a:lnTo>
                  <a:lnTo>
                    <a:pt x="5142" y="352192"/>
                  </a:lnTo>
                  <a:lnTo>
                    <a:pt x="0" y="384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15"/>
            <p:cNvSpPr/>
            <p:nvPr>
              <p:custDataLst>
                <p:tags r:id="rId40"/>
              </p:custDataLst>
            </p:nvPr>
          </p:nvSpPr>
          <p:spPr>
            <a:xfrm>
              <a:off x="4902484" y="3523790"/>
              <a:ext cx="144548" cy="307069"/>
            </a:xfrm>
            <a:custGeom>
              <a:avLst/>
              <a:gdLst/>
              <a:ahLst/>
              <a:cxnLst/>
              <a:rect l="0" t="0" r="0" b="0"/>
              <a:pathLst>
                <a:path w="144548" h="307069">
                  <a:moveTo>
                    <a:pt x="6066" y="63960"/>
                  </a:moveTo>
                  <a:lnTo>
                    <a:pt x="6066" y="63960"/>
                  </a:lnTo>
                  <a:lnTo>
                    <a:pt x="6066" y="58493"/>
                  </a:lnTo>
                  <a:lnTo>
                    <a:pt x="9437" y="61242"/>
                  </a:lnTo>
                  <a:lnTo>
                    <a:pt x="12023" y="103784"/>
                  </a:lnTo>
                  <a:lnTo>
                    <a:pt x="10418" y="148902"/>
                  </a:lnTo>
                  <a:lnTo>
                    <a:pt x="8000" y="182145"/>
                  </a:lnTo>
                  <a:lnTo>
                    <a:pt x="6926" y="218086"/>
                  </a:lnTo>
                  <a:lnTo>
                    <a:pt x="4567" y="251464"/>
                  </a:lnTo>
                  <a:lnTo>
                    <a:pt x="674" y="296280"/>
                  </a:lnTo>
                  <a:lnTo>
                    <a:pt x="0" y="307068"/>
                  </a:lnTo>
                  <a:lnTo>
                    <a:pt x="4135" y="276062"/>
                  </a:lnTo>
                  <a:lnTo>
                    <a:pt x="5208" y="237955"/>
                  </a:lnTo>
                  <a:lnTo>
                    <a:pt x="7611" y="213823"/>
                  </a:lnTo>
                  <a:lnTo>
                    <a:pt x="11329" y="187152"/>
                  </a:lnTo>
                  <a:lnTo>
                    <a:pt x="15925" y="158788"/>
                  </a:lnTo>
                  <a:lnTo>
                    <a:pt x="30438" y="112221"/>
                  </a:lnTo>
                  <a:lnTo>
                    <a:pt x="47237" y="75531"/>
                  </a:lnTo>
                  <a:lnTo>
                    <a:pt x="69300" y="40421"/>
                  </a:lnTo>
                  <a:lnTo>
                    <a:pt x="101682" y="15200"/>
                  </a:lnTo>
                  <a:lnTo>
                    <a:pt x="131884" y="0"/>
                  </a:lnTo>
                  <a:lnTo>
                    <a:pt x="136511" y="153"/>
                  </a:lnTo>
                  <a:lnTo>
                    <a:pt x="139596" y="2372"/>
                  </a:lnTo>
                  <a:lnTo>
                    <a:pt x="141652" y="5968"/>
                  </a:lnTo>
                  <a:lnTo>
                    <a:pt x="144547" y="27884"/>
                  </a:lnTo>
                  <a:lnTo>
                    <a:pt x="128550" y="66833"/>
                  </a:lnTo>
                  <a:lnTo>
                    <a:pt x="104839" y="104009"/>
                  </a:lnTo>
                  <a:lnTo>
                    <a:pt x="67178" y="141694"/>
                  </a:lnTo>
                  <a:lnTo>
                    <a:pt x="49220" y="154012"/>
                  </a:lnTo>
                  <a:lnTo>
                    <a:pt x="33712" y="158546"/>
                  </a:lnTo>
                  <a:lnTo>
                    <a:pt x="12416" y="15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16"/>
            <p:cNvSpPr/>
            <p:nvPr>
              <p:custDataLst>
                <p:tags r:id="rId41"/>
              </p:custDataLst>
            </p:nvPr>
          </p:nvSpPr>
          <p:spPr>
            <a:xfrm>
              <a:off x="4689279" y="3162300"/>
              <a:ext cx="479622" cy="76201"/>
            </a:xfrm>
            <a:custGeom>
              <a:avLst/>
              <a:gdLst/>
              <a:ahLst/>
              <a:cxnLst/>
              <a:rect l="0" t="0" r="0" b="0"/>
              <a:pathLst>
                <a:path w="47962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42268" y="63253"/>
                  </a:lnTo>
                  <a:lnTo>
                    <a:pt x="70225" y="57690"/>
                  </a:lnTo>
                  <a:lnTo>
                    <a:pt x="102973" y="51160"/>
                  </a:lnTo>
                  <a:lnTo>
                    <a:pt x="141034" y="43985"/>
                  </a:lnTo>
                  <a:lnTo>
                    <a:pt x="182635" y="36378"/>
                  </a:lnTo>
                  <a:lnTo>
                    <a:pt x="226597" y="28486"/>
                  </a:lnTo>
                  <a:lnTo>
                    <a:pt x="274249" y="21813"/>
                  </a:lnTo>
                  <a:lnTo>
                    <a:pt x="324362" y="15953"/>
                  </a:lnTo>
                  <a:lnTo>
                    <a:pt x="376115" y="10635"/>
                  </a:lnTo>
                  <a:lnTo>
                    <a:pt x="410617" y="7090"/>
                  </a:lnTo>
                  <a:lnTo>
                    <a:pt x="4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17"/>
            <p:cNvSpPr/>
            <p:nvPr>
              <p:custDataLst>
                <p:tags r:id="rId42"/>
              </p:custDataLst>
            </p:nvPr>
          </p:nvSpPr>
          <p:spPr>
            <a:xfrm>
              <a:off x="4692650" y="3162300"/>
              <a:ext cx="527051" cy="25401"/>
            </a:xfrm>
            <a:custGeom>
              <a:avLst/>
              <a:gdLst/>
              <a:ahLst/>
              <a:cxnLst/>
              <a:rect l="0" t="0" r="0" b="0"/>
              <a:pathLst>
                <a:path w="52705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3"/>
                  </a:lnTo>
                  <a:lnTo>
                    <a:pt x="38987" y="15980"/>
                  </a:lnTo>
                  <a:lnTo>
                    <a:pt x="84537" y="17827"/>
                  </a:lnTo>
                  <a:lnTo>
                    <a:pt x="127178" y="18506"/>
                  </a:lnTo>
                  <a:lnTo>
                    <a:pt x="154635" y="19393"/>
                  </a:lnTo>
                  <a:lnTo>
                    <a:pt x="185641" y="20690"/>
                  </a:lnTo>
                  <a:lnTo>
                    <a:pt x="219010" y="22260"/>
                  </a:lnTo>
                  <a:lnTo>
                    <a:pt x="253957" y="22601"/>
                  </a:lnTo>
                  <a:lnTo>
                    <a:pt x="289954" y="22123"/>
                  </a:lnTo>
                  <a:lnTo>
                    <a:pt x="326653" y="21099"/>
                  </a:lnTo>
                  <a:lnTo>
                    <a:pt x="360291" y="19710"/>
                  </a:lnTo>
                  <a:lnTo>
                    <a:pt x="391888" y="18079"/>
                  </a:lnTo>
                  <a:lnTo>
                    <a:pt x="422125" y="16286"/>
                  </a:lnTo>
                  <a:lnTo>
                    <a:pt x="468893" y="10531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818"/>
          <p:cNvSpPr/>
          <p:nvPr>
            <p:custDataLst>
              <p:tags r:id="rId4"/>
            </p:custDataLst>
          </p:nvPr>
        </p:nvSpPr>
        <p:spPr>
          <a:xfrm>
            <a:off x="1536700" y="3829429"/>
            <a:ext cx="9632951" cy="329822"/>
          </a:xfrm>
          <a:custGeom>
            <a:avLst/>
            <a:gdLst/>
            <a:ahLst/>
            <a:cxnLst/>
            <a:rect l="0" t="0" r="0" b="0"/>
            <a:pathLst>
              <a:path w="9632951" h="329822">
                <a:moveTo>
                  <a:pt x="0" y="329821"/>
                </a:moveTo>
                <a:lnTo>
                  <a:pt x="0" y="329821"/>
                </a:lnTo>
                <a:lnTo>
                  <a:pt x="35748" y="322295"/>
                </a:lnTo>
                <a:lnTo>
                  <a:pt x="64049" y="316337"/>
                </a:lnTo>
                <a:lnTo>
                  <a:pt x="96321" y="309543"/>
                </a:lnTo>
                <a:lnTo>
                  <a:pt x="131242" y="302191"/>
                </a:lnTo>
                <a:lnTo>
                  <a:pt x="167928" y="294467"/>
                </a:lnTo>
                <a:lnTo>
                  <a:pt x="208613" y="287907"/>
                </a:lnTo>
                <a:lnTo>
                  <a:pt x="251964" y="282123"/>
                </a:lnTo>
                <a:lnTo>
                  <a:pt x="297093" y="276856"/>
                </a:lnTo>
                <a:lnTo>
                  <a:pt x="345523" y="272639"/>
                </a:lnTo>
                <a:lnTo>
                  <a:pt x="396154" y="269122"/>
                </a:lnTo>
                <a:lnTo>
                  <a:pt x="448253" y="266071"/>
                </a:lnTo>
                <a:lnTo>
                  <a:pt x="505563" y="264038"/>
                </a:lnTo>
                <a:lnTo>
                  <a:pt x="566347" y="262682"/>
                </a:lnTo>
                <a:lnTo>
                  <a:pt x="629448" y="261778"/>
                </a:lnTo>
                <a:lnTo>
                  <a:pt x="695504" y="260471"/>
                </a:lnTo>
                <a:lnTo>
                  <a:pt x="763531" y="258893"/>
                </a:lnTo>
                <a:lnTo>
                  <a:pt x="832870" y="257136"/>
                </a:lnTo>
                <a:lnTo>
                  <a:pt x="904497" y="255258"/>
                </a:lnTo>
                <a:lnTo>
                  <a:pt x="977648" y="253302"/>
                </a:lnTo>
                <a:lnTo>
                  <a:pt x="1051815" y="251291"/>
                </a:lnTo>
                <a:lnTo>
                  <a:pt x="1130188" y="249245"/>
                </a:lnTo>
                <a:lnTo>
                  <a:pt x="1211364" y="247176"/>
                </a:lnTo>
                <a:lnTo>
                  <a:pt x="1294409" y="245091"/>
                </a:lnTo>
                <a:lnTo>
                  <a:pt x="1382228" y="242290"/>
                </a:lnTo>
                <a:lnTo>
                  <a:pt x="1473230" y="239011"/>
                </a:lnTo>
                <a:lnTo>
                  <a:pt x="1566353" y="235414"/>
                </a:lnTo>
                <a:lnTo>
                  <a:pt x="1662302" y="230900"/>
                </a:lnTo>
                <a:lnTo>
                  <a:pt x="1760135" y="225773"/>
                </a:lnTo>
                <a:lnTo>
                  <a:pt x="1859223" y="220239"/>
                </a:lnTo>
                <a:lnTo>
                  <a:pt x="1959854" y="213728"/>
                </a:lnTo>
                <a:lnTo>
                  <a:pt x="2061514" y="206564"/>
                </a:lnTo>
                <a:lnTo>
                  <a:pt x="2163859" y="198967"/>
                </a:lnTo>
                <a:lnTo>
                  <a:pt x="2268778" y="191785"/>
                </a:lnTo>
                <a:lnTo>
                  <a:pt x="2375413" y="184880"/>
                </a:lnTo>
                <a:lnTo>
                  <a:pt x="2483192" y="178160"/>
                </a:lnTo>
                <a:lnTo>
                  <a:pt x="2591733" y="170152"/>
                </a:lnTo>
                <a:lnTo>
                  <a:pt x="2700783" y="161287"/>
                </a:lnTo>
                <a:lnTo>
                  <a:pt x="2810172" y="151848"/>
                </a:lnTo>
                <a:lnTo>
                  <a:pt x="2920493" y="142028"/>
                </a:lnTo>
                <a:lnTo>
                  <a:pt x="3031434" y="131954"/>
                </a:lnTo>
                <a:lnTo>
                  <a:pt x="3142789" y="121709"/>
                </a:lnTo>
                <a:lnTo>
                  <a:pt x="3256538" y="112058"/>
                </a:lnTo>
                <a:lnTo>
                  <a:pt x="3371881" y="102801"/>
                </a:lnTo>
                <a:lnTo>
                  <a:pt x="3488287" y="93808"/>
                </a:lnTo>
                <a:lnTo>
                  <a:pt x="3604697" y="86401"/>
                </a:lnTo>
                <a:lnTo>
                  <a:pt x="3721109" y="80052"/>
                </a:lnTo>
                <a:lnTo>
                  <a:pt x="3837523" y="74408"/>
                </a:lnTo>
                <a:lnTo>
                  <a:pt x="3956054" y="68529"/>
                </a:lnTo>
                <a:lnTo>
                  <a:pt x="4075997" y="62493"/>
                </a:lnTo>
                <a:lnTo>
                  <a:pt x="4196881" y="56352"/>
                </a:lnTo>
                <a:lnTo>
                  <a:pt x="4317687" y="51553"/>
                </a:lnTo>
                <a:lnTo>
                  <a:pt x="4438441" y="47648"/>
                </a:lnTo>
                <a:lnTo>
                  <a:pt x="4559161" y="44339"/>
                </a:lnTo>
                <a:lnTo>
                  <a:pt x="4679152" y="41427"/>
                </a:lnTo>
                <a:lnTo>
                  <a:pt x="4798656" y="38781"/>
                </a:lnTo>
                <a:lnTo>
                  <a:pt x="4917838" y="36311"/>
                </a:lnTo>
                <a:lnTo>
                  <a:pt x="5036097" y="33253"/>
                </a:lnTo>
                <a:lnTo>
                  <a:pt x="5153743" y="29804"/>
                </a:lnTo>
                <a:lnTo>
                  <a:pt x="5270977" y="26093"/>
                </a:lnTo>
                <a:lnTo>
                  <a:pt x="5390057" y="22913"/>
                </a:lnTo>
                <a:lnTo>
                  <a:pt x="5510365" y="20088"/>
                </a:lnTo>
                <a:lnTo>
                  <a:pt x="5631493" y="17499"/>
                </a:lnTo>
                <a:lnTo>
                  <a:pt x="5751051" y="15067"/>
                </a:lnTo>
                <a:lnTo>
                  <a:pt x="5869562" y="12741"/>
                </a:lnTo>
                <a:lnTo>
                  <a:pt x="5987375" y="10484"/>
                </a:lnTo>
                <a:lnTo>
                  <a:pt x="6103310" y="8274"/>
                </a:lnTo>
                <a:lnTo>
                  <a:pt x="6217996" y="6095"/>
                </a:lnTo>
                <a:lnTo>
                  <a:pt x="6331847" y="3937"/>
                </a:lnTo>
                <a:lnTo>
                  <a:pt x="6443025" y="2498"/>
                </a:lnTo>
                <a:lnTo>
                  <a:pt x="6552423" y="1539"/>
                </a:lnTo>
                <a:lnTo>
                  <a:pt x="6660631" y="900"/>
                </a:lnTo>
                <a:lnTo>
                  <a:pt x="6771577" y="473"/>
                </a:lnTo>
                <a:lnTo>
                  <a:pt x="6884346" y="190"/>
                </a:lnTo>
                <a:lnTo>
                  <a:pt x="6998330" y="0"/>
                </a:lnTo>
                <a:lnTo>
                  <a:pt x="7110304" y="579"/>
                </a:lnTo>
                <a:lnTo>
                  <a:pt x="7220935" y="1671"/>
                </a:lnTo>
                <a:lnTo>
                  <a:pt x="7330673" y="3104"/>
                </a:lnTo>
                <a:lnTo>
                  <a:pt x="7439816" y="4765"/>
                </a:lnTo>
                <a:lnTo>
                  <a:pt x="7548560" y="6578"/>
                </a:lnTo>
                <a:lnTo>
                  <a:pt x="7657040" y="8493"/>
                </a:lnTo>
                <a:lnTo>
                  <a:pt x="7761815" y="10474"/>
                </a:lnTo>
                <a:lnTo>
                  <a:pt x="7864122" y="12501"/>
                </a:lnTo>
                <a:lnTo>
                  <a:pt x="7964781" y="14557"/>
                </a:lnTo>
                <a:lnTo>
                  <a:pt x="8062932" y="17340"/>
                </a:lnTo>
                <a:lnTo>
                  <a:pt x="8159410" y="20606"/>
                </a:lnTo>
                <a:lnTo>
                  <a:pt x="8254773" y="24194"/>
                </a:lnTo>
                <a:lnTo>
                  <a:pt x="8346571" y="27292"/>
                </a:lnTo>
                <a:lnTo>
                  <a:pt x="8435992" y="30063"/>
                </a:lnTo>
                <a:lnTo>
                  <a:pt x="8523829" y="32615"/>
                </a:lnTo>
                <a:lnTo>
                  <a:pt x="8609195" y="35728"/>
                </a:lnTo>
                <a:lnTo>
                  <a:pt x="8692920" y="39215"/>
                </a:lnTo>
                <a:lnTo>
                  <a:pt x="8775546" y="42950"/>
                </a:lnTo>
                <a:lnTo>
                  <a:pt x="8856736" y="47557"/>
                </a:lnTo>
                <a:lnTo>
                  <a:pt x="8936968" y="52745"/>
                </a:lnTo>
                <a:lnTo>
                  <a:pt x="9016563" y="58320"/>
                </a:lnTo>
                <a:lnTo>
                  <a:pt x="9091496" y="63448"/>
                </a:lnTo>
                <a:lnTo>
                  <a:pt x="9163326" y="68278"/>
                </a:lnTo>
                <a:lnTo>
                  <a:pt x="9233084" y="72909"/>
                </a:lnTo>
                <a:lnTo>
                  <a:pt x="9296523" y="76702"/>
                </a:lnTo>
                <a:lnTo>
                  <a:pt x="9355748" y="79936"/>
                </a:lnTo>
                <a:lnTo>
                  <a:pt x="9412165" y="82798"/>
                </a:lnTo>
                <a:lnTo>
                  <a:pt x="9461771" y="84000"/>
                </a:lnTo>
                <a:lnTo>
                  <a:pt x="9506836" y="84096"/>
                </a:lnTo>
                <a:lnTo>
                  <a:pt x="9548875" y="83454"/>
                </a:lnTo>
                <a:lnTo>
                  <a:pt x="9632950" y="821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52"/>
          <p:cNvGrpSpPr/>
          <p:nvPr/>
        </p:nvGrpSpPr>
        <p:grpSpPr>
          <a:xfrm>
            <a:off x="3124200" y="4510265"/>
            <a:ext cx="3549651" cy="454553"/>
            <a:chOff x="3124200" y="4510265"/>
            <a:chExt cx="3549651" cy="454553"/>
          </a:xfrm>
        </p:grpSpPr>
        <p:sp>
          <p:nvSpPr>
            <p:cNvPr id="39" name="SMARTInkShape-819"/>
            <p:cNvSpPr/>
            <p:nvPr>
              <p:custDataLst>
                <p:tags r:id="rId33"/>
              </p:custDataLst>
            </p:nvPr>
          </p:nvSpPr>
          <p:spPr>
            <a:xfrm>
              <a:off x="6521450" y="4510265"/>
              <a:ext cx="127001" cy="264936"/>
            </a:xfrm>
            <a:custGeom>
              <a:avLst/>
              <a:gdLst/>
              <a:ahLst/>
              <a:cxnLst/>
              <a:rect l="0" t="0" r="0" b="0"/>
              <a:pathLst>
                <a:path w="127001" h="264936">
                  <a:moveTo>
                    <a:pt x="127000" y="10935"/>
                  </a:moveTo>
                  <a:lnTo>
                    <a:pt x="127000" y="10935"/>
                  </a:lnTo>
                  <a:lnTo>
                    <a:pt x="123629" y="4193"/>
                  </a:lnTo>
                  <a:lnTo>
                    <a:pt x="121931" y="2207"/>
                  </a:lnTo>
                  <a:lnTo>
                    <a:pt x="118161" y="0"/>
                  </a:lnTo>
                  <a:lnTo>
                    <a:pt x="116168" y="117"/>
                  </a:lnTo>
                  <a:lnTo>
                    <a:pt x="112073" y="2129"/>
                  </a:lnTo>
                  <a:lnTo>
                    <a:pt x="92796" y="37536"/>
                  </a:lnTo>
                  <a:lnTo>
                    <a:pt x="75473" y="84198"/>
                  </a:lnTo>
                  <a:lnTo>
                    <a:pt x="62471" y="123929"/>
                  </a:lnTo>
                  <a:lnTo>
                    <a:pt x="47285" y="162754"/>
                  </a:lnTo>
                  <a:lnTo>
                    <a:pt x="19497" y="210200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20"/>
            <p:cNvSpPr/>
            <p:nvPr>
              <p:custDataLst>
                <p:tags r:id="rId34"/>
              </p:custDataLst>
            </p:nvPr>
          </p:nvSpPr>
          <p:spPr>
            <a:xfrm>
              <a:off x="3124200" y="4711700"/>
              <a:ext cx="3486151" cy="253118"/>
            </a:xfrm>
            <a:custGeom>
              <a:avLst/>
              <a:gdLst/>
              <a:ahLst/>
              <a:cxnLst/>
              <a:rect l="0" t="0" r="0" b="0"/>
              <a:pathLst>
                <a:path w="3486151" h="253118">
                  <a:moveTo>
                    <a:pt x="0" y="247650"/>
                  </a:moveTo>
                  <a:lnTo>
                    <a:pt x="0" y="247650"/>
                  </a:lnTo>
                  <a:lnTo>
                    <a:pt x="3371" y="251021"/>
                  </a:lnTo>
                  <a:lnTo>
                    <a:pt x="18951" y="253117"/>
                  </a:lnTo>
                  <a:lnTo>
                    <a:pt x="61050" y="248756"/>
                  </a:lnTo>
                  <a:lnTo>
                    <a:pt x="90398" y="245084"/>
                  </a:lnTo>
                  <a:lnTo>
                    <a:pt x="129782" y="239219"/>
                  </a:lnTo>
                  <a:lnTo>
                    <a:pt x="176920" y="231203"/>
                  </a:lnTo>
                  <a:lnTo>
                    <a:pt x="203319" y="226102"/>
                  </a:lnTo>
                  <a:lnTo>
                    <a:pt x="230796" y="220584"/>
                  </a:lnTo>
                  <a:lnTo>
                    <a:pt x="263225" y="214790"/>
                  </a:lnTo>
                  <a:lnTo>
                    <a:pt x="298955" y="208810"/>
                  </a:lnTo>
                  <a:lnTo>
                    <a:pt x="336887" y="202706"/>
                  </a:lnTo>
                  <a:lnTo>
                    <a:pt x="379813" y="196521"/>
                  </a:lnTo>
                  <a:lnTo>
                    <a:pt x="426070" y="190281"/>
                  </a:lnTo>
                  <a:lnTo>
                    <a:pt x="474547" y="184004"/>
                  </a:lnTo>
                  <a:lnTo>
                    <a:pt x="524503" y="178408"/>
                  </a:lnTo>
                  <a:lnTo>
                    <a:pt x="575447" y="173266"/>
                  </a:lnTo>
                  <a:lnTo>
                    <a:pt x="627048" y="168428"/>
                  </a:lnTo>
                  <a:lnTo>
                    <a:pt x="683321" y="162380"/>
                  </a:lnTo>
                  <a:lnTo>
                    <a:pt x="742708" y="155525"/>
                  </a:lnTo>
                  <a:lnTo>
                    <a:pt x="804172" y="148134"/>
                  </a:lnTo>
                  <a:lnTo>
                    <a:pt x="867726" y="141089"/>
                  </a:lnTo>
                  <a:lnTo>
                    <a:pt x="932673" y="134276"/>
                  </a:lnTo>
                  <a:lnTo>
                    <a:pt x="998548" y="127617"/>
                  </a:lnTo>
                  <a:lnTo>
                    <a:pt x="1065749" y="121062"/>
                  </a:lnTo>
                  <a:lnTo>
                    <a:pt x="1133832" y="114574"/>
                  </a:lnTo>
                  <a:lnTo>
                    <a:pt x="1202505" y="108133"/>
                  </a:lnTo>
                  <a:lnTo>
                    <a:pt x="1272981" y="103133"/>
                  </a:lnTo>
                  <a:lnTo>
                    <a:pt x="1344659" y="99094"/>
                  </a:lnTo>
                  <a:lnTo>
                    <a:pt x="1417139" y="95696"/>
                  </a:lnTo>
                  <a:lnTo>
                    <a:pt x="1489449" y="92725"/>
                  </a:lnTo>
                  <a:lnTo>
                    <a:pt x="1561643" y="90039"/>
                  </a:lnTo>
                  <a:lnTo>
                    <a:pt x="1633762" y="87542"/>
                  </a:lnTo>
                  <a:lnTo>
                    <a:pt x="1706536" y="85173"/>
                  </a:lnTo>
                  <a:lnTo>
                    <a:pt x="1779746" y="82888"/>
                  </a:lnTo>
                  <a:lnTo>
                    <a:pt x="1853247" y="80658"/>
                  </a:lnTo>
                  <a:lnTo>
                    <a:pt x="1926943" y="78466"/>
                  </a:lnTo>
                  <a:lnTo>
                    <a:pt x="2000767" y="76300"/>
                  </a:lnTo>
                  <a:lnTo>
                    <a:pt x="2074678" y="74150"/>
                  </a:lnTo>
                  <a:lnTo>
                    <a:pt x="2144413" y="72716"/>
                  </a:lnTo>
                  <a:lnTo>
                    <a:pt x="2211364" y="71761"/>
                  </a:lnTo>
                  <a:lnTo>
                    <a:pt x="2276459" y="71124"/>
                  </a:lnTo>
                  <a:lnTo>
                    <a:pt x="2338201" y="70699"/>
                  </a:lnTo>
                  <a:lnTo>
                    <a:pt x="2397706" y="70416"/>
                  </a:lnTo>
                  <a:lnTo>
                    <a:pt x="2455721" y="70227"/>
                  </a:lnTo>
                  <a:lnTo>
                    <a:pt x="2511330" y="69396"/>
                  </a:lnTo>
                  <a:lnTo>
                    <a:pt x="2565337" y="68136"/>
                  </a:lnTo>
                  <a:lnTo>
                    <a:pt x="2618274" y="66591"/>
                  </a:lnTo>
                  <a:lnTo>
                    <a:pt x="2667677" y="64855"/>
                  </a:lnTo>
                  <a:lnTo>
                    <a:pt x="2714724" y="62992"/>
                  </a:lnTo>
                  <a:lnTo>
                    <a:pt x="2760199" y="61045"/>
                  </a:lnTo>
                  <a:lnTo>
                    <a:pt x="2803922" y="59041"/>
                  </a:lnTo>
                  <a:lnTo>
                    <a:pt x="2846476" y="56999"/>
                  </a:lnTo>
                  <a:lnTo>
                    <a:pt x="2888251" y="54932"/>
                  </a:lnTo>
                  <a:lnTo>
                    <a:pt x="2926685" y="52849"/>
                  </a:lnTo>
                  <a:lnTo>
                    <a:pt x="2962890" y="50755"/>
                  </a:lnTo>
                  <a:lnTo>
                    <a:pt x="2997609" y="48653"/>
                  </a:lnTo>
                  <a:lnTo>
                    <a:pt x="3029222" y="46546"/>
                  </a:lnTo>
                  <a:lnTo>
                    <a:pt x="3058764" y="44436"/>
                  </a:lnTo>
                  <a:lnTo>
                    <a:pt x="3086927" y="42324"/>
                  </a:lnTo>
                  <a:lnTo>
                    <a:pt x="3112757" y="40211"/>
                  </a:lnTo>
                  <a:lnTo>
                    <a:pt x="3160271" y="35980"/>
                  </a:lnTo>
                  <a:lnTo>
                    <a:pt x="3201145" y="31749"/>
                  </a:lnTo>
                  <a:lnTo>
                    <a:pt x="3237419" y="28222"/>
                  </a:lnTo>
                  <a:lnTo>
                    <a:pt x="3283491" y="25530"/>
                  </a:lnTo>
                  <a:lnTo>
                    <a:pt x="3325417" y="20539"/>
                  </a:lnTo>
                  <a:lnTo>
                    <a:pt x="3372245" y="19137"/>
                  </a:lnTo>
                  <a:lnTo>
                    <a:pt x="3413355" y="13590"/>
                  </a:lnTo>
                  <a:lnTo>
                    <a:pt x="3459166" y="12752"/>
                  </a:lnTo>
                  <a:lnTo>
                    <a:pt x="3466631" y="12723"/>
                  </a:lnTo>
                  <a:lnTo>
                    <a:pt x="3472301" y="10829"/>
                  </a:lnTo>
                  <a:lnTo>
                    <a:pt x="3486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21"/>
            <p:cNvSpPr/>
            <p:nvPr>
              <p:custDataLst>
                <p:tags r:id="rId35"/>
              </p:custDataLst>
            </p:nvPr>
          </p:nvSpPr>
          <p:spPr>
            <a:xfrm>
              <a:off x="3188583" y="4519500"/>
              <a:ext cx="3485268" cy="185851"/>
            </a:xfrm>
            <a:custGeom>
              <a:avLst/>
              <a:gdLst/>
              <a:ahLst/>
              <a:cxnLst/>
              <a:rect l="0" t="0" r="0" b="0"/>
              <a:pathLst>
                <a:path w="3485268" h="185851">
                  <a:moveTo>
                    <a:pt x="5467" y="185850"/>
                  </a:moveTo>
                  <a:lnTo>
                    <a:pt x="5467" y="185850"/>
                  </a:lnTo>
                  <a:lnTo>
                    <a:pt x="0" y="185850"/>
                  </a:lnTo>
                  <a:lnTo>
                    <a:pt x="44637" y="185144"/>
                  </a:lnTo>
                  <a:lnTo>
                    <a:pt x="81202" y="182479"/>
                  </a:lnTo>
                  <a:lnTo>
                    <a:pt x="127086" y="178942"/>
                  </a:lnTo>
                  <a:lnTo>
                    <a:pt x="152163" y="177011"/>
                  </a:lnTo>
                  <a:lnTo>
                    <a:pt x="182287" y="174313"/>
                  </a:lnTo>
                  <a:lnTo>
                    <a:pt x="215774" y="171103"/>
                  </a:lnTo>
                  <a:lnTo>
                    <a:pt x="251505" y="167552"/>
                  </a:lnTo>
                  <a:lnTo>
                    <a:pt x="292965" y="163068"/>
                  </a:lnTo>
                  <a:lnTo>
                    <a:pt x="338243" y="157962"/>
                  </a:lnTo>
                  <a:lnTo>
                    <a:pt x="386068" y="152442"/>
                  </a:lnTo>
                  <a:lnTo>
                    <a:pt x="439823" y="145938"/>
                  </a:lnTo>
                  <a:lnTo>
                    <a:pt x="497532" y="138782"/>
                  </a:lnTo>
                  <a:lnTo>
                    <a:pt x="557877" y="131187"/>
                  </a:lnTo>
                  <a:lnTo>
                    <a:pt x="625624" y="123303"/>
                  </a:lnTo>
                  <a:lnTo>
                    <a:pt x="698305" y="115224"/>
                  </a:lnTo>
                  <a:lnTo>
                    <a:pt x="774275" y="107016"/>
                  </a:lnTo>
                  <a:lnTo>
                    <a:pt x="855262" y="98722"/>
                  </a:lnTo>
                  <a:lnTo>
                    <a:pt x="939591" y="90370"/>
                  </a:lnTo>
                  <a:lnTo>
                    <a:pt x="1026150" y="81980"/>
                  </a:lnTo>
                  <a:lnTo>
                    <a:pt x="1114900" y="73565"/>
                  </a:lnTo>
                  <a:lnTo>
                    <a:pt x="1205111" y="65132"/>
                  </a:lnTo>
                  <a:lnTo>
                    <a:pt x="1296296" y="56688"/>
                  </a:lnTo>
                  <a:lnTo>
                    <a:pt x="1390953" y="48236"/>
                  </a:lnTo>
                  <a:lnTo>
                    <a:pt x="1487924" y="39780"/>
                  </a:lnTo>
                  <a:lnTo>
                    <a:pt x="1586438" y="31320"/>
                  </a:lnTo>
                  <a:lnTo>
                    <a:pt x="1685276" y="24268"/>
                  </a:lnTo>
                  <a:lnTo>
                    <a:pt x="1784329" y="18157"/>
                  </a:lnTo>
                  <a:lnTo>
                    <a:pt x="1883525" y="12671"/>
                  </a:lnTo>
                  <a:lnTo>
                    <a:pt x="1979995" y="8309"/>
                  </a:lnTo>
                  <a:lnTo>
                    <a:pt x="2074647" y="4695"/>
                  </a:lnTo>
                  <a:lnTo>
                    <a:pt x="2168087" y="1580"/>
                  </a:lnTo>
                  <a:lnTo>
                    <a:pt x="2261425" y="209"/>
                  </a:lnTo>
                  <a:lnTo>
                    <a:pt x="2354695" y="0"/>
                  </a:lnTo>
                  <a:lnTo>
                    <a:pt x="2447919" y="567"/>
                  </a:lnTo>
                  <a:lnTo>
                    <a:pt x="2536879" y="1650"/>
                  </a:lnTo>
                  <a:lnTo>
                    <a:pt x="2622997" y="3078"/>
                  </a:lnTo>
                  <a:lnTo>
                    <a:pt x="2707220" y="4735"/>
                  </a:lnTo>
                  <a:lnTo>
                    <a:pt x="2785947" y="6546"/>
                  </a:lnTo>
                  <a:lnTo>
                    <a:pt x="2861009" y="8459"/>
                  </a:lnTo>
                  <a:lnTo>
                    <a:pt x="2933629" y="10439"/>
                  </a:lnTo>
                  <a:lnTo>
                    <a:pt x="3001091" y="12465"/>
                  </a:lnTo>
                  <a:lnTo>
                    <a:pt x="3065117" y="14521"/>
                  </a:lnTo>
                  <a:lnTo>
                    <a:pt x="3126850" y="16598"/>
                  </a:lnTo>
                  <a:lnTo>
                    <a:pt x="3182822" y="17982"/>
                  </a:lnTo>
                  <a:lnTo>
                    <a:pt x="3234954" y="18904"/>
                  </a:lnTo>
                  <a:lnTo>
                    <a:pt x="3284525" y="19519"/>
                  </a:lnTo>
                  <a:lnTo>
                    <a:pt x="3328861" y="19930"/>
                  </a:lnTo>
                  <a:lnTo>
                    <a:pt x="3369707" y="20203"/>
                  </a:lnTo>
                  <a:lnTo>
                    <a:pt x="3408228" y="20385"/>
                  </a:lnTo>
                  <a:lnTo>
                    <a:pt x="3485267" y="20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22"/>
            <p:cNvSpPr/>
            <p:nvPr>
              <p:custDataLst>
                <p:tags r:id="rId36"/>
              </p:custDataLst>
            </p:nvPr>
          </p:nvSpPr>
          <p:spPr>
            <a:xfrm>
              <a:off x="3164411" y="4670290"/>
              <a:ext cx="29379" cy="270011"/>
            </a:xfrm>
            <a:custGeom>
              <a:avLst/>
              <a:gdLst/>
              <a:ahLst/>
              <a:cxnLst/>
              <a:rect l="0" t="0" r="0" b="0"/>
              <a:pathLst>
                <a:path w="29379" h="270011">
                  <a:moveTo>
                    <a:pt x="23289" y="16010"/>
                  </a:moveTo>
                  <a:lnTo>
                    <a:pt x="23289" y="16010"/>
                  </a:lnTo>
                  <a:lnTo>
                    <a:pt x="23289" y="9268"/>
                  </a:lnTo>
                  <a:lnTo>
                    <a:pt x="23995" y="7282"/>
                  </a:lnTo>
                  <a:lnTo>
                    <a:pt x="25170" y="5958"/>
                  </a:lnTo>
                  <a:lnTo>
                    <a:pt x="26660" y="5075"/>
                  </a:lnTo>
                  <a:lnTo>
                    <a:pt x="27653" y="3781"/>
                  </a:lnTo>
                  <a:lnTo>
                    <a:pt x="29051" y="0"/>
                  </a:lnTo>
                  <a:lnTo>
                    <a:pt x="29247" y="397"/>
                  </a:lnTo>
                  <a:lnTo>
                    <a:pt x="29378" y="1368"/>
                  </a:lnTo>
                  <a:lnTo>
                    <a:pt x="25223" y="16593"/>
                  </a:lnTo>
                  <a:lnTo>
                    <a:pt x="23157" y="51618"/>
                  </a:lnTo>
                  <a:lnTo>
                    <a:pt x="20173" y="84047"/>
                  </a:lnTo>
                  <a:lnTo>
                    <a:pt x="16495" y="121508"/>
                  </a:lnTo>
                  <a:lnTo>
                    <a:pt x="11803" y="159559"/>
                  </a:lnTo>
                  <a:lnTo>
                    <a:pt x="5013" y="192934"/>
                  </a:lnTo>
                  <a:lnTo>
                    <a:pt x="0" y="232748"/>
                  </a:lnTo>
                  <a:lnTo>
                    <a:pt x="4239" y="2700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53"/>
          <p:cNvGrpSpPr/>
          <p:nvPr/>
        </p:nvGrpSpPr>
        <p:grpSpPr>
          <a:xfrm>
            <a:off x="3124200" y="4198495"/>
            <a:ext cx="1892301" cy="767206"/>
            <a:chOff x="3124200" y="4198495"/>
            <a:chExt cx="1892301" cy="767206"/>
          </a:xfrm>
        </p:grpSpPr>
        <p:sp>
          <p:nvSpPr>
            <p:cNvPr id="44" name="SMARTInkShape-823"/>
            <p:cNvSpPr/>
            <p:nvPr>
              <p:custDataLst>
                <p:tags r:id="rId19"/>
              </p:custDataLst>
            </p:nvPr>
          </p:nvSpPr>
          <p:spPr>
            <a:xfrm>
              <a:off x="4641850" y="4528540"/>
              <a:ext cx="171451" cy="259361"/>
            </a:xfrm>
            <a:custGeom>
              <a:avLst/>
              <a:gdLst/>
              <a:ahLst/>
              <a:cxnLst/>
              <a:rect l="0" t="0" r="0" b="0"/>
              <a:pathLst>
                <a:path w="171451" h="259361">
                  <a:moveTo>
                    <a:pt x="0" y="24410"/>
                  </a:moveTo>
                  <a:lnTo>
                    <a:pt x="0" y="24410"/>
                  </a:lnTo>
                  <a:lnTo>
                    <a:pt x="0" y="21039"/>
                  </a:lnTo>
                  <a:lnTo>
                    <a:pt x="25348" y="13578"/>
                  </a:lnTo>
                  <a:lnTo>
                    <a:pt x="64326" y="7192"/>
                  </a:lnTo>
                  <a:lnTo>
                    <a:pt x="109339" y="1237"/>
                  </a:lnTo>
                  <a:lnTo>
                    <a:pt x="118680" y="0"/>
                  </a:lnTo>
                  <a:lnTo>
                    <a:pt x="125184" y="1331"/>
                  </a:lnTo>
                  <a:lnTo>
                    <a:pt x="127906" y="2674"/>
                  </a:lnTo>
                  <a:lnTo>
                    <a:pt x="129720" y="4981"/>
                  </a:lnTo>
                  <a:lnTo>
                    <a:pt x="139512" y="51376"/>
                  </a:lnTo>
                  <a:lnTo>
                    <a:pt x="148789" y="90723"/>
                  </a:lnTo>
                  <a:lnTo>
                    <a:pt x="158086" y="134551"/>
                  </a:lnTo>
                  <a:lnTo>
                    <a:pt x="165510" y="178489"/>
                  </a:lnTo>
                  <a:lnTo>
                    <a:pt x="168810" y="219184"/>
                  </a:lnTo>
                  <a:lnTo>
                    <a:pt x="171450" y="2593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24"/>
            <p:cNvSpPr/>
            <p:nvPr>
              <p:custDataLst>
                <p:tags r:id="rId20"/>
              </p:custDataLst>
            </p:nvPr>
          </p:nvSpPr>
          <p:spPr>
            <a:xfrm>
              <a:off x="4641850" y="4546600"/>
              <a:ext cx="25401" cy="260351"/>
            </a:xfrm>
            <a:custGeom>
              <a:avLst/>
              <a:gdLst/>
              <a:ahLst/>
              <a:cxnLst/>
              <a:rect l="0" t="0" r="0" b="0"/>
              <a:pathLst>
                <a:path w="25401" h="260351">
                  <a:moveTo>
                    <a:pt x="0" y="0"/>
                  </a:moveTo>
                  <a:lnTo>
                    <a:pt x="0" y="0"/>
                  </a:lnTo>
                  <a:lnTo>
                    <a:pt x="1411" y="18031"/>
                  </a:lnTo>
                  <a:lnTo>
                    <a:pt x="9434" y="54888"/>
                  </a:lnTo>
                  <a:lnTo>
                    <a:pt x="14305" y="90246"/>
                  </a:lnTo>
                  <a:lnTo>
                    <a:pt x="18822" y="129480"/>
                  </a:lnTo>
                  <a:lnTo>
                    <a:pt x="22477" y="169025"/>
                  </a:lnTo>
                  <a:lnTo>
                    <a:pt x="24101" y="205415"/>
                  </a:lnTo>
                  <a:lnTo>
                    <a:pt x="2540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25"/>
            <p:cNvSpPr/>
            <p:nvPr>
              <p:custDataLst>
                <p:tags r:id="rId21"/>
              </p:custDataLst>
            </p:nvPr>
          </p:nvSpPr>
          <p:spPr>
            <a:xfrm>
              <a:off x="4991100" y="4356100"/>
              <a:ext cx="18718" cy="463551"/>
            </a:xfrm>
            <a:custGeom>
              <a:avLst/>
              <a:gdLst/>
              <a:ahLst/>
              <a:cxnLst/>
              <a:rect l="0" t="0" r="0" b="0"/>
              <a:pathLst>
                <a:path w="18718" h="4635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4" y="1882"/>
                  </a:lnTo>
                  <a:lnTo>
                    <a:pt x="7233" y="3371"/>
                  </a:lnTo>
                  <a:lnTo>
                    <a:pt x="13374" y="48021"/>
                  </a:lnTo>
                  <a:lnTo>
                    <a:pt x="16527" y="83431"/>
                  </a:lnTo>
                  <a:lnTo>
                    <a:pt x="17928" y="129744"/>
                  </a:lnTo>
                  <a:lnTo>
                    <a:pt x="18551" y="177138"/>
                  </a:lnTo>
                  <a:lnTo>
                    <a:pt x="18717" y="200642"/>
                  </a:lnTo>
                  <a:lnTo>
                    <a:pt x="18123" y="225484"/>
                  </a:lnTo>
                  <a:lnTo>
                    <a:pt x="17020" y="251217"/>
                  </a:lnTo>
                  <a:lnTo>
                    <a:pt x="15580" y="277545"/>
                  </a:lnTo>
                  <a:lnTo>
                    <a:pt x="13914" y="303563"/>
                  </a:lnTo>
                  <a:lnTo>
                    <a:pt x="12098" y="329376"/>
                  </a:lnTo>
                  <a:lnTo>
                    <a:pt x="10182" y="355050"/>
                  </a:lnTo>
                  <a:lnTo>
                    <a:pt x="6172" y="396748"/>
                  </a:lnTo>
                  <a:lnTo>
                    <a:pt x="1829" y="438583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26"/>
            <p:cNvSpPr/>
            <p:nvPr>
              <p:custDataLst>
                <p:tags r:id="rId22"/>
              </p:custDataLst>
            </p:nvPr>
          </p:nvSpPr>
          <p:spPr>
            <a:xfrm>
              <a:off x="4757033" y="4198495"/>
              <a:ext cx="259468" cy="208406"/>
            </a:xfrm>
            <a:custGeom>
              <a:avLst/>
              <a:gdLst/>
              <a:ahLst/>
              <a:cxnLst/>
              <a:rect l="0" t="0" r="0" b="0"/>
              <a:pathLst>
                <a:path w="259468" h="208406">
                  <a:moveTo>
                    <a:pt x="5467" y="11555"/>
                  </a:moveTo>
                  <a:lnTo>
                    <a:pt x="5467" y="11555"/>
                  </a:lnTo>
                  <a:lnTo>
                    <a:pt x="5467" y="8184"/>
                  </a:lnTo>
                  <a:lnTo>
                    <a:pt x="3585" y="4647"/>
                  </a:lnTo>
                  <a:lnTo>
                    <a:pt x="0" y="0"/>
                  </a:lnTo>
                  <a:lnTo>
                    <a:pt x="11411" y="11869"/>
                  </a:lnTo>
                  <a:lnTo>
                    <a:pt x="37686" y="38689"/>
                  </a:lnTo>
                  <a:lnTo>
                    <a:pt x="74750" y="64751"/>
                  </a:lnTo>
                  <a:lnTo>
                    <a:pt x="115836" y="92933"/>
                  </a:lnTo>
                  <a:lnTo>
                    <a:pt x="162732" y="127556"/>
                  </a:lnTo>
                  <a:lnTo>
                    <a:pt x="204517" y="166574"/>
                  </a:lnTo>
                  <a:lnTo>
                    <a:pt x="243440" y="202295"/>
                  </a:lnTo>
                  <a:lnTo>
                    <a:pt x="259467" y="2084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27"/>
            <p:cNvSpPr/>
            <p:nvPr>
              <p:custDataLst>
                <p:tags r:id="rId23"/>
              </p:custDataLst>
            </p:nvPr>
          </p:nvSpPr>
          <p:spPr>
            <a:xfrm>
              <a:off x="4425950" y="4254500"/>
              <a:ext cx="323851" cy="215901"/>
            </a:xfrm>
            <a:custGeom>
              <a:avLst/>
              <a:gdLst/>
              <a:ahLst/>
              <a:cxnLst/>
              <a:rect l="0" t="0" r="0" b="0"/>
              <a:pathLst>
                <a:path w="323851" h="215901">
                  <a:moveTo>
                    <a:pt x="0" y="215900"/>
                  </a:moveTo>
                  <a:lnTo>
                    <a:pt x="0" y="215900"/>
                  </a:lnTo>
                  <a:lnTo>
                    <a:pt x="3371" y="205787"/>
                  </a:lnTo>
                  <a:lnTo>
                    <a:pt x="46139" y="171660"/>
                  </a:lnTo>
                  <a:lnTo>
                    <a:pt x="93163" y="135999"/>
                  </a:lnTo>
                  <a:lnTo>
                    <a:pt x="128895" y="109128"/>
                  </a:lnTo>
                  <a:lnTo>
                    <a:pt x="165942" y="83073"/>
                  </a:lnTo>
                  <a:lnTo>
                    <a:pt x="201692" y="59264"/>
                  </a:lnTo>
                  <a:lnTo>
                    <a:pt x="247909" y="31671"/>
                  </a:lnTo>
                  <a:lnTo>
                    <a:pt x="288388" y="9705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28"/>
            <p:cNvSpPr/>
            <p:nvPr>
              <p:custDataLst>
                <p:tags r:id="rId24"/>
              </p:custDataLst>
            </p:nvPr>
          </p:nvSpPr>
          <p:spPr>
            <a:xfrm>
              <a:off x="3877101" y="4635845"/>
              <a:ext cx="218650" cy="234606"/>
            </a:xfrm>
            <a:custGeom>
              <a:avLst/>
              <a:gdLst/>
              <a:ahLst/>
              <a:cxnLst/>
              <a:rect l="0" t="0" r="0" b="0"/>
              <a:pathLst>
                <a:path w="218650" h="234606">
                  <a:moveTo>
                    <a:pt x="2749" y="18705"/>
                  </a:moveTo>
                  <a:lnTo>
                    <a:pt x="2749" y="18705"/>
                  </a:lnTo>
                  <a:lnTo>
                    <a:pt x="6120" y="15334"/>
                  </a:lnTo>
                  <a:lnTo>
                    <a:pt x="9656" y="13679"/>
                  </a:lnTo>
                  <a:lnTo>
                    <a:pt x="14304" y="12617"/>
                  </a:lnTo>
                  <a:lnTo>
                    <a:pt x="15348" y="54473"/>
                  </a:lnTo>
                  <a:lnTo>
                    <a:pt x="15419" y="96487"/>
                  </a:lnTo>
                  <a:lnTo>
                    <a:pt x="15436" y="130181"/>
                  </a:lnTo>
                  <a:lnTo>
                    <a:pt x="13563" y="177324"/>
                  </a:lnTo>
                  <a:lnTo>
                    <a:pt x="9360" y="224251"/>
                  </a:lnTo>
                  <a:lnTo>
                    <a:pt x="5751" y="179066"/>
                  </a:lnTo>
                  <a:lnTo>
                    <a:pt x="2202" y="147127"/>
                  </a:lnTo>
                  <a:lnTo>
                    <a:pt x="0" y="100971"/>
                  </a:lnTo>
                  <a:lnTo>
                    <a:pt x="5697" y="66834"/>
                  </a:lnTo>
                  <a:lnTo>
                    <a:pt x="28408" y="19586"/>
                  </a:lnTo>
                  <a:lnTo>
                    <a:pt x="36025" y="8513"/>
                  </a:lnTo>
                  <a:lnTo>
                    <a:pt x="41763" y="3592"/>
                  </a:lnTo>
                  <a:lnTo>
                    <a:pt x="46664" y="1405"/>
                  </a:lnTo>
                  <a:lnTo>
                    <a:pt x="52189" y="0"/>
                  </a:lnTo>
                  <a:lnTo>
                    <a:pt x="54826" y="1690"/>
                  </a:lnTo>
                  <a:lnTo>
                    <a:pt x="56517" y="3128"/>
                  </a:lnTo>
                  <a:lnTo>
                    <a:pt x="56939" y="4087"/>
                  </a:lnTo>
                  <a:lnTo>
                    <a:pt x="56514" y="4726"/>
                  </a:lnTo>
                  <a:lnTo>
                    <a:pt x="53723" y="5930"/>
                  </a:lnTo>
                  <a:lnTo>
                    <a:pt x="65096" y="6706"/>
                  </a:lnTo>
                  <a:lnTo>
                    <a:pt x="77039" y="10368"/>
                  </a:lnTo>
                  <a:lnTo>
                    <a:pt x="117494" y="11475"/>
                  </a:lnTo>
                  <a:lnTo>
                    <a:pt x="164826" y="6055"/>
                  </a:lnTo>
                  <a:lnTo>
                    <a:pt x="195126" y="6005"/>
                  </a:lnTo>
                  <a:lnTo>
                    <a:pt x="199493" y="7887"/>
                  </a:lnTo>
                  <a:lnTo>
                    <a:pt x="201645" y="9376"/>
                  </a:lnTo>
                  <a:lnTo>
                    <a:pt x="203079" y="11780"/>
                  </a:lnTo>
                  <a:lnTo>
                    <a:pt x="204673" y="18214"/>
                  </a:lnTo>
                  <a:lnTo>
                    <a:pt x="200755" y="55547"/>
                  </a:lnTo>
                  <a:lnTo>
                    <a:pt x="199941" y="93826"/>
                  </a:lnTo>
                  <a:lnTo>
                    <a:pt x="201581" y="139035"/>
                  </a:lnTo>
                  <a:lnTo>
                    <a:pt x="204655" y="178066"/>
                  </a:lnTo>
                  <a:lnTo>
                    <a:pt x="207190" y="218902"/>
                  </a:lnTo>
                  <a:lnTo>
                    <a:pt x="218649" y="2346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29"/>
            <p:cNvSpPr/>
            <p:nvPr>
              <p:custDataLst>
                <p:tags r:id="rId25"/>
              </p:custDataLst>
            </p:nvPr>
          </p:nvSpPr>
          <p:spPr>
            <a:xfrm>
              <a:off x="4171950" y="4419600"/>
              <a:ext cx="48277" cy="450851"/>
            </a:xfrm>
            <a:custGeom>
              <a:avLst/>
              <a:gdLst/>
              <a:ahLst/>
              <a:cxnLst/>
              <a:rect l="0" t="0" r="0" b="0"/>
              <a:pathLst>
                <a:path w="48277" h="4508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7136" y="52829"/>
                  </a:lnTo>
                  <a:lnTo>
                    <a:pt x="36990" y="90037"/>
                  </a:lnTo>
                  <a:lnTo>
                    <a:pt x="44662" y="135266"/>
                  </a:lnTo>
                  <a:lnTo>
                    <a:pt x="46708" y="162144"/>
                  </a:lnTo>
                  <a:lnTo>
                    <a:pt x="48072" y="190646"/>
                  </a:lnTo>
                  <a:lnTo>
                    <a:pt x="48276" y="218819"/>
                  </a:lnTo>
                  <a:lnTo>
                    <a:pt x="47706" y="246774"/>
                  </a:lnTo>
                  <a:lnTo>
                    <a:pt x="46620" y="274582"/>
                  </a:lnTo>
                  <a:lnTo>
                    <a:pt x="45191" y="300177"/>
                  </a:lnTo>
                  <a:lnTo>
                    <a:pt x="41722" y="347430"/>
                  </a:lnTo>
                  <a:lnTo>
                    <a:pt x="39710" y="386306"/>
                  </a:lnTo>
                  <a:lnTo>
                    <a:pt x="36695" y="426552"/>
                  </a:lnTo>
                  <a:lnTo>
                    <a:pt x="31750" y="450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30"/>
            <p:cNvSpPr/>
            <p:nvPr>
              <p:custDataLst>
                <p:tags r:id="rId26"/>
              </p:custDataLst>
            </p:nvPr>
          </p:nvSpPr>
          <p:spPr>
            <a:xfrm>
              <a:off x="4044950" y="4210050"/>
              <a:ext cx="165101" cy="260351"/>
            </a:xfrm>
            <a:custGeom>
              <a:avLst/>
              <a:gdLst/>
              <a:ahLst/>
              <a:cxnLst/>
              <a:rect l="0" t="0" r="0" b="0"/>
              <a:pathLst>
                <a:path w="165101" h="260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5353" y="42716"/>
                  </a:lnTo>
                  <a:lnTo>
                    <a:pt x="59707" y="84310"/>
                  </a:lnTo>
                  <a:lnTo>
                    <a:pt x="76396" y="116023"/>
                  </a:lnTo>
                  <a:lnTo>
                    <a:pt x="93221" y="148932"/>
                  </a:lnTo>
                  <a:lnTo>
                    <a:pt x="118559" y="196371"/>
                  </a:lnTo>
                  <a:lnTo>
                    <a:pt x="148642" y="237233"/>
                  </a:lnTo>
                  <a:lnTo>
                    <a:pt x="16510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31"/>
            <p:cNvSpPr/>
            <p:nvPr>
              <p:custDataLst>
                <p:tags r:id="rId27"/>
              </p:custDataLst>
            </p:nvPr>
          </p:nvSpPr>
          <p:spPr>
            <a:xfrm>
              <a:off x="3715012" y="4254500"/>
              <a:ext cx="348989" cy="292101"/>
            </a:xfrm>
            <a:custGeom>
              <a:avLst/>
              <a:gdLst/>
              <a:ahLst/>
              <a:cxnLst/>
              <a:rect l="0" t="0" r="0" b="0"/>
              <a:pathLst>
                <a:path w="348989" h="292101">
                  <a:moveTo>
                    <a:pt x="6088" y="292100"/>
                  </a:moveTo>
                  <a:lnTo>
                    <a:pt x="6088" y="292100"/>
                  </a:lnTo>
                  <a:lnTo>
                    <a:pt x="0" y="286011"/>
                  </a:lnTo>
                  <a:lnTo>
                    <a:pt x="20809" y="268096"/>
                  </a:lnTo>
                  <a:lnTo>
                    <a:pt x="61206" y="240191"/>
                  </a:lnTo>
                  <a:lnTo>
                    <a:pt x="107400" y="205929"/>
                  </a:lnTo>
                  <a:lnTo>
                    <a:pt x="145189" y="176426"/>
                  </a:lnTo>
                  <a:lnTo>
                    <a:pt x="183622" y="144499"/>
                  </a:lnTo>
                  <a:lnTo>
                    <a:pt x="220458" y="112199"/>
                  </a:lnTo>
                  <a:lnTo>
                    <a:pt x="253293" y="81381"/>
                  </a:lnTo>
                  <a:lnTo>
                    <a:pt x="299546" y="43006"/>
                  </a:lnTo>
                  <a:lnTo>
                    <a:pt x="341014" y="10271"/>
                  </a:lnTo>
                  <a:lnTo>
                    <a:pt x="3489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32"/>
            <p:cNvSpPr/>
            <p:nvPr>
              <p:custDataLst>
                <p:tags r:id="rId28"/>
              </p:custDataLst>
            </p:nvPr>
          </p:nvSpPr>
          <p:spPr>
            <a:xfrm>
              <a:off x="3282950" y="4726007"/>
              <a:ext cx="144173" cy="239694"/>
            </a:xfrm>
            <a:custGeom>
              <a:avLst/>
              <a:gdLst/>
              <a:ahLst/>
              <a:cxnLst/>
              <a:rect l="0" t="0" r="0" b="0"/>
              <a:pathLst>
                <a:path w="144173" h="239694">
                  <a:moveTo>
                    <a:pt x="0" y="42843"/>
                  </a:moveTo>
                  <a:lnTo>
                    <a:pt x="0" y="42843"/>
                  </a:lnTo>
                  <a:lnTo>
                    <a:pt x="0" y="36101"/>
                  </a:lnTo>
                  <a:lnTo>
                    <a:pt x="9407" y="29028"/>
                  </a:lnTo>
                  <a:lnTo>
                    <a:pt x="53450" y="9535"/>
                  </a:lnTo>
                  <a:lnTo>
                    <a:pt x="93787" y="0"/>
                  </a:lnTo>
                  <a:lnTo>
                    <a:pt x="113866" y="2240"/>
                  </a:lnTo>
                  <a:lnTo>
                    <a:pt x="118244" y="4486"/>
                  </a:lnTo>
                  <a:lnTo>
                    <a:pt x="121163" y="7394"/>
                  </a:lnTo>
                  <a:lnTo>
                    <a:pt x="125111" y="16504"/>
                  </a:lnTo>
                  <a:lnTo>
                    <a:pt x="133395" y="54860"/>
                  </a:lnTo>
                  <a:lnTo>
                    <a:pt x="139713" y="93441"/>
                  </a:lnTo>
                  <a:lnTo>
                    <a:pt x="144172" y="133565"/>
                  </a:lnTo>
                  <a:lnTo>
                    <a:pt x="143612" y="174851"/>
                  </a:lnTo>
                  <a:lnTo>
                    <a:pt x="137096" y="210132"/>
                  </a:lnTo>
                  <a:lnTo>
                    <a:pt x="127000" y="239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33"/>
            <p:cNvSpPr/>
            <p:nvPr>
              <p:custDataLst>
                <p:tags r:id="rId29"/>
              </p:custDataLst>
            </p:nvPr>
          </p:nvSpPr>
          <p:spPr>
            <a:xfrm>
              <a:off x="3289300" y="475615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728" y="37590"/>
                  </a:lnTo>
                  <a:lnTo>
                    <a:pt x="11523" y="81301"/>
                  </a:lnTo>
                  <a:lnTo>
                    <a:pt x="12351" y="127884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34"/>
            <p:cNvSpPr/>
            <p:nvPr>
              <p:custDataLst>
                <p:tags r:id="rId30"/>
              </p:custDataLst>
            </p:nvPr>
          </p:nvSpPr>
          <p:spPr>
            <a:xfrm>
              <a:off x="3124200" y="4264265"/>
              <a:ext cx="403189" cy="402986"/>
            </a:xfrm>
            <a:custGeom>
              <a:avLst/>
              <a:gdLst/>
              <a:ahLst/>
              <a:cxnLst/>
              <a:rect l="0" t="0" r="0" b="0"/>
              <a:pathLst>
                <a:path w="403189" h="402986">
                  <a:moveTo>
                    <a:pt x="0" y="275985"/>
                  </a:moveTo>
                  <a:lnTo>
                    <a:pt x="0" y="275985"/>
                  </a:lnTo>
                  <a:lnTo>
                    <a:pt x="3371" y="279356"/>
                  </a:lnTo>
                  <a:lnTo>
                    <a:pt x="8789" y="281011"/>
                  </a:lnTo>
                  <a:lnTo>
                    <a:pt x="12209" y="281452"/>
                  </a:lnTo>
                  <a:lnTo>
                    <a:pt x="15901" y="278924"/>
                  </a:lnTo>
                  <a:lnTo>
                    <a:pt x="46239" y="233420"/>
                  </a:lnTo>
                  <a:lnTo>
                    <a:pt x="70880" y="197565"/>
                  </a:lnTo>
                  <a:lnTo>
                    <a:pt x="100647" y="156465"/>
                  </a:lnTo>
                  <a:lnTo>
                    <a:pt x="132691" y="114679"/>
                  </a:lnTo>
                  <a:lnTo>
                    <a:pt x="163866" y="78235"/>
                  </a:lnTo>
                  <a:lnTo>
                    <a:pt x="201659" y="37476"/>
                  </a:lnTo>
                  <a:lnTo>
                    <a:pt x="238168" y="1708"/>
                  </a:lnTo>
                  <a:lnTo>
                    <a:pt x="241329" y="0"/>
                  </a:lnTo>
                  <a:lnTo>
                    <a:pt x="244847" y="979"/>
                  </a:lnTo>
                  <a:lnTo>
                    <a:pt x="252519" y="7710"/>
                  </a:lnTo>
                  <a:lnTo>
                    <a:pt x="275423" y="47309"/>
                  </a:lnTo>
                  <a:lnTo>
                    <a:pt x="292919" y="81453"/>
                  </a:lnTo>
                  <a:lnTo>
                    <a:pt x="318099" y="123909"/>
                  </a:lnTo>
                  <a:lnTo>
                    <a:pt x="346694" y="170296"/>
                  </a:lnTo>
                  <a:lnTo>
                    <a:pt x="373514" y="216782"/>
                  </a:lnTo>
                  <a:lnTo>
                    <a:pt x="390138" y="263313"/>
                  </a:lnTo>
                  <a:lnTo>
                    <a:pt x="399172" y="307748"/>
                  </a:lnTo>
                  <a:lnTo>
                    <a:pt x="403188" y="346311"/>
                  </a:lnTo>
                  <a:lnTo>
                    <a:pt x="401401" y="389595"/>
                  </a:lnTo>
                  <a:lnTo>
                    <a:pt x="400050" y="402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35"/>
            <p:cNvSpPr/>
            <p:nvPr>
              <p:custDataLst>
                <p:tags r:id="rId31"/>
              </p:custDataLst>
            </p:nvPr>
          </p:nvSpPr>
          <p:spPr>
            <a:xfrm>
              <a:off x="3473450" y="4480280"/>
              <a:ext cx="23636" cy="434621"/>
            </a:xfrm>
            <a:custGeom>
              <a:avLst/>
              <a:gdLst/>
              <a:ahLst/>
              <a:cxnLst/>
              <a:rect l="0" t="0" r="0" b="0"/>
              <a:pathLst>
                <a:path w="23636" h="434621">
                  <a:moveTo>
                    <a:pt x="12700" y="21870"/>
                  </a:moveTo>
                  <a:lnTo>
                    <a:pt x="12700" y="21870"/>
                  </a:lnTo>
                  <a:lnTo>
                    <a:pt x="23635" y="0"/>
                  </a:lnTo>
                  <a:lnTo>
                    <a:pt x="13035" y="40150"/>
                  </a:lnTo>
                  <a:lnTo>
                    <a:pt x="7440" y="81030"/>
                  </a:lnTo>
                  <a:lnTo>
                    <a:pt x="4960" y="105760"/>
                  </a:lnTo>
                  <a:lnTo>
                    <a:pt x="4012" y="133535"/>
                  </a:lnTo>
                  <a:lnTo>
                    <a:pt x="4085" y="163341"/>
                  </a:lnTo>
                  <a:lnTo>
                    <a:pt x="4840" y="194501"/>
                  </a:lnTo>
                  <a:lnTo>
                    <a:pt x="5343" y="227268"/>
                  </a:lnTo>
                  <a:lnTo>
                    <a:pt x="5679" y="261107"/>
                  </a:lnTo>
                  <a:lnTo>
                    <a:pt x="5903" y="295661"/>
                  </a:lnTo>
                  <a:lnTo>
                    <a:pt x="5346" y="326458"/>
                  </a:lnTo>
                  <a:lnTo>
                    <a:pt x="4270" y="354752"/>
                  </a:lnTo>
                  <a:lnTo>
                    <a:pt x="1897" y="399123"/>
                  </a:lnTo>
                  <a:lnTo>
                    <a:pt x="0" y="434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36"/>
            <p:cNvSpPr/>
            <p:nvPr>
              <p:custDataLst>
                <p:tags r:id="rId32"/>
              </p:custDataLst>
            </p:nvPr>
          </p:nvSpPr>
          <p:spPr>
            <a:xfrm>
              <a:off x="3187778" y="4442627"/>
              <a:ext cx="69773" cy="497674"/>
            </a:xfrm>
            <a:custGeom>
              <a:avLst/>
              <a:gdLst/>
              <a:ahLst/>
              <a:cxnLst/>
              <a:rect l="0" t="0" r="0" b="0"/>
              <a:pathLst>
                <a:path w="69773" h="497674">
                  <a:moveTo>
                    <a:pt x="6272" y="34123"/>
                  </a:moveTo>
                  <a:lnTo>
                    <a:pt x="6272" y="34123"/>
                  </a:lnTo>
                  <a:lnTo>
                    <a:pt x="96" y="0"/>
                  </a:lnTo>
                  <a:lnTo>
                    <a:pt x="38" y="86"/>
                  </a:lnTo>
                  <a:lnTo>
                    <a:pt x="0" y="848"/>
                  </a:lnTo>
                  <a:lnTo>
                    <a:pt x="6687" y="15405"/>
                  </a:lnTo>
                  <a:lnTo>
                    <a:pt x="10864" y="61189"/>
                  </a:lnTo>
                  <a:lnTo>
                    <a:pt x="9959" y="107771"/>
                  </a:lnTo>
                  <a:lnTo>
                    <a:pt x="8730" y="134022"/>
                  </a:lnTo>
                  <a:lnTo>
                    <a:pt x="7910" y="163516"/>
                  </a:lnTo>
                  <a:lnTo>
                    <a:pt x="7365" y="195174"/>
                  </a:lnTo>
                  <a:lnTo>
                    <a:pt x="7000" y="228274"/>
                  </a:lnTo>
                  <a:lnTo>
                    <a:pt x="6757" y="261629"/>
                  </a:lnTo>
                  <a:lnTo>
                    <a:pt x="6595" y="295155"/>
                  </a:lnTo>
                  <a:lnTo>
                    <a:pt x="6488" y="328794"/>
                  </a:lnTo>
                  <a:lnTo>
                    <a:pt x="8532" y="358276"/>
                  </a:lnTo>
                  <a:lnTo>
                    <a:pt x="12012" y="384986"/>
                  </a:lnTo>
                  <a:lnTo>
                    <a:pt x="21523" y="430657"/>
                  </a:lnTo>
                  <a:lnTo>
                    <a:pt x="32806" y="465066"/>
                  </a:lnTo>
                  <a:lnTo>
                    <a:pt x="39484" y="475935"/>
                  </a:lnTo>
                  <a:lnTo>
                    <a:pt x="69772" y="4976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837"/>
          <p:cNvSpPr/>
          <p:nvPr>
            <p:custDataLst>
              <p:tags r:id="rId5"/>
            </p:custDataLst>
          </p:nvPr>
        </p:nvSpPr>
        <p:spPr>
          <a:xfrm>
            <a:off x="3752850" y="4495800"/>
            <a:ext cx="6089" cy="374651"/>
          </a:xfrm>
          <a:custGeom>
            <a:avLst/>
            <a:gdLst/>
            <a:ahLst/>
            <a:cxnLst/>
            <a:rect l="0" t="0" r="0" b="0"/>
            <a:pathLst>
              <a:path w="6089" h="374651">
                <a:moveTo>
                  <a:pt x="0" y="0"/>
                </a:moveTo>
                <a:lnTo>
                  <a:pt x="0" y="0"/>
                </a:lnTo>
                <a:lnTo>
                  <a:pt x="1881" y="38919"/>
                </a:lnTo>
                <a:lnTo>
                  <a:pt x="4364" y="76564"/>
                </a:lnTo>
                <a:lnTo>
                  <a:pt x="5026" y="100431"/>
                </a:lnTo>
                <a:lnTo>
                  <a:pt x="5467" y="126221"/>
                </a:lnTo>
                <a:lnTo>
                  <a:pt x="5761" y="153998"/>
                </a:lnTo>
                <a:lnTo>
                  <a:pt x="5958" y="183098"/>
                </a:lnTo>
                <a:lnTo>
                  <a:pt x="6088" y="213082"/>
                </a:lnTo>
                <a:lnTo>
                  <a:pt x="5470" y="240127"/>
                </a:lnTo>
                <a:lnTo>
                  <a:pt x="4352" y="265212"/>
                </a:lnTo>
                <a:lnTo>
                  <a:pt x="1934" y="309077"/>
                </a:lnTo>
                <a:lnTo>
                  <a:pt x="573" y="353339"/>
                </a:lnTo>
                <a:lnTo>
                  <a:pt x="0" y="3746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Shape-838"/>
          <p:cNvSpPr/>
          <p:nvPr>
            <p:custDataLst>
              <p:tags r:id="rId6"/>
            </p:custDataLst>
          </p:nvPr>
        </p:nvSpPr>
        <p:spPr>
          <a:xfrm>
            <a:off x="4452233" y="4452233"/>
            <a:ext cx="11818" cy="348368"/>
          </a:xfrm>
          <a:custGeom>
            <a:avLst/>
            <a:gdLst/>
            <a:ahLst/>
            <a:cxnLst/>
            <a:rect l="0" t="0" r="0" b="0"/>
            <a:pathLst>
              <a:path w="11818" h="348368">
                <a:moveTo>
                  <a:pt x="5467" y="5467"/>
                </a:moveTo>
                <a:lnTo>
                  <a:pt x="5467" y="5467"/>
                </a:lnTo>
                <a:lnTo>
                  <a:pt x="0" y="0"/>
                </a:lnTo>
                <a:lnTo>
                  <a:pt x="3655" y="12958"/>
                </a:lnTo>
                <a:lnTo>
                  <a:pt x="5636" y="49707"/>
                </a:lnTo>
                <a:lnTo>
                  <a:pt x="8599" y="90040"/>
                </a:lnTo>
                <a:lnTo>
                  <a:pt x="9672" y="115471"/>
                </a:lnTo>
                <a:lnTo>
                  <a:pt x="10387" y="143714"/>
                </a:lnTo>
                <a:lnTo>
                  <a:pt x="10864" y="173832"/>
                </a:lnTo>
                <a:lnTo>
                  <a:pt x="11181" y="201671"/>
                </a:lnTo>
                <a:lnTo>
                  <a:pt x="11393" y="227992"/>
                </a:lnTo>
                <a:lnTo>
                  <a:pt x="11628" y="274406"/>
                </a:lnTo>
                <a:lnTo>
                  <a:pt x="11761" y="320808"/>
                </a:lnTo>
                <a:lnTo>
                  <a:pt x="11817" y="3483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156"/>
          <p:cNvGrpSpPr/>
          <p:nvPr/>
        </p:nvGrpSpPr>
        <p:grpSpPr>
          <a:xfrm>
            <a:off x="2565400" y="5086250"/>
            <a:ext cx="209551" cy="743051"/>
            <a:chOff x="2565400" y="5086250"/>
            <a:chExt cx="209551" cy="743051"/>
          </a:xfrm>
        </p:grpSpPr>
        <p:sp>
          <p:nvSpPr>
            <p:cNvPr id="61" name="SMARTInkShape-839"/>
            <p:cNvSpPr/>
            <p:nvPr>
              <p:custDataLst>
                <p:tags r:id="rId13"/>
              </p:custDataLst>
            </p:nvPr>
          </p:nvSpPr>
          <p:spPr>
            <a:xfrm>
              <a:off x="2667000" y="574040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0" y="0"/>
                  </a:moveTo>
                  <a:lnTo>
                    <a:pt x="0" y="0"/>
                  </a:lnTo>
                  <a:lnTo>
                    <a:pt x="37664" y="21654"/>
                  </a:lnTo>
                  <a:lnTo>
                    <a:pt x="78043" y="61142"/>
                  </a:lnTo>
                  <a:lnTo>
                    <a:pt x="10160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40"/>
            <p:cNvSpPr/>
            <p:nvPr>
              <p:custDataLst>
                <p:tags r:id="rId14"/>
              </p:custDataLst>
            </p:nvPr>
          </p:nvSpPr>
          <p:spPr>
            <a:xfrm>
              <a:off x="2616200" y="570230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26403" y="48102"/>
                  </a:lnTo>
                  <a:lnTo>
                    <a:pt x="8764" y="7320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41"/>
            <p:cNvSpPr/>
            <p:nvPr>
              <p:custDataLst>
                <p:tags r:id="rId15"/>
              </p:custDataLst>
            </p:nvPr>
          </p:nvSpPr>
          <p:spPr>
            <a:xfrm>
              <a:off x="2622550" y="5540179"/>
              <a:ext cx="152401" cy="79572"/>
            </a:xfrm>
            <a:custGeom>
              <a:avLst/>
              <a:gdLst/>
              <a:ahLst/>
              <a:cxnLst/>
              <a:rect l="0" t="0" r="0" b="0"/>
              <a:pathLst>
                <a:path w="152401" h="79572">
                  <a:moveTo>
                    <a:pt x="0" y="3371"/>
                  </a:moveTo>
                  <a:lnTo>
                    <a:pt x="0" y="3371"/>
                  </a:lnTo>
                  <a:lnTo>
                    <a:pt x="13484" y="0"/>
                  </a:lnTo>
                  <a:lnTo>
                    <a:pt x="27630" y="2108"/>
                  </a:lnTo>
                  <a:lnTo>
                    <a:pt x="51461" y="13110"/>
                  </a:lnTo>
                  <a:lnTo>
                    <a:pt x="93926" y="41917"/>
                  </a:lnTo>
                  <a:lnTo>
                    <a:pt x="137575" y="69909"/>
                  </a:lnTo>
                  <a:lnTo>
                    <a:pt x="152400" y="79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42"/>
            <p:cNvSpPr/>
            <p:nvPr>
              <p:custDataLst>
                <p:tags r:id="rId16"/>
              </p:custDataLst>
            </p:nvPr>
          </p:nvSpPr>
          <p:spPr>
            <a:xfrm>
              <a:off x="2565400" y="554990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0341" y="6742"/>
                  </a:lnTo>
                  <a:lnTo>
                    <a:pt x="28747" y="5090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43"/>
            <p:cNvSpPr/>
            <p:nvPr>
              <p:custDataLst>
                <p:tags r:id="rId17"/>
              </p:custDataLst>
            </p:nvPr>
          </p:nvSpPr>
          <p:spPr>
            <a:xfrm>
              <a:off x="2641600" y="5384800"/>
              <a:ext cx="57151" cy="355601"/>
            </a:xfrm>
            <a:custGeom>
              <a:avLst/>
              <a:gdLst/>
              <a:ahLst/>
              <a:cxnLst/>
              <a:rect l="0" t="0" r="0" b="0"/>
              <a:pathLst>
                <a:path w="57151" h="355601">
                  <a:moveTo>
                    <a:pt x="0" y="0"/>
                  </a:moveTo>
                  <a:lnTo>
                    <a:pt x="0" y="0"/>
                  </a:lnTo>
                  <a:lnTo>
                    <a:pt x="8838" y="21047"/>
                  </a:lnTo>
                  <a:lnTo>
                    <a:pt x="12643" y="62875"/>
                  </a:lnTo>
                  <a:lnTo>
                    <a:pt x="15732" y="97324"/>
                  </a:lnTo>
                  <a:lnTo>
                    <a:pt x="19457" y="139916"/>
                  </a:lnTo>
                  <a:lnTo>
                    <a:pt x="24875" y="185657"/>
                  </a:lnTo>
                  <a:lnTo>
                    <a:pt x="34339" y="229504"/>
                  </a:lnTo>
                  <a:lnTo>
                    <a:pt x="41838" y="268748"/>
                  </a:lnTo>
                  <a:lnTo>
                    <a:pt x="50026" y="315050"/>
                  </a:lnTo>
                  <a:lnTo>
                    <a:pt x="57150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44"/>
            <p:cNvSpPr/>
            <p:nvPr>
              <p:custDataLst>
                <p:tags r:id="rId18"/>
              </p:custDataLst>
            </p:nvPr>
          </p:nvSpPr>
          <p:spPr>
            <a:xfrm>
              <a:off x="2576198" y="5086250"/>
              <a:ext cx="152093" cy="263627"/>
            </a:xfrm>
            <a:custGeom>
              <a:avLst/>
              <a:gdLst/>
              <a:ahLst/>
              <a:cxnLst/>
              <a:rect l="0" t="0" r="0" b="0"/>
              <a:pathLst>
                <a:path w="152093" h="263627">
                  <a:moveTo>
                    <a:pt x="116202" y="44550"/>
                  </a:moveTo>
                  <a:lnTo>
                    <a:pt x="116202" y="44550"/>
                  </a:lnTo>
                  <a:lnTo>
                    <a:pt x="112831" y="41179"/>
                  </a:lnTo>
                  <a:lnTo>
                    <a:pt x="112543" y="39481"/>
                  </a:lnTo>
                  <a:lnTo>
                    <a:pt x="113058" y="37642"/>
                  </a:lnTo>
                  <a:lnTo>
                    <a:pt x="114106" y="35712"/>
                  </a:lnTo>
                  <a:lnTo>
                    <a:pt x="113389" y="29803"/>
                  </a:lnTo>
                  <a:lnTo>
                    <a:pt x="112210" y="26252"/>
                  </a:lnTo>
                  <a:lnTo>
                    <a:pt x="100437" y="11142"/>
                  </a:lnTo>
                  <a:lnTo>
                    <a:pt x="87559" y="3125"/>
                  </a:lnTo>
                  <a:lnTo>
                    <a:pt x="80173" y="0"/>
                  </a:lnTo>
                  <a:lnTo>
                    <a:pt x="64441" y="291"/>
                  </a:lnTo>
                  <a:lnTo>
                    <a:pt x="56295" y="2344"/>
                  </a:lnTo>
                  <a:lnTo>
                    <a:pt x="27974" y="25459"/>
                  </a:lnTo>
                  <a:lnTo>
                    <a:pt x="7354" y="69232"/>
                  </a:lnTo>
                  <a:lnTo>
                    <a:pt x="797" y="107966"/>
                  </a:lnTo>
                  <a:lnTo>
                    <a:pt x="0" y="150346"/>
                  </a:lnTo>
                  <a:lnTo>
                    <a:pt x="6701" y="192700"/>
                  </a:lnTo>
                  <a:lnTo>
                    <a:pt x="25745" y="239357"/>
                  </a:lnTo>
                  <a:lnTo>
                    <a:pt x="43073" y="256484"/>
                  </a:lnTo>
                  <a:lnTo>
                    <a:pt x="52632" y="262040"/>
                  </a:lnTo>
                  <a:lnTo>
                    <a:pt x="63239" y="263626"/>
                  </a:lnTo>
                  <a:lnTo>
                    <a:pt x="86313" y="259745"/>
                  </a:lnTo>
                  <a:lnTo>
                    <a:pt x="106916" y="241557"/>
                  </a:lnTo>
                  <a:lnTo>
                    <a:pt x="134382" y="193939"/>
                  </a:lnTo>
                  <a:lnTo>
                    <a:pt x="148271" y="154690"/>
                  </a:lnTo>
                  <a:lnTo>
                    <a:pt x="152092" y="118430"/>
                  </a:lnTo>
                  <a:lnTo>
                    <a:pt x="145794" y="92908"/>
                  </a:lnTo>
                  <a:lnTo>
                    <a:pt x="140163" y="83139"/>
                  </a:lnTo>
                  <a:lnTo>
                    <a:pt x="122618" y="68521"/>
                  </a:lnTo>
                  <a:lnTo>
                    <a:pt x="94584" y="56121"/>
                  </a:lnTo>
                  <a:lnTo>
                    <a:pt x="81900" y="52515"/>
                  </a:lnTo>
                  <a:lnTo>
                    <a:pt x="71752" y="44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57"/>
          <p:cNvGrpSpPr/>
          <p:nvPr/>
        </p:nvGrpSpPr>
        <p:grpSpPr>
          <a:xfrm>
            <a:off x="3029105" y="5290433"/>
            <a:ext cx="2893689" cy="259468"/>
            <a:chOff x="3029105" y="5290433"/>
            <a:chExt cx="2893689" cy="259468"/>
          </a:xfrm>
        </p:grpSpPr>
        <p:sp>
          <p:nvSpPr>
            <p:cNvPr id="68" name="SMARTInkShape-845"/>
            <p:cNvSpPr/>
            <p:nvPr>
              <p:custDataLst>
                <p:tags r:id="rId11"/>
              </p:custDataLst>
            </p:nvPr>
          </p:nvSpPr>
          <p:spPr>
            <a:xfrm>
              <a:off x="5704066" y="5290433"/>
              <a:ext cx="154675" cy="259468"/>
            </a:xfrm>
            <a:custGeom>
              <a:avLst/>
              <a:gdLst/>
              <a:ahLst/>
              <a:cxnLst/>
              <a:rect l="0" t="0" r="0" b="0"/>
              <a:pathLst>
                <a:path w="154675" h="259468">
                  <a:moveTo>
                    <a:pt x="10934" y="5467"/>
                  </a:moveTo>
                  <a:lnTo>
                    <a:pt x="10934" y="5467"/>
                  </a:lnTo>
                  <a:lnTo>
                    <a:pt x="0" y="0"/>
                  </a:lnTo>
                  <a:lnTo>
                    <a:pt x="38649" y="16811"/>
                  </a:lnTo>
                  <a:lnTo>
                    <a:pt x="85233" y="44341"/>
                  </a:lnTo>
                  <a:lnTo>
                    <a:pt x="118039" y="71427"/>
                  </a:lnTo>
                  <a:lnTo>
                    <a:pt x="144379" y="104632"/>
                  </a:lnTo>
                  <a:lnTo>
                    <a:pt x="154674" y="148084"/>
                  </a:lnTo>
                  <a:lnTo>
                    <a:pt x="153136" y="193030"/>
                  </a:lnTo>
                  <a:lnTo>
                    <a:pt x="139224" y="237900"/>
                  </a:lnTo>
                  <a:lnTo>
                    <a:pt x="131584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46"/>
            <p:cNvSpPr/>
            <p:nvPr>
              <p:custDataLst>
                <p:tags r:id="rId12"/>
              </p:custDataLst>
            </p:nvPr>
          </p:nvSpPr>
          <p:spPr>
            <a:xfrm>
              <a:off x="3029105" y="5378450"/>
              <a:ext cx="2893689" cy="113939"/>
            </a:xfrm>
            <a:custGeom>
              <a:avLst/>
              <a:gdLst/>
              <a:ahLst/>
              <a:cxnLst/>
              <a:rect l="0" t="0" r="0" b="0"/>
              <a:pathLst>
                <a:path w="2893689" h="113939">
                  <a:moveTo>
                    <a:pt x="12545" y="95250"/>
                  </a:moveTo>
                  <a:lnTo>
                    <a:pt x="12545" y="95250"/>
                  </a:lnTo>
                  <a:lnTo>
                    <a:pt x="0" y="95250"/>
                  </a:lnTo>
                  <a:lnTo>
                    <a:pt x="5651" y="100319"/>
                  </a:lnTo>
                  <a:lnTo>
                    <a:pt x="17166" y="106082"/>
                  </a:lnTo>
                  <a:lnTo>
                    <a:pt x="39236" y="111551"/>
                  </a:lnTo>
                  <a:lnTo>
                    <a:pt x="75487" y="113486"/>
                  </a:lnTo>
                  <a:lnTo>
                    <a:pt x="112956" y="113938"/>
                  </a:lnTo>
                  <a:lnTo>
                    <a:pt x="136636" y="111942"/>
                  </a:lnTo>
                  <a:lnTo>
                    <a:pt x="163005" y="108495"/>
                  </a:lnTo>
                  <a:lnTo>
                    <a:pt x="191168" y="104080"/>
                  </a:lnTo>
                  <a:lnTo>
                    <a:pt x="221233" y="99726"/>
                  </a:lnTo>
                  <a:lnTo>
                    <a:pt x="252564" y="95412"/>
                  </a:lnTo>
                  <a:lnTo>
                    <a:pt x="284741" y="91124"/>
                  </a:lnTo>
                  <a:lnTo>
                    <a:pt x="319598" y="86855"/>
                  </a:lnTo>
                  <a:lnTo>
                    <a:pt x="356241" y="82597"/>
                  </a:lnTo>
                  <a:lnTo>
                    <a:pt x="394076" y="78348"/>
                  </a:lnTo>
                  <a:lnTo>
                    <a:pt x="433410" y="74104"/>
                  </a:lnTo>
                  <a:lnTo>
                    <a:pt x="473744" y="69864"/>
                  </a:lnTo>
                  <a:lnTo>
                    <a:pt x="514744" y="65626"/>
                  </a:lnTo>
                  <a:lnTo>
                    <a:pt x="559717" y="62095"/>
                  </a:lnTo>
                  <a:lnTo>
                    <a:pt x="607337" y="59036"/>
                  </a:lnTo>
                  <a:lnTo>
                    <a:pt x="656723" y="56290"/>
                  </a:lnTo>
                  <a:lnTo>
                    <a:pt x="709402" y="54460"/>
                  </a:lnTo>
                  <a:lnTo>
                    <a:pt x="764277" y="53240"/>
                  </a:lnTo>
                  <a:lnTo>
                    <a:pt x="820617" y="52427"/>
                  </a:lnTo>
                  <a:lnTo>
                    <a:pt x="879343" y="51884"/>
                  </a:lnTo>
                  <a:lnTo>
                    <a:pt x="939660" y="51523"/>
                  </a:lnTo>
                  <a:lnTo>
                    <a:pt x="1001039" y="51282"/>
                  </a:lnTo>
                  <a:lnTo>
                    <a:pt x="1064535" y="51121"/>
                  </a:lnTo>
                  <a:lnTo>
                    <a:pt x="1129444" y="51014"/>
                  </a:lnTo>
                  <a:lnTo>
                    <a:pt x="1195294" y="50943"/>
                  </a:lnTo>
                  <a:lnTo>
                    <a:pt x="1260361" y="50895"/>
                  </a:lnTo>
                  <a:lnTo>
                    <a:pt x="1324906" y="50863"/>
                  </a:lnTo>
                  <a:lnTo>
                    <a:pt x="1389102" y="50842"/>
                  </a:lnTo>
                  <a:lnTo>
                    <a:pt x="1452361" y="50828"/>
                  </a:lnTo>
                  <a:lnTo>
                    <a:pt x="1514994" y="50819"/>
                  </a:lnTo>
                  <a:lnTo>
                    <a:pt x="1577211" y="50813"/>
                  </a:lnTo>
                  <a:lnTo>
                    <a:pt x="1640561" y="50103"/>
                  </a:lnTo>
                  <a:lnTo>
                    <a:pt x="1704667" y="48924"/>
                  </a:lnTo>
                  <a:lnTo>
                    <a:pt x="1769276" y="47433"/>
                  </a:lnTo>
                  <a:lnTo>
                    <a:pt x="1831399" y="47144"/>
                  </a:lnTo>
                  <a:lnTo>
                    <a:pt x="1891864" y="47657"/>
                  </a:lnTo>
                  <a:lnTo>
                    <a:pt x="1951225" y="48705"/>
                  </a:lnTo>
                  <a:lnTo>
                    <a:pt x="2028898" y="49403"/>
                  </a:lnTo>
                  <a:lnTo>
                    <a:pt x="2118780" y="49869"/>
                  </a:lnTo>
                  <a:lnTo>
                    <a:pt x="2216802" y="50179"/>
                  </a:lnTo>
                  <a:lnTo>
                    <a:pt x="2301199" y="50386"/>
                  </a:lnTo>
                  <a:lnTo>
                    <a:pt x="2376515" y="50524"/>
                  </a:lnTo>
                  <a:lnTo>
                    <a:pt x="2445775" y="50616"/>
                  </a:lnTo>
                  <a:lnTo>
                    <a:pt x="2506764" y="50678"/>
                  </a:lnTo>
                  <a:lnTo>
                    <a:pt x="2562241" y="50719"/>
                  </a:lnTo>
                  <a:lnTo>
                    <a:pt x="2614043" y="50745"/>
                  </a:lnTo>
                  <a:lnTo>
                    <a:pt x="2659160" y="50058"/>
                  </a:lnTo>
                  <a:lnTo>
                    <a:pt x="2699822" y="48894"/>
                  </a:lnTo>
                  <a:lnTo>
                    <a:pt x="2737513" y="47413"/>
                  </a:lnTo>
                  <a:lnTo>
                    <a:pt x="2769696" y="45719"/>
                  </a:lnTo>
                  <a:lnTo>
                    <a:pt x="2798206" y="43885"/>
                  </a:lnTo>
                  <a:lnTo>
                    <a:pt x="2844467" y="40672"/>
                  </a:lnTo>
                  <a:lnTo>
                    <a:pt x="2883554" y="37450"/>
                  </a:lnTo>
                  <a:lnTo>
                    <a:pt x="2889634" y="34845"/>
                  </a:lnTo>
                  <a:lnTo>
                    <a:pt x="2893688" y="31697"/>
                  </a:lnTo>
                  <a:lnTo>
                    <a:pt x="2893568" y="26775"/>
                  </a:lnTo>
                  <a:lnTo>
                    <a:pt x="28763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58"/>
          <p:cNvGrpSpPr/>
          <p:nvPr/>
        </p:nvGrpSpPr>
        <p:grpSpPr>
          <a:xfrm>
            <a:off x="3086100" y="4482456"/>
            <a:ext cx="4413251" cy="610245"/>
            <a:chOff x="3086100" y="4482456"/>
            <a:chExt cx="4413251" cy="610245"/>
          </a:xfrm>
        </p:grpSpPr>
        <p:sp>
          <p:nvSpPr>
            <p:cNvPr id="71" name="SMARTInkShape-847"/>
            <p:cNvSpPr/>
            <p:nvPr>
              <p:custDataLst>
                <p:tags r:id="rId7"/>
              </p:custDataLst>
            </p:nvPr>
          </p:nvSpPr>
          <p:spPr>
            <a:xfrm>
              <a:off x="3124200" y="4718050"/>
              <a:ext cx="3429001" cy="266701"/>
            </a:xfrm>
            <a:custGeom>
              <a:avLst/>
              <a:gdLst/>
              <a:ahLst/>
              <a:cxnLst/>
              <a:rect l="0" t="0" r="0" b="0"/>
              <a:pathLst>
                <a:path w="3429001" h="266701">
                  <a:moveTo>
                    <a:pt x="0" y="266700"/>
                  </a:moveTo>
                  <a:lnTo>
                    <a:pt x="0" y="266700"/>
                  </a:lnTo>
                  <a:lnTo>
                    <a:pt x="0" y="263329"/>
                  </a:lnTo>
                  <a:lnTo>
                    <a:pt x="1411" y="262336"/>
                  </a:lnTo>
                  <a:lnTo>
                    <a:pt x="42646" y="256160"/>
                  </a:lnTo>
                  <a:lnTo>
                    <a:pt x="84524" y="253935"/>
                  </a:lnTo>
                  <a:lnTo>
                    <a:pt x="121057" y="250913"/>
                  </a:lnTo>
                  <a:lnTo>
                    <a:pt x="166457" y="249100"/>
                  </a:lnTo>
                  <a:lnTo>
                    <a:pt x="191405" y="248617"/>
                  </a:lnTo>
                  <a:lnTo>
                    <a:pt x="219325" y="246178"/>
                  </a:lnTo>
                  <a:lnTo>
                    <a:pt x="249228" y="242436"/>
                  </a:lnTo>
                  <a:lnTo>
                    <a:pt x="280452" y="237823"/>
                  </a:lnTo>
                  <a:lnTo>
                    <a:pt x="314673" y="232632"/>
                  </a:lnTo>
                  <a:lnTo>
                    <a:pt x="350894" y="227055"/>
                  </a:lnTo>
                  <a:lnTo>
                    <a:pt x="388445" y="221220"/>
                  </a:lnTo>
                  <a:lnTo>
                    <a:pt x="429002" y="214507"/>
                  </a:lnTo>
                  <a:lnTo>
                    <a:pt x="471563" y="207210"/>
                  </a:lnTo>
                  <a:lnTo>
                    <a:pt x="515458" y="199523"/>
                  </a:lnTo>
                  <a:lnTo>
                    <a:pt x="563067" y="191576"/>
                  </a:lnTo>
                  <a:lnTo>
                    <a:pt x="613150" y="183457"/>
                  </a:lnTo>
                  <a:lnTo>
                    <a:pt x="664883" y="175221"/>
                  </a:lnTo>
                  <a:lnTo>
                    <a:pt x="717717" y="166908"/>
                  </a:lnTo>
                  <a:lnTo>
                    <a:pt x="771283" y="158544"/>
                  </a:lnTo>
                  <a:lnTo>
                    <a:pt x="825339" y="150146"/>
                  </a:lnTo>
                  <a:lnTo>
                    <a:pt x="881131" y="142431"/>
                  </a:lnTo>
                  <a:lnTo>
                    <a:pt x="938082" y="135170"/>
                  </a:lnTo>
                  <a:lnTo>
                    <a:pt x="995805" y="128213"/>
                  </a:lnTo>
                  <a:lnTo>
                    <a:pt x="1055453" y="122165"/>
                  </a:lnTo>
                  <a:lnTo>
                    <a:pt x="1116385" y="116721"/>
                  </a:lnTo>
                  <a:lnTo>
                    <a:pt x="1178173" y="111681"/>
                  </a:lnTo>
                  <a:lnTo>
                    <a:pt x="1240532" y="106909"/>
                  </a:lnTo>
                  <a:lnTo>
                    <a:pt x="1303272" y="102317"/>
                  </a:lnTo>
                  <a:lnTo>
                    <a:pt x="1366264" y="97844"/>
                  </a:lnTo>
                  <a:lnTo>
                    <a:pt x="1430131" y="93452"/>
                  </a:lnTo>
                  <a:lnTo>
                    <a:pt x="1494582" y="89112"/>
                  </a:lnTo>
                  <a:lnTo>
                    <a:pt x="1559421" y="84808"/>
                  </a:lnTo>
                  <a:lnTo>
                    <a:pt x="1624519" y="80528"/>
                  </a:lnTo>
                  <a:lnTo>
                    <a:pt x="1689791" y="76263"/>
                  </a:lnTo>
                  <a:lnTo>
                    <a:pt x="1755177" y="72009"/>
                  </a:lnTo>
                  <a:lnTo>
                    <a:pt x="1819935" y="67761"/>
                  </a:lnTo>
                  <a:lnTo>
                    <a:pt x="1884273" y="63519"/>
                  </a:lnTo>
                  <a:lnTo>
                    <a:pt x="1948332" y="59279"/>
                  </a:lnTo>
                  <a:lnTo>
                    <a:pt x="2011499" y="56453"/>
                  </a:lnTo>
                  <a:lnTo>
                    <a:pt x="2074071" y="54568"/>
                  </a:lnTo>
                  <a:lnTo>
                    <a:pt x="2136248" y="53312"/>
                  </a:lnTo>
                  <a:lnTo>
                    <a:pt x="2196748" y="51769"/>
                  </a:lnTo>
                  <a:lnTo>
                    <a:pt x="2256132" y="50035"/>
                  </a:lnTo>
                  <a:lnTo>
                    <a:pt x="2314771" y="48173"/>
                  </a:lnTo>
                  <a:lnTo>
                    <a:pt x="2371503" y="46932"/>
                  </a:lnTo>
                  <a:lnTo>
                    <a:pt x="2426963" y="46105"/>
                  </a:lnTo>
                  <a:lnTo>
                    <a:pt x="2481576" y="45553"/>
                  </a:lnTo>
                  <a:lnTo>
                    <a:pt x="2533506" y="44480"/>
                  </a:lnTo>
                  <a:lnTo>
                    <a:pt x="2583648" y="43059"/>
                  </a:lnTo>
                  <a:lnTo>
                    <a:pt x="2632599" y="41406"/>
                  </a:lnTo>
                  <a:lnTo>
                    <a:pt x="2679343" y="39598"/>
                  </a:lnTo>
                  <a:lnTo>
                    <a:pt x="2724617" y="37688"/>
                  </a:lnTo>
                  <a:lnTo>
                    <a:pt x="2768912" y="35708"/>
                  </a:lnTo>
                  <a:lnTo>
                    <a:pt x="2811142" y="35094"/>
                  </a:lnTo>
                  <a:lnTo>
                    <a:pt x="2851994" y="35390"/>
                  </a:lnTo>
                  <a:lnTo>
                    <a:pt x="2891928" y="36294"/>
                  </a:lnTo>
                  <a:lnTo>
                    <a:pt x="2929135" y="36895"/>
                  </a:lnTo>
                  <a:lnTo>
                    <a:pt x="2964524" y="37297"/>
                  </a:lnTo>
                  <a:lnTo>
                    <a:pt x="2998699" y="37564"/>
                  </a:lnTo>
                  <a:lnTo>
                    <a:pt x="3032066" y="37743"/>
                  </a:lnTo>
                  <a:lnTo>
                    <a:pt x="3064894" y="37862"/>
                  </a:lnTo>
                  <a:lnTo>
                    <a:pt x="3097363" y="37941"/>
                  </a:lnTo>
                  <a:lnTo>
                    <a:pt x="3127476" y="38700"/>
                  </a:lnTo>
                  <a:lnTo>
                    <a:pt x="3156017" y="39911"/>
                  </a:lnTo>
                  <a:lnTo>
                    <a:pt x="3183511" y="41424"/>
                  </a:lnTo>
                  <a:lnTo>
                    <a:pt x="3208896" y="42433"/>
                  </a:lnTo>
                  <a:lnTo>
                    <a:pt x="3255917" y="43553"/>
                  </a:lnTo>
                  <a:lnTo>
                    <a:pt x="3294689" y="44051"/>
                  </a:lnTo>
                  <a:lnTo>
                    <a:pt x="3340520" y="44331"/>
                  </a:lnTo>
                  <a:lnTo>
                    <a:pt x="3387741" y="43729"/>
                  </a:lnTo>
                  <a:lnTo>
                    <a:pt x="3410117" y="38981"/>
                  </a:lnTo>
                  <a:lnTo>
                    <a:pt x="3412179" y="37981"/>
                  </a:lnTo>
                  <a:lnTo>
                    <a:pt x="3413552" y="36610"/>
                  </a:lnTo>
                  <a:lnTo>
                    <a:pt x="342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48"/>
            <p:cNvSpPr/>
            <p:nvPr>
              <p:custDataLst>
                <p:tags r:id="rId8"/>
              </p:custDataLst>
            </p:nvPr>
          </p:nvSpPr>
          <p:spPr>
            <a:xfrm>
              <a:off x="6470650" y="4482456"/>
              <a:ext cx="120651" cy="426095"/>
            </a:xfrm>
            <a:custGeom>
              <a:avLst/>
              <a:gdLst/>
              <a:ahLst/>
              <a:cxnLst/>
              <a:rect l="0" t="0" r="0" b="0"/>
              <a:pathLst>
                <a:path w="120651" h="426095">
                  <a:moveTo>
                    <a:pt x="120650" y="26044"/>
                  </a:moveTo>
                  <a:lnTo>
                    <a:pt x="120650" y="26044"/>
                  </a:lnTo>
                  <a:lnTo>
                    <a:pt x="120650" y="2900"/>
                  </a:lnTo>
                  <a:lnTo>
                    <a:pt x="119944" y="737"/>
                  </a:lnTo>
                  <a:lnTo>
                    <a:pt x="118769" y="0"/>
                  </a:lnTo>
                  <a:lnTo>
                    <a:pt x="117279" y="215"/>
                  </a:lnTo>
                  <a:lnTo>
                    <a:pt x="115624" y="7979"/>
                  </a:lnTo>
                  <a:lnTo>
                    <a:pt x="110929" y="39506"/>
                  </a:lnTo>
                  <a:lnTo>
                    <a:pt x="102923" y="76477"/>
                  </a:lnTo>
                  <a:lnTo>
                    <a:pt x="89958" y="123483"/>
                  </a:lnTo>
                  <a:lnTo>
                    <a:pt x="81844" y="150975"/>
                  </a:lnTo>
                  <a:lnTo>
                    <a:pt x="72906" y="180593"/>
                  </a:lnTo>
                  <a:lnTo>
                    <a:pt x="63421" y="211626"/>
                  </a:lnTo>
                  <a:lnTo>
                    <a:pt x="52863" y="240782"/>
                  </a:lnTo>
                  <a:lnTo>
                    <a:pt x="41592" y="268686"/>
                  </a:lnTo>
                  <a:lnTo>
                    <a:pt x="29845" y="295755"/>
                  </a:lnTo>
                  <a:lnTo>
                    <a:pt x="13030" y="340884"/>
                  </a:lnTo>
                  <a:lnTo>
                    <a:pt x="2969" y="376933"/>
                  </a:lnTo>
                  <a:lnTo>
                    <a:pt x="0" y="42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49"/>
            <p:cNvSpPr/>
            <p:nvPr>
              <p:custDataLst>
                <p:tags r:id="rId9"/>
              </p:custDataLst>
            </p:nvPr>
          </p:nvSpPr>
          <p:spPr>
            <a:xfrm>
              <a:off x="6781800" y="4537813"/>
              <a:ext cx="717551" cy="358038"/>
            </a:xfrm>
            <a:custGeom>
              <a:avLst/>
              <a:gdLst/>
              <a:ahLst/>
              <a:cxnLst/>
              <a:rect l="0" t="0" r="0" b="0"/>
              <a:pathLst>
                <a:path w="717551" h="358038">
                  <a:moveTo>
                    <a:pt x="0" y="358037"/>
                  </a:moveTo>
                  <a:lnTo>
                    <a:pt x="0" y="358037"/>
                  </a:lnTo>
                  <a:lnTo>
                    <a:pt x="45466" y="352570"/>
                  </a:lnTo>
                  <a:lnTo>
                    <a:pt x="92964" y="351948"/>
                  </a:lnTo>
                  <a:lnTo>
                    <a:pt x="126925" y="349922"/>
                  </a:lnTo>
                  <a:lnTo>
                    <a:pt x="174015" y="348577"/>
                  </a:lnTo>
                  <a:lnTo>
                    <a:pt x="217739" y="347702"/>
                  </a:lnTo>
                  <a:lnTo>
                    <a:pt x="233221" y="346038"/>
                  </a:lnTo>
                  <a:lnTo>
                    <a:pt x="236620" y="344393"/>
                  </a:lnTo>
                  <a:lnTo>
                    <a:pt x="242277" y="338803"/>
                  </a:lnTo>
                  <a:lnTo>
                    <a:pt x="245262" y="331614"/>
                  </a:lnTo>
                  <a:lnTo>
                    <a:pt x="246058" y="327722"/>
                  </a:lnTo>
                  <a:lnTo>
                    <a:pt x="241298" y="317752"/>
                  </a:lnTo>
                  <a:lnTo>
                    <a:pt x="215064" y="275643"/>
                  </a:lnTo>
                  <a:lnTo>
                    <a:pt x="198013" y="232181"/>
                  </a:lnTo>
                  <a:lnTo>
                    <a:pt x="190781" y="200030"/>
                  </a:lnTo>
                  <a:lnTo>
                    <a:pt x="188978" y="166927"/>
                  </a:lnTo>
                  <a:lnTo>
                    <a:pt x="192646" y="134810"/>
                  </a:lnTo>
                  <a:lnTo>
                    <a:pt x="211283" y="92929"/>
                  </a:lnTo>
                  <a:lnTo>
                    <a:pt x="240951" y="54414"/>
                  </a:lnTo>
                  <a:lnTo>
                    <a:pt x="284549" y="22463"/>
                  </a:lnTo>
                  <a:lnTo>
                    <a:pt x="316731" y="8750"/>
                  </a:lnTo>
                  <a:lnTo>
                    <a:pt x="351730" y="1715"/>
                  </a:lnTo>
                  <a:lnTo>
                    <a:pt x="387041" y="0"/>
                  </a:lnTo>
                  <a:lnTo>
                    <a:pt x="419198" y="3941"/>
                  </a:lnTo>
                  <a:lnTo>
                    <a:pt x="465069" y="20835"/>
                  </a:lnTo>
                  <a:lnTo>
                    <a:pt x="487507" y="41423"/>
                  </a:lnTo>
                  <a:lnTo>
                    <a:pt x="503125" y="68448"/>
                  </a:lnTo>
                  <a:lnTo>
                    <a:pt x="512418" y="101625"/>
                  </a:lnTo>
                  <a:lnTo>
                    <a:pt x="511374" y="139419"/>
                  </a:lnTo>
                  <a:lnTo>
                    <a:pt x="501738" y="178323"/>
                  </a:lnTo>
                  <a:lnTo>
                    <a:pt x="483345" y="214429"/>
                  </a:lnTo>
                  <a:lnTo>
                    <a:pt x="462673" y="259747"/>
                  </a:lnTo>
                  <a:lnTo>
                    <a:pt x="459867" y="281192"/>
                  </a:lnTo>
                  <a:lnTo>
                    <a:pt x="461095" y="289873"/>
                  </a:lnTo>
                  <a:lnTo>
                    <a:pt x="467558" y="296367"/>
                  </a:lnTo>
                  <a:lnTo>
                    <a:pt x="489790" y="305463"/>
                  </a:lnTo>
                  <a:lnTo>
                    <a:pt x="527893" y="308095"/>
                  </a:lnTo>
                  <a:lnTo>
                    <a:pt x="550895" y="307809"/>
                  </a:lnTo>
                  <a:lnTo>
                    <a:pt x="579636" y="307618"/>
                  </a:lnTo>
                  <a:lnTo>
                    <a:pt x="612202" y="307491"/>
                  </a:lnTo>
                  <a:lnTo>
                    <a:pt x="647318" y="307406"/>
                  </a:lnTo>
                  <a:lnTo>
                    <a:pt x="717550" y="307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50"/>
            <p:cNvSpPr/>
            <p:nvPr>
              <p:custDataLst>
                <p:tags r:id="rId10"/>
              </p:custDataLst>
            </p:nvPr>
          </p:nvSpPr>
          <p:spPr>
            <a:xfrm>
              <a:off x="3086100" y="4642994"/>
              <a:ext cx="31751" cy="449707"/>
            </a:xfrm>
            <a:custGeom>
              <a:avLst/>
              <a:gdLst/>
              <a:ahLst/>
              <a:cxnLst/>
              <a:rect l="0" t="0" r="0" b="0"/>
              <a:pathLst>
                <a:path w="31751" h="4497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5762" y="324"/>
                  </a:lnTo>
                  <a:lnTo>
                    <a:pt x="6340" y="39309"/>
                  </a:lnTo>
                  <a:lnTo>
                    <a:pt x="6346" y="68340"/>
                  </a:lnTo>
                  <a:lnTo>
                    <a:pt x="6348" y="111817"/>
                  </a:lnTo>
                  <a:lnTo>
                    <a:pt x="6349" y="138369"/>
                  </a:lnTo>
                  <a:lnTo>
                    <a:pt x="6349" y="167359"/>
                  </a:lnTo>
                  <a:lnTo>
                    <a:pt x="6349" y="197975"/>
                  </a:lnTo>
                  <a:lnTo>
                    <a:pt x="7055" y="227558"/>
                  </a:lnTo>
                  <a:lnTo>
                    <a:pt x="8231" y="256452"/>
                  </a:lnTo>
                  <a:lnTo>
                    <a:pt x="9721" y="284887"/>
                  </a:lnTo>
                  <a:lnTo>
                    <a:pt x="10714" y="310193"/>
                  </a:lnTo>
                  <a:lnTo>
                    <a:pt x="11817" y="355244"/>
                  </a:lnTo>
                  <a:lnTo>
                    <a:pt x="14189" y="390789"/>
                  </a:lnTo>
                  <a:lnTo>
                    <a:pt x="21373" y="427076"/>
                  </a:lnTo>
                  <a:lnTo>
                    <a:pt x="31750" y="449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92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SMARTInkShape-Group159"/>
          <p:cNvGrpSpPr/>
          <p:nvPr/>
        </p:nvGrpSpPr>
        <p:grpSpPr>
          <a:xfrm>
            <a:off x="1067061" y="737043"/>
            <a:ext cx="418840" cy="575527"/>
            <a:chOff x="1067061" y="737043"/>
            <a:chExt cx="418840" cy="575527"/>
          </a:xfrm>
        </p:grpSpPr>
        <p:sp>
          <p:nvSpPr>
            <p:cNvPr id="3" name="SMARTInkShape-851"/>
            <p:cNvSpPr/>
            <p:nvPr>
              <p:custDataLst>
                <p:tags r:id="rId61"/>
              </p:custDataLst>
            </p:nvPr>
          </p:nvSpPr>
          <p:spPr>
            <a:xfrm>
              <a:off x="1295400" y="1028700"/>
              <a:ext cx="190501" cy="230455"/>
            </a:xfrm>
            <a:custGeom>
              <a:avLst/>
              <a:gdLst/>
              <a:ahLst/>
              <a:cxnLst/>
              <a:rect l="0" t="0" r="0" b="0"/>
              <a:pathLst>
                <a:path w="190501" h="230455">
                  <a:moveTo>
                    <a:pt x="0" y="88900"/>
                  </a:moveTo>
                  <a:lnTo>
                    <a:pt x="0" y="88900"/>
                  </a:lnTo>
                  <a:lnTo>
                    <a:pt x="0" y="82158"/>
                  </a:lnTo>
                  <a:lnTo>
                    <a:pt x="1882" y="76967"/>
                  </a:lnTo>
                  <a:lnTo>
                    <a:pt x="3371" y="74594"/>
                  </a:lnTo>
                  <a:lnTo>
                    <a:pt x="7186" y="73718"/>
                  </a:lnTo>
                  <a:lnTo>
                    <a:pt x="18951" y="74627"/>
                  </a:lnTo>
                  <a:lnTo>
                    <a:pt x="44813" y="85847"/>
                  </a:lnTo>
                  <a:lnTo>
                    <a:pt x="81560" y="116061"/>
                  </a:lnTo>
                  <a:lnTo>
                    <a:pt x="113615" y="159664"/>
                  </a:lnTo>
                  <a:lnTo>
                    <a:pt x="127502" y="194847"/>
                  </a:lnTo>
                  <a:lnTo>
                    <a:pt x="127335" y="203982"/>
                  </a:lnTo>
                  <a:lnTo>
                    <a:pt x="121505" y="219775"/>
                  </a:lnTo>
                  <a:lnTo>
                    <a:pt x="115575" y="224833"/>
                  </a:lnTo>
                  <a:lnTo>
                    <a:pt x="99580" y="230454"/>
                  </a:lnTo>
                  <a:lnTo>
                    <a:pt x="92492" y="226308"/>
                  </a:lnTo>
                  <a:lnTo>
                    <a:pt x="80854" y="206650"/>
                  </a:lnTo>
                  <a:lnTo>
                    <a:pt x="80385" y="162165"/>
                  </a:lnTo>
                  <a:lnTo>
                    <a:pt x="83223" y="133510"/>
                  </a:lnTo>
                  <a:lnTo>
                    <a:pt x="90760" y="108056"/>
                  </a:lnTo>
                  <a:lnTo>
                    <a:pt x="114186" y="62842"/>
                  </a:lnTo>
                  <a:lnTo>
                    <a:pt x="143412" y="3286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52"/>
            <p:cNvSpPr/>
            <p:nvPr>
              <p:custDataLst>
                <p:tags r:id="rId62"/>
              </p:custDataLst>
            </p:nvPr>
          </p:nvSpPr>
          <p:spPr>
            <a:xfrm>
              <a:off x="1067061" y="737043"/>
              <a:ext cx="226038" cy="575527"/>
            </a:xfrm>
            <a:custGeom>
              <a:avLst/>
              <a:gdLst/>
              <a:ahLst/>
              <a:cxnLst/>
              <a:rect l="0" t="0" r="0" b="0"/>
              <a:pathLst>
                <a:path w="226038" h="575527">
                  <a:moveTo>
                    <a:pt x="6089" y="145607"/>
                  </a:moveTo>
                  <a:lnTo>
                    <a:pt x="6089" y="145607"/>
                  </a:lnTo>
                  <a:lnTo>
                    <a:pt x="2718" y="145607"/>
                  </a:lnTo>
                  <a:lnTo>
                    <a:pt x="1725" y="146312"/>
                  </a:lnTo>
                  <a:lnTo>
                    <a:pt x="1063" y="147488"/>
                  </a:lnTo>
                  <a:lnTo>
                    <a:pt x="131" y="154396"/>
                  </a:lnTo>
                  <a:lnTo>
                    <a:pt x="0" y="157816"/>
                  </a:lnTo>
                  <a:lnTo>
                    <a:pt x="14294" y="201615"/>
                  </a:lnTo>
                  <a:lnTo>
                    <a:pt x="22906" y="239409"/>
                  </a:lnTo>
                  <a:lnTo>
                    <a:pt x="26472" y="263880"/>
                  </a:lnTo>
                  <a:lnTo>
                    <a:pt x="29556" y="291484"/>
                  </a:lnTo>
                  <a:lnTo>
                    <a:pt x="32317" y="321175"/>
                  </a:lnTo>
                  <a:lnTo>
                    <a:pt x="35569" y="351552"/>
                  </a:lnTo>
                  <a:lnTo>
                    <a:pt x="39148" y="382387"/>
                  </a:lnTo>
                  <a:lnTo>
                    <a:pt x="42945" y="413527"/>
                  </a:lnTo>
                  <a:lnTo>
                    <a:pt x="46887" y="442754"/>
                  </a:lnTo>
                  <a:lnTo>
                    <a:pt x="50927" y="470705"/>
                  </a:lnTo>
                  <a:lnTo>
                    <a:pt x="55031" y="497806"/>
                  </a:lnTo>
                  <a:lnTo>
                    <a:pt x="61472" y="537325"/>
                  </a:lnTo>
                  <a:lnTo>
                    <a:pt x="67986" y="574585"/>
                  </a:lnTo>
                  <a:lnTo>
                    <a:pt x="67814" y="575526"/>
                  </a:lnTo>
                  <a:lnTo>
                    <a:pt x="65743" y="570926"/>
                  </a:lnTo>
                  <a:lnTo>
                    <a:pt x="62470" y="543012"/>
                  </a:lnTo>
                  <a:lnTo>
                    <a:pt x="60610" y="522727"/>
                  </a:lnTo>
                  <a:lnTo>
                    <a:pt x="57958" y="492976"/>
                  </a:lnTo>
                  <a:lnTo>
                    <a:pt x="54780" y="456914"/>
                  </a:lnTo>
                  <a:lnTo>
                    <a:pt x="51249" y="416645"/>
                  </a:lnTo>
                  <a:lnTo>
                    <a:pt x="49601" y="374982"/>
                  </a:lnTo>
                  <a:lnTo>
                    <a:pt x="49208" y="332391"/>
                  </a:lnTo>
                  <a:lnTo>
                    <a:pt x="49652" y="289179"/>
                  </a:lnTo>
                  <a:lnTo>
                    <a:pt x="50653" y="251905"/>
                  </a:lnTo>
                  <a:lnTo>
                    <a:pt x="52026" y="218589"/>
                  </a:lnTo>
                  <a:lnTo>
                    <a:pt x="53647" y="187912"/>
                  </a:lnTo>
                  <a:lnTo>
                    <a:pt x="55433" y="161110"/>
                  </a:lnTo>
                  <a:lnTo>
                    <a:pt x="59299" y="114397"/>
                  </a:lnTo>
                  <a:lnTo>
                    <a:pt x="65251" y="74351"/>
                  </a:lnTo>
                  <a:lnTo>
                    <a:pt x="74011" y="40560"/>
                  </a:lnTo>
                  <a:lnTo>
                    <a:pt x="87312" y="16134"/>
                  </a:lnTo>
                  <a:lnTo>
                    <a:pt x="95515" y="8492"/>
                  </a:lnTo>
                  <a:lnTo>
                    <a:pt x="114038" y="0"/>
                  </a:lnTo>
                  <a:lnTo>
                    <a:pt x="139674" y="5634"/>
                  </a:lnTo>
                  <a:lnTo>
                    <a:pt x="154412" y="12075"/>
                  </a:lnTo>
                  <a:lnTo>
                    <a:pt x="195381" y="54850"/>
                  </a:lnTo>
                  <a:lnTo>
                    <a:pt x="215808" y="96098"/>
                  </a:lnTo>
                  <a:lnTo>
                    <a:pt x="224218" y="118951"/>
                  </a:lnTo>
                  <a:lnTo>
                    <a:pt x="226037" y="165040"/>
                  </a:lnTo>
                  <a:lnTo>
                    <a:pt x="214616" y="209983"/>
                  </a:lnTo>
                  <a:lnTo>
                    <a:pt x="190725" y="251124"/>
                  </a:lnTo>
                  <a:lnTo>
                    <a:pt x="157529" y="284931"/>
                  </a:lnTo>
                  <a:lnTo>
                    <a:pt x="122785" y="310540"/>
                  </a:lnTo>
                  <a:lnTo>
                    <a:pt x="69589" y="33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60"/>
          <p:cNvGrpSpPr/>
          <p:nvPr/>
        </p:nvGrpSpPr>
        <p:grpSpPr>
          <a:xfrm>
            <a:off x="1717607" y="776465"/>
            <a:ext cx="644594" cy="607836"/>
            <a:chOff x="1717607" y="776465"/>
            <a:chExt cx="644594" cy="607836"/>
          </a:xfrm>
        </p:grpSpPr>
        <p:sp>
          <p:nvSpPr>
            <p:cNvPr id="6" name="SMARTInkShape-853"/>
            <p:cNvSpPr/>
            <p:nvPr>
              <p:custDataLst>
                <p:tags r:id="rId58"/>
              </p:custDataLst>
            </p:nvPr>
          </p:nvSpPr>
          <p:spPr>
            <a:xfrm>
              <a:off x="1717607" y="776465"/>
              <a:ext cx="149294" cy="550686"/>
            </a:xfrm>
            <a:custGeom>
              <a:avLst/>
              <a:gdLst/>
              <a:ahLst/>
              <a:cxnLst/>
              <a:rect l="0" t="0" r="0" b="0"/>
              <a:pathLst>
                <a:path w="149294" h="550686">
                  <a:moveTo>
                    <a:pt x="149293" y="10935"/>
                  </a:moveTo>
                  <a:lnTo>
                    <a:pt x="149293" y="10935"/>
                  </a:lnTo>
                  <a:lnTo>
                    <a:pt x="139859" y="2207"/>
                  </a:lnTo>
                  <a:lnTo>
                    <a:pt x="134987" y="0"/>
                  </a:lnTo>
                  <a:lnTo>
                    <a:pt x="121536" y="2129"/>
                  </a:lnTo>
                  <a:lnTo>
                    <a:pt x="97403" y="24083"/>
                  </a:lnTo>
                  <a:lnTo>
                    <a:pt x="72373" y="58877"/>
                  </a:lnTo>
                  <a:lnTo>
                    <a:pt x="57796" y="80996"/>
                  </a:lnTo>
                  <a:lnTo>
                    <a:pt x="44551" y="107737"/>
                  </a:lnTo>
                  <a:lnTo>
                    <a:pt x="32193" y="137558"/>
                  </a:lnTo>
                  <a:lnTo>
                    <a:pt x="20426" y="169434"/>
                  </a:lnTo>
                  <a:lnTo>
                    <a:pt x="11876" y="202679"/>
                  </a:lnTo>
                  <a:lnTo>
                    <a:pt x="5471" y="236836"/>
                  </a:lnTo>
                  <a:lnTo>
                    <a:pt x="495" y="271603"/>
                  </a:lnTo>
                  <a:lnTo>
                    <a:pt x="0" y="305363"/>
                  </a:lnTo>
                  <a:lnTo>
                    <a:pt x="2492" y="338454"/>
                  </a:lnTo>
                  <a:lnTo>
                    <a:pt x="6976" y="371098"/>
                  </a:lnTo>
                  <a:lnTo>
                    <a:pt x="16315" y="400621"/>
                  </a:lnTo>
                  <a:lnTo>
                    <a:pt x="28891" y="428065"/>
                  </a:lnTo>
                  <a:lnTo>
                    <a:pt x="43625" y="454122"/>
                  </a:lnTo>
                  <a:lnTo>
                    <a:pt x="82574" y="496244"/>
                  </a:lnTo>
                  <a:lnTo>
                    <a:pt x="149293" y="550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54"/>
            <p:cNvSpPr/>
            <p:nvPr>
              <p:custDataLst>
                <p:tags r:id="rId59"/>
              </p:custDataLst>
            </p:nvPr>
          </p:nvSpPr>
          <p:spPr>
            <a:xfrm>
              <a:off x="2066729" y="965200"/>
              <a:ext cx="295472" cy="419101"/>
            </a:xfrm>
            <a:custGeom>
              <a:avLst/>
              <a:gdLst/>
              <a:ahLst/>
              <a:cxnLst/>
              <a:rect l="0" t="0" r="0" b="0"/>
              <a:pathLst>
                <a:path w="295472" h="4191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89" y="3763"/>
                  </a:lnTo>
                  <a:lnTo>
                    <a:pt x="37281" y="37903"/>
                  </a:lnTo>
                  <a:lnTo>
                    <a:pt x="69007" y="80346"/>
                  </a:lnTo>
                  <a:lnTo>
                    <a:pt x="87345" y="106480"/>
                  </a:lnTo>
                  <a:lnTo>
                    <a:pt x="107332" y="135898"/>
                  </a:lnTo>
                  <a:lnTo>
                    <a:pt x="128417" y="167504"/>
                  </a:lnTo>
                  <a:lnTo>
                    <a:pt x="150235" y="200569"/>
                  </a:lnTo>
                  <a:lnTo>
                    <a:pt x="171130" y="231785"/>
                  </a:lnTo>
                  <a:lnTo>
                    <a:pt x="191410" y="261768"/>
                  </a:lnTo>
                  <a:lnTo>
                    <a:pt x="211281" y="290929"/>
                  </a:lnTo>
                  <a:lnTo>
                    <a:pt x="228055" y="316719"/>
                  </a:lnTo>
                  <a:lnTo>
                    <a:pt x="256101" y="362309"/>
                  </a:lnTo>
                  <a:lnTo>
                    <a:pt x="286231" y="406418"/>
                  </a:lnTo>
                  <a:lnTo>
                    <a:pt x="295471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55"/>
            <p:cNvSpPr/>
            <p:nvPr>
              <p:custDataLst>
                <p:tags r:id="rId60"/>
              </p:custDataLst>
            </p:nvPr>
          </p:nvSpPr>
          <p:spPr>
            <a:xfrm>
              <a:off x="2152650" y="947915"/>
              <a:ext cx="203201" cy="398286"/>
            </a:xfrm>
            <a:custGeom>
              <a:avLst/>
              <a:gdLst/>
              <a:ahLst/>
              <a:cxnLst/>
              <a:rect l="0" t="0" r="0" b="0"/>
              <a:pathLst>
                <a:path w="203201" h="398286">
                  <a:moveTo>
                    <a:pt x="203200" y="10935"/>
                  </a:moveTo>
                  <a:lnTo>
                    <a:pt x="203200" y="10935"/>
                  </a:lnTo>
                  <a:lnTo>
                    <a:pt x="177959" y="0"/>
                  </a:lnTo>
                  <a:lnTo>
                    <a:pt x="163266" y="2129"/>
                  </a:lnTo>
                  <a:lnTo>
                    <a:pt x="138764" y="27454"/>
                  </a:lnTo>
                  <a:lnTo>
                    <a:pt x="117412" y="62021"/>
                  </a:lnTo>
                  <a:lnTo>
                    <a:pt x="93811" y="107723"/>
                  </a:lnTo>
                  <a:lnTo>
                    <a:pt x="81591" y="134727"/>
                  </a:lnTo>
                  <a:lnTo>
                    <a:pt x="69210" y="163313"/>
                  </a:lnTo>
                  <a:lnTo>
                    <a:pt x="56724" y="192248"/>
                  </a:lnTo>
                  <a:lnTo>
                    <a:pt x="44166" y="221416"/>
                  </a:lnTo>
                  <a:lnTo>
                    <a:pt x="31560" y="250739"/>
                  </a:lnTo>
                  <a:lnTo>
                    <a:pt x="21746" y="276638"/>
                  </a:lnTo>
                  <a:lnTo>
                    <a:pt x="7078" y="322347"/>
                  </a:lnTo>
                  <a:lnTo>
                    <a:pt x="1499" y="356304"/>
                  </a:lnTo>
                  <a:lnTo>
                    <a:pt x="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61"/>
          <p:cNvGrpSpPr/>
          <p:nvPr/>
        </p:nvGrpSpPr>
        <p:grpSpPr>
          <a:xfrm>
            <a:off x="2692400" y="950607"/>
            <a:ext cx="971551" cy="484494"/>
            <a:chOff x="2692400" y="950607"/>
            <a:chExt cx="971551" cy="484494"/>
          </a:xfrm>
        </p:grpSpPr>
        <p:sp>
          <p:nvSpPr>
            <p:cNvPr id="10" name="SMARTInkShape-856"/>
            <p:cNvSpPr/>
            <p:nvPr>
              <p:custDataLst>
                <p:tags r:id="rId53"/>
              </p:custDataLst>
            </p:nvPr>
          </p:nvSpPr>
          <p:spPr>
            <a:xfrm>
              <a:off x="2736606" y="999238"/>
              <a:ext cx="158995" cy="304394"/>
            </a:xfrm>
            <a:custGeom>
              <a:avLst/>
              <a:gdLst/>
              <a:ahLst/>
              <a:cxnLst/>
              <a:rect l="0" t="0" r="0" b="0"/>
              <a:pathLst>
                <a:path w="158995" h="304394">
                  <a:moveTo>
                    <a:pt x="127244" y="23112"/>
                  </a:moveTo>
                  <a:lnTo>
                    <a:pt x="127244" y="23112"/>
                  </a:lnTo>
                  <a:lnTo>
                    <a:pt x="118455" y="9297"/>
                  </a:lnTo>
                  <a:lnTo>
                    <a:pt x="115035" y="5435"/>
                  </a:lnTo>
                  <a:lnTo>
                    <a:pt x="105590" y="1145"/>
                  </a:lnTo>
                  <a:lnTo>
                    <a:pt x="100108" y="0"/>
                  </a:lnTo>
                  <a:lnTo>
                    <a:pt x="86491" y="2492"/>
                  </a:lnTo>
                  <a:lnTo>
                    <a:pt x="78908" y="5132"/>
                  </a:lnTo>
                  <a:lnTo>
                    <a:pt x="64839" y="17473"/>
                  </a:lnTo>
                  <a:lnTo>
                    <a:pt x="43137" y="51780"/>
                  </a:lnTo>
                  <a:lnTo>
                    <a:pt x="27069" y="87359"/>
                  </a:lnTo>
                  <a:lnTo>
                    <a:pt x="10520" y="133746"/>
                  </a:lnTo>
                  <a:lnTo>
                    <a:pt x="1283" y="179292"/>
                  </a:lnTo>
                  <a:lnTo>
                    <a:pt x="0" y="220936"/>
                  </a:lnTo>
                  <a:lnTo>
                    <a:pt x="8838" y="255908"/>
                  </a:lnTo>
                  <a:lnTo>
                    <a:pt x="27817" y="282269"/>
                  </a:lnTo>
                  <a:lnTo>
                    <a:pt x="39793" y="293250"/>
                  </a:lnTo>
                  <a:lnTo>
                    <a:pt x="68151" y="303570"/>
                  </a:lnTo>
                  <a:lnTo>
                    <a:pt x="97453" y="304393"/>
                  </a:lnTo>
                  <a:lnTo>
                    <a:pt x="122235" y="297704"/>
                  </a:lnTo>
                  <a:lnTo>
                    <a:pt x="139364" y="283912"/>
                  </a:lnTo>
                  <a:lnTo>
                    <a:pt x="158994" y="25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57"/>
            <p:cNvSpPr/>
            <p:nvPr>
              <p:custDataLst>
                <p:tags r:id="rId54"/>
              </p:custDataLst>
            </p:nvPr>
          </p:nvSpPr>
          <p:spPr>
            <a:xfrm>
              <a:off x="2692400" y="114935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41273" y="25008"/>
                  </a:lnTo>
                  <a:lnTo>
                    <a:pt x="83490" y="17935"/>
                  </a:lnTo>
                  <a:lnTo>
                    <a:pt x="108577" y="14073"/>
                  </a:lnTo>
                  <a:lnTo>
                    <a:pt x="133062" y="10793"/>
                  </a:lnTo>
                  <a:lnTo>
                    <a:pt x="157147" y="7901"/>
                  </a:lnTo>
                  <a:lnTo>
                    <a:pt x="196843" y="351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58"/>
            <p:cNvSpPr/>
            <p:nvPr>
              <p:custDataLst>
                <p:tags r:id="rId55"/>
              </p:custDataLst>
            </p:nvPr>
          </p:nvSpPr>
          <p:spPr>
            <a:xfrm>
              <a:off x="3162275" y="950607"/>
              <a:ext cx="152426" cy="382894"/>
            </a:xfrm>
            <a:custGeom>
              <a:avLst/>
              <a:gdLst/>
              <a:ahLst/>
              <a:cxnLst/>
              <a:rect l="0" t="0" r="0" b="0"/>
              <a:pathLst>
                <a:path w="152426" h="382894">
                  <a:moveTo>
                    <a:pt x="152425" y="20943"/>
                  </a:moveTo>
                  <a:lnTo>
                    <a:pt x="152425" y="20943"/>
                  </a:lnTo>
                  <a:lnTo>
                    <a:pt x="145517" y="3984"/>
                  </a:lnTo>
                  <a:lnTo>
                    <a:pt x="143587" y="1170"/>
                  </a:lnTo>
                  <a:lnTo>
                    <a:pt x="140183" y="0"/>
                  </a:lnTo>
                  <a:lnTo>
                    <a:pt x="130756" y="581"/>
                  </a:lnTo>
                  <a:lnTo>
                    <a:pt x="117630" y="10717"/>
                  </a:lnTo>
                  <a:lnTo>
                    <a:pt x="79464" y="56082"/>
                  </a:lnTo>
                  <a:lnTo>
                    <a:pt x="53911" y="94416"/>
                  </a:lnTo>
                  <a:lnTo>
                    <a:pt x="28208" y="140381"/>
                  </a:lnTo>
                  <a:lnTo>
                    <a:pt x="17402" y="165479"/>
                  </a:lnTo>
                  <a:lnTo>
                    <a:pt x="7377" y="191384"/>
                  </a:lnTo>
                  <a:lnTo>
                    <a:pt x="2104" y="216415"/>
                  </a:lnTo>
                  <a:lnTo>
                    <a:pt x="0" y="240863"/>
                  </a:lnTo>
                  <a:lnTo>
                    <a:pt x="4247" y="285902"/>
                  </a:lnTo>
                  <a:lnTo>
                    <a:pt x="20246" y="322382"/>
                  </a:lnTo>
                  <a:lnTo>
                    <a:pt x="48994" y="349414"/>
                  </a:lnTo>
                  <a:lnTo>
                    <a:pt x="101625" y="382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59"/>
            <p:cNvSpPr/>
            <p:nvPr>
              <p:custDataLst>
                <p:tags r:id="rId56"/>
              </p:custDataLst>
            </p:nvPr>
          </p:nvSpPr>
          <p:spPr>
            <a:xfrm>
              <a:off x="3344407" y="1106829"/>
              <a:ext cx="173494" cy="155737"/>
            </a:xfrm>
            <a:custGeom>
              <a:avLst/>
              <a:gdLst/>
              <a:ahLst/>
              <a:cxnLst/>
              <a:rect l="0" t="0" r="0" b="0"/>
              <a:pathLst>
                <a:path w="173494" h="155737">
                  <a:moveTo>
                    <a:pt x="141743" y="29821"/>
                  </a:moveTo>
                  <a:lnTo>
                    <a:pt x="141743" y="29821"/>
                  </a:lnTo>
                  <a:lnTo>
                    <a:pt x="116395" y="11659"/>
                  </a:lnTo>
                  <a:lnTo>
                    <a:pt x="86882" y="2411"/>
                  </a:lnTo>
                  <a:lnTo>
                    <a:pt x="63738" y="0"/>
                  </a:lnTo>
                  <a:lnTo>
                    <a:pt x="43104" y="6454"/>
                  </a:lnTo>
                  <a:lnTo>
                    <a:pt x="33650" y="12126"/>
                  </a:lnTo>
                  <a:lnTo>
                    <a:pt x="17501" y="31599"/>
                  </a:lnTo>
                  <a:lnTo>
                    <a:pt x="5385" y="56717"/>
                  </a:lnTo>
                  <a:lnTo>
                    <a:pt x="0" y="84343"/>
                  </a:lnTo>
                  <a:lnTo>
                    <a:pt x="5134" y="111203"/>
                  </a:lnTo>
                  <a:lnTo>
                    <a:pt x="17527" y="134430"/>
                  </a:lnTo>
                  <a:lnTo>
                    <a:pt x="34795" y="149456"/>
                  </a:lnTo>
                  <a:lnTo>
                    <a:pt x="54229" y="155194"/>
                  </a:lnTo>
                  <a:lnTo>
                    <a:pt x="64350" y="155736"/>
                  </a:lnTo>
                  <a:lnTo>
                    <a:pt x="73215" y="153276"/>
                  </a:lnTo>
                  <a:lnTo>
                    <a:pt x="88708" y="143016"/>
                  </a:lnTo>
                  <a:lnTo>
                    <a:pt x="105959" y="111260"/>
                  </a:lnTo>
                  <a:lnTo>
                    <a:pt x="113266" y="87426"/>
                  </a:lnTo>
                  <a:lnTo>
                    <a:pt x="113587" y="84452"/>
                  </a:lnTo>
                  <a:lnTo>
                    <a:pt x="113094" y="83880"/>
                  </a:lnTo>
                  <a:lnTo>
                    <a:pt x="112060" y="84911"/>
                  </a:lnTo>
                  <a:lnTo>
                    <a:pt x="113976" y="99844"/>
                  </a:lnTo>
                  <a:lnTo>
                    <a:pt x="125754" y="118772"/>
                  </a:lnTo>
                  <a:lnTo>
                    <a:pt x="173493" y="150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60"/>
            <p:cNvSpPr/>
            <p:nvPr>
              <p:custDataLst>
                <p:tags r:id="rId57"/>
              </p:custDataLst>
            </p:nvPr>
          </p:nvSpPr>
          <p:spPr>
            <a:xfrm>
              <a:off x="3644900" y="13398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2583" y="433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62"/>
          <p:cNvGrpSpPr/>
          <p:nvPr/>
        </p:nvGrpSpPr>
        <p:grpSpPr>
          <a:xfrm>
            <a:off x="3926992" y="838723"/>
            <a:ext cx="652345" cy="621778"/>
            <a:chOff x="3926992" y="838723"/>
            <a:chExt cx="652345" cy="621778"/>
          </a:xfrm>
        </p:grpSpPr>
        <p:sp>
          <p:nvSpPr>
            <p:cNvPr id="16" name="SMARTInkShape-861"/>
            <p:cNvSpPr/>
            <p:nvPr>
              <p:custDataLst>
                <p:tags r:id="rId50"/>
              </p:custDataLst>
            </p:nvPr>
          </p:nvSpPr>
          <p:spPr>
            <a:xfrm>
              <a:off x="3926992" y="961542"/>
              <a:ext cx="127674" cy="364087"/>
            </a:xfrm>
            <a:custGeom>
              <a:avLst/>
              <a:gdLst/>
              <a:ahLst/>
              <a:cxnLst/>
              <a:rect l="0" t="0" r="0" b="0"/>
              <a:pathLst>
                <a:path w="127674" h="364087">
                  <a:moveTo>
                    <a:pt x="3658" y="3658"/>
                  </a:moveTo>
                  <a:lnTo>
                    <a:pt x="3658" y="3658"/>
                  </a:lnTo>
                  <a:lnTo>
                    <a:pt x="3658" y="0"/>
                  </a:lnTo>
                  <a:lnTo>
                    <a:pt x="2952" y="42258"/>
                  </a:lnTo>
                  <a:lnTo>
                    <a:pt x="287" y="82197"/>
                  </a:lnTo>
                  <a:lnTo>
                    <a:pt x="0" y="107523"/>
                  </a:lnTo>
                  <a:lnTo>
                    <a:pt x="514" y="135696"/>
                  </a:lnTo>
                  <a:lnTo>
                    <a:pt x="1562" y="165766"/>
                  </a:lnTo>
                  <a:lnTo>
                    <a:pt x="2260" y="194280"/>
                  </a:lnTo>
                  <a:lnTo>
                    <a:pt x="2726" y="221756"/>
                  </a:lnTo>
                  <a:lnTo>
                    <a:pt x="3037" y="248540"/>
                  </a:lnTo>
                  <a:lnTo>
                    <a:pt x="3382" y="291470"/>
                  </a:lnTo>
                  <a:lnTo>
                    <a:pt x="3603" y="339048"/>
                  </a:lnTo>
                  <a:lnTo>
                    <a:pt x="3622" y="341551"/>
                  </a:lnTo>
                  <a:lnTo>
                    <a:pt x="3642" y="338688"/>
                  </a:lnTo>
                  <a:lnTo>
                    <a:pt x="19569" y="292845"/>
                  </a:lnTo>
                  <a:lnTo>
                    <a:pt x="33542" y="256833"/>
                  </a:lnTo>
                  <a:lnTo>
                    <a:pt x="49160" y="232362"/>
                  </a:lnTo>
                  <a:lnTo>
                    <a:pt x="57276" y="223861"/>
                  </a:lnTo>
                  <a:lnTo>
                    <a:pt x="65509" y="218899"/>
                  </a:lnTo>
                  <a:lnTo>
                    <a:pt x="82183" y="215267"/>
                  </a:lnTo>
                  <a:lnTo>
                    <a:pt x="97119" y="219767"/>
                  </a:lnTo>
                  <a:lnTo>
                    <a:pt x="104065" y="223931"/>
                  </a:lnTo>
                  <a:lnTo>
                    <a:pt x="115546" y="237964"/>
                  </a:lnTo>
                  <a:lnTo>
                    <a:pt x="123942" y="257372"/>
                  </a:lnTo>
                  <a:lnTo>
                    <a:pt x="127673" y="282461"/>
                  </a:lnTo>
                  <a:lnTo>
                    <a:pt x="119661" y="320981"/>
                  </a:lnTo>
                  <a:lnTo>
                    <a:pt x="103898" y="340835"/>
                  </a:lnTo>
                  <a:lnTo>
                    <a:pt x="82076" y="355303"/>
                  </a:lnTo>
                  <a:lnTo>
                    <a:pt x="55914" y="364086"/>
                  </a:lnTo>
                  <a:lnTo>
                    <a:pt x="44845" y="363182"/>
                  </a:lnTo>
                  <a:lnTo>
                    <a:pt x="35349" y="359052"/>
                  </a:lnTo>
                  <a:lnTo>
                    <a:pt x="10008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62"/>
            <p:cNvSpPr/>
            <p:nvPr>
              <p:custDataLst>
                <p:tags r:id="rId51"/>
              </p:custDataLst>
            </p:nvPr>
          </p:nvSpPr>
          <p:spPr>
            <a:xfrm>
              <a:off x="4171950" y="927100"/>
              <a:ext cx="147799" cy="495301"/>
            </a:xfrm>
            <a:custGeom>
              <a:avLst/>
              <a:gdLst/>
              <a:ahLst/>
              <a:cxnLst/>
              <a:rect l="0" t="0" r="0" b="0"/>
              <a:pathLst>
                <a:path w="147799" h="495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8951"/>
                  </a:lnTo>
                  <a:lnTo>
                    <a:pt x="41273" y="54926"/>
                  </a:lnTo>
                  <a:lnTo>
                    <a:pt x="75964" y="94732"/>
                  </a:lnTo>
                  <a:lnTo>
                    <a:pt x="95093" y="118188"/>
                  </a:lnTo>
                  <a:lnTo>
                    <a:pt x="111373" y="143703"/>
                  </a:lnTo>
                  <a:lnTo>
                    <a:pt x="125754" y="170591"/>
                  </a:lnTo>
                  <a:lnTo>
                    <a:pt x="138869" y="198394"/>
                  </a:lnTo>
                  <a:lnTo>
                    <a:pt x="145496" y="228924"/>
                  </a:lnTo>
                  <a:lnTo>
                    <a:pt x="147798" y="261271"/>
                  </a:lnTo>
                  <a:lnTo>
                    <a:pt x="147215" y="294831"/>
                  </a:lnTo>
                  <a:lnTo>
                    <a:pt x="139771" y="325671"/>
                  </a:lnTo>
                  <a:lnTo>
                    <a:pt x="127753" y="354697"/>
                  </a:lnTo>
                  <a:lnTo>
                    <a:pt x="112685" y="382515"/>
                  </a:lnTo>
                  <a:lnTo>
                    <a:pt x="96290" y="407410"/>
                  </a:lnTo>
                  <a:lnTo>
                    <a:pt x="61140" y="452004"/>
                  </a:lnTo>
                  <a:lnTo>
                    <a:pt x="2540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63"/>
            <p:cNvSpPr/>
            <p:nvPr>
              <p:custDataLst>
                <p:tags r:id="rId52"/>
              </p:custDataLst>
            </p:nvPr>
          </p:nvSpPr>
          <p:spPr>
            <a:xfrm>
              <a:off x="4434065" y="838723"/>
              <a:ext cx="145272" cy="621778"/>
            </a:xfrm>
            <a:custGeom>
              <a:avLst/>
              <a:gdLst/>
              <a:ahLst/>
              <a:cxnLst/>
              <a:rect l="0" t="0" r="0" b="0"/>
              <a:pathLst>
                <a:path w="145272" h="621778">
                  <a:moveTo>
                    <a:pt x="10935" y="12177"/>
                  </a:moveTo>
                  <a:lnTo>
                    <a:pt x="10935" y="12177"/>
                  </a:lnTo>
                  <a:lnTo>
                    <a:pt x="0" y="1242"/>
                  </a:lnTo>
                  <a:lnTo>
                    <a:pt x="12242" y="0"/>
                  </a:lnTo>
                  <a:lnTo>
                    <a:pt x="43856" y="16487"/>
                  </a:lnTo>
                  <a:lnTo>
                    <a:pt x="74250" y="52898"/>
                  </a:lnTo>
                  <a:lnTo>
                    <a:pt x="91245" y="77424"/>
                  </a:lnTo>
                  <a:lnTo>
                    <a:pt x="106808" y="109297"/>
                  </a:lnTo>
                  <a:lnTo>
                    <a:pt x="121417" y="146068"/>
                  </a:lnTo>
                  <a:lnTo>
                    <a:pt x="135390" y="186105"/>
                  </a:lnTo>
                  <a:lnTo>
                    <a:pt x="142588" y="230434"/>
                  </a:lnTo>
                  <a:lnTo>
                    <a:pt x="145271" y="277626"/>
                  </a:lnTo>
                  <a:lnTo>
                    <a:pt x="144942" y="326727"/>
                  </a:lnTo>
                  <a:lnTo>
                    <a:pt x="138373" y="371454"/>
                  </a:lnTo>
                  <a:lnTo>
                    <a:pt x="127644" y="413268"/>
                  </a:lnTo>
                  <a:lnTo>
                    <a:pt x="114141" y="453137"/>
                  </a:lnTo>
                  <a:lnTo>
                    <a:pt x="98083" y="489595"/>
                  </a:lnTo>
                  <a:lnTo>
                    <a:pt x="80322" y="523778"/>
                  </a:lnTo>
                  <a:lnTo>
                    <a:pt x="61426" y="556444"/>
                  </a:lnTo>
                  <a:lnTo>
                    <a:pt x="23635" y="62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864"/>
          <p:cNvSpPr/>
          <p:nvPr>
            <p:custDataLst>
              <p:tags r:id="rId1"/>
            </p:custDataLst>
          </p:nvPr>
        </p:nvSpPr>
        <p:spPr>
          <a:xfrm>
            <a:off x="2886528" y="2020447"/>
            <a:ext cx="174173" cy="207624"/>
          </a:xfrm>
          <a:custGeom>
            <a:avLst/>
            <a:gdLst/>
            <a:ahLst/>
            <a:cxnLst/>
            <a:rect l="0" t="0" r="0" b="0"/>
            <a:pathLst>
              <a:path w="174173" h="207624">
                <a:moveTo>
                  <a:pt x="136072" y="36953"/>
                </a:moveTo>
                <a:lnTo>
                  <a:pt x="136072" y="36953"/>
                </a:lnTo>
                <a:lnTo>
                  <a:pt x="95595" y="6197"/>
                </a:lnTo>
                <a:lnTo>
                  <a:pt x="87921" y="1632"/>
                </a:lnTo>
                <a:lnTo>
                  <a:pt x="79982" y="0"/>
                </a:lnTo>
                <a:lnTo>
                  <a:pt x="63636" y="1950"/>
                </a:lnTo>
                <a:lnTo>
                  <a:pt x="45081" y="15046"/>
                </a:lnTo>
                <a:lnTo>
                  <a:pt x="26487" y="35683"/>
                </a:lnTo>
                <a:lnTo>
                  <a:pt x="6236" y="75069"/>
                </a:lnTo>
                <a:lnTo>
                  <a:pt x="0" y="117313"/>
                </a:lnTo>
                <a:lnTo>
                  <a:pt x="3719" y="156248"/>
                </a:lnTo>
                <a:lnTo>
                  <a:pt x="12337" y="179344"/>
                </a:lnTo>
                <a:lnTo>
                  <a:pt x="25105" y="195723"/>
                </a:lnTo>
                <a:lnTo>
                  <a:pt x="32460" y="202066"/>
                </a:lnTo>
                <a:lnTo>
                  <a:pt x="39481" y="205589"/>
                </a:lnTo>
                <a:lnTo>
                  <a:pt x="52926" y="207623"/>
                </a:lnTo>
                <a:lnTo>
                  <a:pt x="67839" y="200530"/>
                </a:lnTo>
                <a:lnTo>
                  <a:pt x="75766" y="194688"/>
                </a:lnTo>
                <a:lnTo>
                  <a:pt x="97037" y="162868"/>
                </a:lnTo>
                <a:lnTo>
                  <a:pt x="106493" y="130545"/>
                </a:lnTo>
                <a:lnTo>
                  <a:pt x="112342" y="96188"/>
                </a:lnTo>
                <a:lnTo>
                  <a:pt x="114216" y="52913"/>
                </a:lnTo>
                <a:lnTo>
                  <a:pt x="113034" y="47593"/>
                </a:lnTo>
                <a:lnTo>
                  <a:pt x="111542" y="44752"/>
                </a:lnTo>
                <a:lnTo>
                  <a:pt x="109840" y="43563"/>
                </a:lnTo>
                <a:lnTo>
                  <a:pt x="108001" y="43476"/>
                </a:lnTo>
                <a:lnTo>
                  <a:pt x="106775" y="44830"/>
                </a:lnTo>
                <a:lnTo>
                  <a:pt x="105412" y="50096"/>
                </a:lnTo>
                <a:lnTo>
                  <a:pt x="108016" y="64366"/>
                </a:lnTo>
                <a:lnTo>
                  <a:pt x="131045" y="111328"/>
                </a:lnTo>
                <a:lnTo>
                  <a:pt x="163894" y="156788"/>
                </a:lnTo>
                <a:lnTo>
                  <a:pt x="174172" y="1703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865"/>
          <p:cNvSpPr/>
          <p:nvPr>
            <p:custDataLst>
              <p:tags r:id="rId2"/>
            </p:custDataLst>
          </p:nvPr>
        </p:nvSpPr>
        <p:spPr>
          <a:xfrm>
            <a:off x="3308682" y="2026533"/>
            <a:ext cx="228269" cy="195968"/>
          </a:xfrm>
          <a:custGeom>
            <a:avLst/>
            <a:gdLst/>
            <a:ahLst/>
            <a:cxnLst/>
            <a:rect l="0" t="0" r="0" b="0"/>
            <a:pathLst>
              <a:path w="228269" h="195968">
                <a:moveTo>
                  <a:pt x="177468" y="5467"/>
                </a:moveTo>
                <a:lnTo>
                  <a:pt x="177468" y="5467"/>
                </a:lnTo>
                <a:lnTo>
                  <a:pt x="177468" y="0"/>
                </a:lnTo>
                <a:lnTo>
                  <a:pt x="165212" y="5772"/>
                </a:lnTo>
                <a:lnTo>
                  <a:pt x="117729" y="31743"/>
                </a:lnTo>
                <a:lnTo>
                  <a:pt x="74709" y="56919"/>
                </a:lnTo>
                <a:lnTo>
                  <a:pt x="36327" y="79979"/>
                </a:lnTo>
                <a:lnTo>
                  <a:pt x="7667" y="106028"/>
                </a:lnTo>
                <a:lnTo>
                  <a:pt x="165" y="116248"/>
                </a:lnTo>
                <a:lnTo>
                  <a:pt x="0" y="120949"/>
                </a:lnTo>
                <a:lnTo>
                  <a:pt x="2005" y="125494"/>
                </a:lnTo>
                <a:lnTo>
                  <a:pt x="5460" y="129935"/>
                </a:lnTo>
                <a:lnTo>
                  <a:pt x="27176" y="142927"/>
                </a:lnTo>
                <a:lnTo>
                  <a:pt x="72808" y="155714"/>
                </a:lnTo>
                <a:lnTo>
                  <a:pt x="109080" y="166082"/>
                </a:lnTo>
                <a:lnTo>
                  <a:pt x="143546" y="176335"/>
                </a:lnTo>
                <a:lnTo>
                  <a:pt x="182782" y="186074"/>
                </a:lnTo>
                <a:lnTo>
                  <a:pt x="228268" y="195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866"/>
          <p:cNvSpPr/>
          <p:nvPr>
            <p:custDataLst>
              <p:tags r:id="rId3"/>
            </p:custDataLst>
          </p:nvPr>
        </p:nvSpPr>
        <p:spPr>
          <a:xfrm>
            <a:off x="3794818" y="1873409"/>
            <a:ext cx="124705" cy="409921"/>
          </a:xfrm>
          <a:custGeom>
            <a:avLst/>
            <a:gdLst/>
            <a:ahLst/>
            <a:cxnLst/>
            <a:rect l="0" t="0" r="0" b="0"/>
            <a:pathLst>
              <a:path w="124705" h="409921">
                <a:moveTo>
                  <a:pt x="15182" y="25241"/>
                </a:moveTo>
                <a:lnTo>
                  <a:pt x="15182" y="25241"/>
                </a:lnTo>
                <a:lnTo>
                  <a:pt x="876" y="0"/>
                </a:lnTo>
                <a:lnTo>
                  <a:pt x="0" y="3475"/>
                </a:lnTo>
                <a:lnTo>
                  <a:pt x="2139" y="38861"/>
                </a:lnTo>
                <a:lnTo>
                  <a:pt x="5387" y="81624"/>
                </a:lnTo>
                <a:lnTo>
                  <a:pt x="5829" y="107280"/>
                </a:lnTo>
                <a:lnTo>
                  <a:pt x="5419" y="134967"/>
                </a:lnTo>
                <a:lnTo>
                  <a:pt x="4440" y="164008"/>
                </a:lnTo>
                <a:lnTo>
                  <a:pt x="3787" y="193247"/>
                </a:lnTo>
                <a:lnTo>
                  <a:pt x="3352" y="222617"/>
                </a:lnTo>
                <a:lnTo>
                  <a:pt x="3062" y="252075"/>
                </a:lnTo>
                <a:lnTo>
                  <a:pt x="2869" y="278769"/>
                </a:lnTo>
                <a:lnTo>
                  <a:pt x="2740" y="303621"/>
                </a:lnTo>
                <a:lnTo>
                  <a:pt x="3302" y="345110"/>
                </a:lnTo>
                <a:lnTo>
                  <a:pt x="7964" y="386745"/>
                </a:lnTo>
                <a:lnTo>
                  <a:pt x="8253" y="386188"/>
                </a:lnTo>
                <a:lnTo>
                  <a:pt x="12481" y="353727"/>
                </a:lnTo>
                <a:lnTo>
                  <a:pt x="21037" y="319402"/>
                </a:lnTo>
                <a:lnTo>
                  <a:pt x="36599" y="280627"/>
                </a:lnTo>
                <a:lnTo>
                  <a:pt x="55081" y="246099"/>
                </a:lnTo>
                <a:lnTo>
                  <a:pt x="60831" y="241624"/>
                </a:lnTo>
                <a:lnTo>
                  <a:pt x="66782" y="240052"/>
                </a:lnTo>
                <a:lnTo>
                  <a:pt x="79743" y="242068"/>
                </a:lnTo>
                <a:lnTo>
                  <a:pt x="94911" y="247668"/>
                </a:lnTo>
                <a:lnTo>
                  <a:pt x="107297" y="262386"/>
                </a:lnTo>
                <a:lnTo>
                  <a:pt x="116799" y="284450"/>
                </a:lnTo>
                <a:lnTo>
                  <a:pt x="124704" y="327194"/>
                </a:lnTo>
                <a:lnTo>
                  <a:pt x="124301" y="354176"/>
                </a:lnTo>
                <a:lnTo>
                  <a:pt x="116126" y="376516"/>
                </a:lnTo>
                <a:lnTo>
                  <a:pt x="109994" y="386424"/>
                </a:lnTo>
                <a:lnTo>
                  <a:pt x="91893" y="401196"/>
                </a:lnTo>
                <a:lnTo>
                  <a:pt x="81139" y="407111"/>
                </a:lnTo>
                <a:lnTo>
                  <a:pt x="57901" y="409920"/>
                </a:lnTo>
                <a:lnTo>
                  <a:pt x="21532" y="4062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166"/>
          <p:cNvGrpSpPr/>
          <p:nvPr/>
        </p:nvGrpSpPr>
        <p:grpSpPr>
          <a:xfrm>
            <a:off x="5102029" y="1143000"/>
            <a:ext cx="231972" cy="162122"/>
            <a:chOff x="5102029" y="1143000"/>
            <a:chExt cx="231972" cy="162122"/>
          </a:xfrm>
        </p:grpSpPr>
        <p:sp>
          <p:nvSpPr>
            <p:cNvPr id="23" name="SMARTInkShape-867"/>
            <p:cNvSpPr/>
            <p:nvPr>
              <p:custDataLst>
                <p:tags r:id="rId48"/>
              </p:custDataLst>
            </p:nvPr>
          </p:nvSpPr>
          <p:spPr>
            <a:xfrm>
              <a:off x="5102029" y="1143000"/>
              <a:ext cx="174822" cy="31751"/>
            </a:xfrm>
            <a:custGeom>
              <a:avLst/>
              <a:gdLst/>
              <a:ahLst/>
              <a:cxnLst/>
              <a:rect l="0" t="0" r="0" b="0"/>
              <a:pathLst>
                <a:path w="1748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2749" y="19541"/>
                  </a:lnTo>
                  <a:lnTo>
                    <a:pt x="90062" y="11356"/>
                  </a:lnTo>
                  <a:lnTo>
                    <a:pt x="123980" y="6693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68"/>
            <p:cNvSpPr/>
            <p:nvPr>
              <p:custDataLst>
                <p:tags r:id="rId49"/>
              </p:custDataLst>
            </p:nvPr>
          </p:nvSpPr>
          <p:spPr>
            <a:xfrm>
              <a:off x="5105400" y="1270000"/>
              <a:ext cx="228601" cy="35122"/>
            </a:xfrm>
            <a:custGeom>
              <a:avLst/>
              <a:gdLst/>
              <a:ahLst/>
              <a:cxnLst/>
              <a:rect l="0" t="0" r="0" b="0"/>
              <a:pathLst>
                <a:path w="228601" h="35122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40425" y="31736"/>
                  </a:lnTo>
                  <a:lnTo>
                    <a:pt x="85465" y="25629"/>
                  </a:lnTo>
                  <a:lnTo>
                    <a:pt x="112010" y="21319"/>
                  </a:lnTo>
                  <a:lnTo>
                    <a:pt x="140291" y="16330"/>
                  </a:lnTo>
                  <a:lnTo>
                    <a:pt x="169727" y="1088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67"/>
          <p:cNvGrpSpPr/>
          <p:nvPr/>
        </p:nvGrpSpPr>
        <p:grpSpPr>
          <a:xfrm>
            <a:off x="6226109" y="362833"/>
            <a:ext cx="1263056" cy="1732785"/>
            <a:chOff x="6226109" y="362833"/>
            <a:chExt cx="1263056" cy="1732785"/>
          </a:xfrm>
        </p:grpSpPr>
        <p:sp>
          <p:nvSpPr>
            <p:cNvPr id="26" name="SMARTInkShape-869"/>
            <p:cNvSpPr/>
            <p:nvPr>
              <p:custDataLst>
                <p:tags r:id="rId40"/>
              </p:custDataLst>
            </p:nvPr>
          </p:nvSpPr>
          <p:spPr>
            <a:xfrm>
              <a:off x="6311900" y="774189"/>
              <a:ext cx="171451" cy="933962"/>
            </a:xfrm>
            <a:custGeom>
              <a:avLst/>
              <a:gdLst/>
              <a:ahLst/>
              <a:cxnLst/>
              <a:rect l="0" t="0" r="0" b="0"/>
              <a:pathLst>
                <a:path w="171451" h="933962">
                  <a:moveTo>
                    <a:pt x="171450" y="57661"/>
                  </a:moveTo>
                  <a:lnTo>
                    <a:pt x="171450" y="57661"/>
                  </a:lnTo>
                  <a:lnTo>
                    <a:pt x="155754" y="31913"/>
                  </a:lnTo>
                  <a:lnTo>
                    <a:pt x="144013" y="20112"/>
                  </a:lnTo>
                  <a:lnTo>
                    <a:pt x="108657" y="0"/>
                  </a:lnTo>
                  <a:lnTo>
                    <a:pt x="100660" y="170"/>
                  </a:lnTo>
                  <a:lnTo>
                    <a:pt x="82367" y="6004"/>
                  </a:lnTo>
                  <a:lnTo>
                    <a:pt x="52236" y="27930"/>
                  </a:lnTo>
                  <a:lnTo>
                    <a:pt x="20965" y="70254"/>
                  </a:lnTo>
                  <a:lnTo>
                    <a:pt x="7437" y="106767"/>
                  </a:lnTo>
                  <a:lnTo>
                    <a:pt x="1189" y="148630"/>
                  </a:lnTo>
                  <a:lnTo>
                    <a:pt x="1499" y="172635"/>
                  </a:lnTo>
                  <a:lnTo>
                    <a:pt x="3116" y="197810"/>
                  </a:lnTo>
                  <a:lnTo>
                    <a:pt x="5605" y="223766"/>
                  </a:lnTo>
                  <a:lnTo>
                    <a:pt x="8675" y="250242"/>
                  </a:lnTo>
                  <a:lnTo>
                    <a:pt x="12134" y="277065"/>
                  </a:lnTo>
                  <a:lnTo>
                    <a:pt x="17967" y="305530"/>
                  </a:lnTo>
                  <a:lnTo>
                    <a:pt x="25383" y="335091"/>
                  </a:lnTo>
                  <a:lnTo>
                    <a:pt x="33856" y="365381"/>
                  </a:lnTo>
                  <a:lnTo>
                    <a:pt x="42326" y="397569"/>
                  </a:lnTo>
                  <a:lnTo>
                    <a:pt x="50795" y="431022"/>
                  </a:lnTo>
                  <a:lnTo>
                    <a:pt x="59264" y="465318"/>
                  </a:lnTo>
                  <a:lnTo>
                    <a:pt x="67731" y="500882"/>
                  </a:lnTo>
                  <a:lnTo>
                    <a:pt x="76198" y="537292"/>
                  </a:lnTo>
                  <a:lnTo>
                    <a:pt x="84666" y="574265"/>
                  </a:lnTo>
                  <a:lnTo>
                    <a:pt x="91722" y="608791"/>
                  </a:lnTo>
                  <a:lnTo>
                    <a:pt x="97837" y="641687"/>
                  </a:lnTo>
                  <a:lnTo>
                    <a:pt x="103325" y="673495"/>
                  </a:lnTo>
                  <a:lnTo>
                    <a:pt x="105572" y="703167"/>
                  </a:lnTo>
                  <a:lnTo>
                    <a:pt x="105660" y="731415"/>
                  </a:lnTo>
                  <a:lnTo>
                    <a:pt x="104306" y="758714"/>
                  </a:lnTo>
                  <a:lnTo>
                    <a:pt x="99171" y="783968"/>
                  </a:lnTo>
                  <a:lnTo>
                    <a:pt x="82176" y="830844"/>
                  </a:lnTo>
                  <a:lnTo>
                    <a:pt x="60511" y="869551"/>
                  </a:lnTo>
                  <a:lnTo>
                    <a:pt x="28277" y="909703"/>
                  </a:lnTo>
                  <a:lnTo>
                    <a:pt x="0" y="93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70"/>
            <p:cNvSpPr/>
            <p:nvPr>
              <p:custDataLst>
                <p:tags r:id="rId41"/>
              </p:custDataLst>
            </p:nvPr>
          </p:nvSpPr>
          <p:spPr>
            <a:xfrm>
              <a:off x="6226109" y="1926555"/>
              <a:ext cx="155642" cy="169063"/>
            </a:xfrm>
            <a:custGeom>
              <a:avLst/>
              <a:gdLst/>
              <a:ahLst/>
              <a:cxnLst/>
              <a:rect l="0" t="0" r="0" b="0"/>
              <a:pathLst>
                <a:path w="155642" h="169063">
                  <a:moveTo>
                    <a:pt x="98491" y="67345"/>
                  </a:moveTo>
                  <a:lnTo>
                    <a:pt x="98491" y="67345"/>
                  </a:lnTo>
                  <a:lnTo>
                    <a:pt x="101862" y="63974"/>
                  </a:lnTo>
                  <a:lnTo>
                    <a:pt x="103517" y="58556"/>
                  </a:lnTo>
                  <a:lnTo>
                    <a:pt x="104579" y="43580"/>
                  </a:lnTo>
                  <a:lnTo>
                    <a:pt x="100962" y="35381"/>
                  </a:lnTo>
                  <a:lnTo>
                    <a:pt x="74980" y="5949"/>
                  </a:lnTo>
                  <a:lnTo>
                    <a:pt x="66640" y="1252"/>
                  </a:lnTo>
                  <a:lnTo>
                    <a:pt x="62440" y="0"/>
                  </a:lnTo>
                  <a:lnTo>
                    <a:pt x="57524" y="1282"/>
                  </a:lnTo>
                  <a:lnTo>
                    <a:pt x="46416" y="8350"/>
                  </a:lnTo>
                  <a:lnTo>
                    <a:pt x="24893" y="34343"/>
                  </a:lnTo>
                  <a:lnTo>
                    <a:pt x="7383" y="72226"/>
                  </a:lnTo>
                  <a:lnTo>
                    <a:pt x="0" y="111360"/>
                  </a:lnTo>
                  <a:lnTo>
                    <a:pt x="3917" y="135120"/>
                  </a:lnTo>
                  <a:lnTo>
                    <a:pt x="12714" y="154617"/>
                  </a:lnTo>
                  <a:lnTo>
                    <a:pt x="23679" y="165635"/>
                  </a:lnTo>
                  <a:lnTo>
                    <a:pt x="30272" y="168149"/>
                  </a:lnTo>
                  <a:lnTo>
                    <a:pt x="45122" y="169062"/>
                  </a:lnTo>
                  <a:lnTo>
                    <a:pt x="51623" y="166201"/>
                  </a:lnTo>
                  <a:lnTo>
                    <a:pt x="62609" y="155496"/>
                  </a:lnTo>
                  <a:lnTo>
                    <a:pt x="80454" y="112535"/>
                  </a:lnTo>
                  <a:lnTo>
                    <a:pt x="87659" y="86457"/>
                  </a:lnTo>
                  <a:lnTo>
                    <a:pt x="87742" y="82203"/>
                  </a:lnTo>
                  <a:lnTo>
                    <a:pt x="87092" y="79367"/>
                  </a:lnTo>
                  <a:lnTo>
                    <a:pt x="87364" y="78182"/>
                  </a:lnTo>
                  <a:lnTo>
                    <a:pt x="88251" y="78097"/>
                  </a:lnTo>
                  <a:lnTo>
                    <a:pt x="89547" y="78746"/>
                  </a:lnTo>
                  <a:lnTo>
                    <a:pt x="94451" y="104431"/>
                  </a:lnTo>
                  <a:lnTo>
                    <a:pt x="105397" y="120751"/>
                  </a:lnTo>
                  <a:lnTo>
                    <a:pt x="123433" y="133650"/>
                  </a:lnTo>
                  <a:lnTo>
                    <a:pt x="155641" y="14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71"/>
            <p:cNvSpPr/>
            <p:nvPr>
              <p:custDataLst>
                <p:tags r:id="rId42"/>
              </p:custDataLst>
            </p:nvPr>
          </p:nvSpPr>
          <p:spPr>
            <a:xfrm>
              <a:off x="6311900" y="362833"/>
              <a:ext cx="101582" cy="325894"/>
            </a:xfrm>
            <a:custGeom>
              <a:avLst/>
              <a:gdLst/>
              <a:ahLst/>
              <a:cxnLst/>
              <a:rect l="0" t="0" r="0" b="0"/>
              <a:pathLst>
                <a:path w="101582" h="325894">
                  <a:moveTo>
                    <a:pt x="25400" y="5467"/>
                  </a:moveTo>
                  <a:lnTo>
                    <a:pt x="25400" y="5467"/>
                  </a:lnTo>
                  <a:lnTo>
                    <a:pt x="19933" y="0"/>
                  </a:lnTo>
                  <a:lnTo>
                    <a:pt x="19638" y="411"/>
                  </a:lnTo>
                  <a:lnTo>
                    <a:pt x="18396" y="38170"/>
                  </a:lnTo>
                  <a:lnTo>
                    <a:pt x="15701" y="71742"/>
                  </a:lnTo>
                  <a:lnTo>
                    <a:pt x="14034" y="112063"/>
                  </a:lnTo>
                  <a:lnTo>
                    <a:pt x="13293" y="155854"/>
                  </a:lnTo>
                  <a:lnTo>
                    <a:pt x="12963" y="201187"/>
                  </a:lnTo>
                  <a:lnTo>
                    <a:pt x="12816" y="239680"/>
                  </a:lnTo>
                  <a:lnTo>
                    <a:pt x="12734" y="279710"/>
                  </a:lnTo>
                  <a:lnTo>
                    <a:pt x="12707" y="295764"/>
                  </a:lnTo>
                  <a:lnTo>
                    <a:pt x="21491" y="257148"/>
                  </a:lnTo>
                  <a:lnTo>
                    <a:pt x="32474" y="216211"/>
                  </a:lnTo>
                  <a:lnTo>
                    <a:pt x="40539" y="193676"/>
                  </a:lnTo>
                  <a:lnTo>
                    <a:pt x="48826" y="181308"/>
                  </a:lnTo>
                  <a:lnTo>
                    <a:pt x="53012" y="178433"/>
                  </a:lnTo>
                  <a:lnTo>
                    <a:pt x="57214" y="177222"/>
                  </a:lnTo>
                  <a:lnTo>
                    <a:pt x="61426" y="177120"/>
                  </a:lnTo>
                  <a:lnTo>
                    <a:pt x="65645" y="179169"/>
                  </a:lnTo>
                  <a:lnTo>
                    <a:pt x="90158" y="206821"/>
                  </a:lnTo>
                  <a:lnTo>
                    <a:pt x="101581" y="233912"/>
                  </a:lnTo>
                  <a:lnTo>
                    <a:pt x="101356" y="255870"/>
                  </a:lnTo>
                  <a:lnTo>
                    <a:pt x="95847" y="278330"/>
                  </a:lnTo>
                  <a:lnTo>
                    <a:pt x="86343" y="297719"/>
                  </a:lnTo>
                  <a:lnTo>
                    <a:pt x="73182" y="311981"/>
                  </a:lnTo>
                  <a:lnTo>
                    <a:pt x="65722" y="317760"/>
                  </a:lnTo>
                  <a:lnTo>
                    <a:pt x="48025" y="324180"/>
                  </a:lnTo>
                  <a:lnTo>
                    <a:pt x="38366" y="325893"/>
                  </a:lnTo>
                  <a:lnTo>
                    <a:pt x="29811" y="324212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72"/>
            <p:cNvSpPr/>
            <p:nvPr>
              <p:custDataLst>
                <p:tags r:id="rId43"/>
              </p:custDataLst>
            </p:nvPr>
          </p:nvSpPr>
          <p:spPr>
            <a:xfrm>
              <a:off x="6632832" y="1282700"/>
              <a:ext cx="199769" cy="57151"/>
            </a:xfrm>
            <a:custGeom>
              <a:avLst/>
              <a:gdLst/>
              <a:ahLst/>
              <a:cxnLst/>
              <a:rect l="0" t="0" r="0" b="0"/>
              <a:pathLst>
                <a:path w="199769" h="57151">
                  <a:moveTo>
                    <a:pt x="34668" y="57150"/>
                  </a:moveTo>
                  <a:lnTo>
                    <a:pt x="34668" y="57150"/>
                  </a:lnTo>
                  <a:lnTo>
                    <a:pt x="13945" y="55268"/>
                  </a:lnTo>
                  <a:lnTo>
                    <a:pt x="0" y="51683"/>
                  </a:lnTo>
                  <a:lnTo>
                    <a:pt x="37201" y="40246"/>
                  </a:lnTo>
                  <a:lnTo>
                    <a:pt x="67544" y="30587"/>
                  </a:lnTo>
                  <a:lnTo>
                    <a:pt x="104547" y="21590"/>
                  </a:lnTo>
                  <a:lnTo>
                    <a:pt x="142631" y="12888"/>
                  </a:lnTo>
                  <a:lnTo>
                    <a:pt x="19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73"/>
            <p:cNvSpPr/>
            <p:nvPr>
              <p:custDataLst>
                <p:tags r:id="rId44"/>
              </p:custDataLst>
            </p:nvPr>
          </p:nvSpPr>
          <p:spPr>
            <a:xfrm>
              <a:off x="7037248" y="994229"/>
              <a:ext cx="106503" cy="383722"/>
            </a:xfrm>
            <a:custGeom>
              <a:avLst/>
              <a:gdLst/>
              <a:ahLst/>
              <a:cxnLst/>
              <a:rect l="0" t="0" r="0" b="0"/>
              <a:pathLst>
                <a:path w="106503" h="383722">
                  <a:moveTo>
                    <a:pt x="106502" y="21771"/>
                  </a:moveTo>
                  <a:lnTo>
                    <a:pt x="106502" y="21771"/>
                  </a:lnTo>
                  <a:lnTo>
                    <a:pt x="94945" y="756"/>
                  </a:lnTo>
                  <a:lnTo>
                    <a:pt x="93859" y="0"/>
                  </a:lnTo>
                  <a:lnTo>
                    <a:pt x="92428" y="201"/>
                  </a:lnTo>
                  <a:lnTo>
                    <a:pt x="90770" y="1041"/>
                  </a:lnTo>
                  <a:lnTo>
                    <a:pt x="78322" y="15707"/>
                  </a:lnTo>
                  <a:lnTo>
                    <a:pt x="61228" y="51411"/>
                  </a:lnTo>
                  <a:lnTo>
                    <a:pt x="47103" y="85509"/>
                  </a:lnTo>
                  <a:lnTo>
                    <a:pt x="31419" y="124182"/>
                  </a:lnTo>
                  <a:lnTo>
                    <a:pt x="15042" y="164889"/>
                  </a:lnTo>
                  <a:lnTo>
                    <a:pt x="5880" y="206499"/>
                  </a:lnTo>
                  <a:lnTo>
                    <a:pt x="1808" y="247806"/>
                  </a:lnTo>
                  <a:lnTo>
                    <a:pt x="0" y="287331"/>
                  </a:lnTo>
                  <a:lnTo>
                    <a:pt x="6721" y="318538"/>
                  </a:lnTo>
                  <a:lnTo>
                    <a:pt x="19821" y="343462"/>
                  </a:lnTo>
                  <a:lnTo>
                    <a:pt x="37403" y="363947"/>
                  </a:lnTo>
                  <a:lnTo>
                    <a:pt x="56976" y="374932"/>
                  </a:lnTo>
                  <a:lnTo>
                    <a:pt x="87452" y="38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74"/>
            <p:cNvSpPr/>
            <p:nvPr>
              <p:custDataLst>
                <p:tags r:id="rId45"/>
              </p:custDataLst>
            </p:nvPr>
          </p:nvSpPr>
          <p:spPr>
            <a:xfrm>
              <a:off x="7266511" y="1027094"/>
              <a:ext cx="42340" cy="338545"/>
            </a:xfrm>
            <a:custGeom>
              <a:avLst/>
              <a:gdLst/>
              <a:ahLst/>
              <a:cxnLst/>
              <a:rect l="0" t="0" r="0" b="0"/>
              <a:pathLst>
                <a:path w="42340" h="338545">
                  <a:moveTo>
                    <a:pt x="35989" y="14306"/>
                  </a:moveTo>
                  <a:lnTo>
                    <a:pt x="35989" y="14306"/>
                  </a:lnTo>
                  <a:lnTo>
                    <a:pt x="30962" y="2373"/>
                  </a:lnTo>
                  <a:lnTo>
                    <a:pt x="30521" y="0"/>
                  </a:lnTo>
                  <a:lnTo>
                    <a:pt x="29522" y="535"/>
                  </a:lnTo>
                  <a:lnTo>
                    <a:pt x="26529" y="6775"/>
                  </a:lnTo>
                  <a:lnTo>
                    <a:pt x="21834" y="53496"/>
                  </a:lnTo>
                  <a:lnTo>
                    <a:pt x="18409" y="85346"/>
                  </a:lnTo>
                  <a:lnTo>
                    <a:pt x="14535" y="125372"/>
                  </a:lnTo>
                  <a:lnTo>
                    <a:pt x="8580" y="170913"/>
                  </a:lnTo>
                  <a:lnTo>
                    <a:pt x="2641" y="217965"/>
                  </a:lnTo>
                  <a:lnTo>
                    <a:pt x="0" y="262395"/>
                  </a:lnTo>
                  <a:lnTo>
                    <a:pt x="708" y="296253"/>
                  </a:lnTo>
                  <a:lnTo>
                    <a:pt x="4081" y="320943"/>
                  </a:lnTo>
                  <a:lnTo>
                    <a:pt x="10283" y="336621"/>
                  </a:lnTo>
                  <a:lnTo>
                    <a:pt x="15324" y="338544"/>
                  </a:lnTo>
                  <a:lnTo>
                    <a:pt x="21507" y="337003"/>
                  </a:lnTo>
                  <a:lnTo>
                    <a:pt x="42339" y="325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75"/>
            <p:cNvSpPr/>
            <p:nvPr>
              <p:custDataLst>
                <p:tags r:id="rId46"/>
              </p:custDataLst>
            </p:nvPr>
          </p:nvSpPr>
          <p:spPr>
            <a:xfrm>
              <a:off x="7203370" y="1143000"/>
              <a:ext cx="143581" cy="57151"/>
            </a:xfrm>
            <a:custGeom>
              <a:avLst/>
              <a:gdLst/>
              <a:ahLst/>
              <a:cxnLst/>
              <a:rect l="0" t="0" r="0" b="0"/>
              <a:pathLst>
                <a:path w="143581" h="57151">
                  <a:moveTo>
                    <a:pt x="16580" y="57150"/>
                  </a:moveTo>
                  <a:lnTo>
                    <a:pt x="16580" y="57150"/>
                  </a:lnTo>
                  <a:lnTo>
                    <a:pt x="178" y="46215"/>
                  </a:lnTo>
                  <a:lnTo>
                    <a:pt x="0" y="44921"/>
                  </a:lnTo>
                  <a:lnTo>
                    <a:pt x="1686" y="41602"/>
                  </a:lnTo>
                  <a:lnTo>
                    <a:pt x="38934" y="33017"/>
                  </a:lnTo>
                  <a:lnTo>
                    <a:pt x="80275" y="21699"/>
                  </a:lnTo>
                  <a:lnTo>
                    <a:pt x="122314" y="7370"/>
                  </a:lnTo>
                  <a:lnTo>
                    <a:pt x="143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76"/>
            <p:cNvSpPr/>
            <p:nvPr>
              <p:custDataLst>
                <p:tags r:id="rId47"/>
              </p:custDataLst>
            </p:nvPr>
          </p:nvSpPr>
          <p:spPr>
            <a:xfrm>
              <a:off x="7419779" y="984250"/>
              <a:ext cx="69386" cy="419101"/>
            </a:xfrm>
            <a:custGeom>
              <a:avLst/>
              <a:gdLst/>
              <a:ahLst/>
              <a:cxnLst/>
              <a:rect l="0" t="0" r="0" b="0"/>
              <a:pathLst>
                <a:path w="69386" h="4191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275" y="15580"/>
                  </a:lnTo>
                  <a:lnTo>
                    <a:pt x="19604" y="49458"/>
                  </a:lnTo>
                  <a:lnTo>
                    <a:pt x="33868" y="86892"/>
                  </a:lnTo>
                  <a:lnTo>
                    <a:pt x="47264" y="133869"/>
                  </a:lnTo>
                  <a:lnTo>
                    <a:pt x="53800" y="161213"/>
                  </a:lnTo>
                  <a:lnTo>
                    <a:pt x="60274" y="190025"/>
                  </a:lnTo>
                  <a:lnTo>
                    <a:pt x="64589" y="217700"/>
                  </a:lnTo>
                  <a:lnTo>
                    <a:pt x="67466" y="244617"/>
                  </a:lnTo>
                  <a:lnTo>
                    <a:pt x="69385" y="271028"/>
                  </a:lnTo>
                  <a:lnTo>
                    <a:pt x="65871" y="317307"/>
                  </a:lnTo>
                  <a:lnTo>
                    <a:pt x="57255" y="356220"/>
                  </a:lnTo>
                  <a:lnTo>
                    <a:pt x="38238" y="402420"/>
                  </a:lnTo>
                  <a:lnTo>
                    <a:pt x="28771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877"/>
          <p:cNvSpPr/>
          <p:nvPr>
            <p:custDataLst>
              <p:tags r:id="rId4"/>
            </p:custDataLst>
          </p:nvPr>
        </p:nvSpPr>
        <p:spPr>
          <a:xfrm>
            <a:off x="6739645" y="973188"/>
            <a:ext cx="105656" cy="468263"/>
          </a:xfrm>
          <a:custGeom>
            <a:avLst/>
            <a:gdLst/>
            <a:ahLst/>
            <a:cxnLst/>
            <a:rect l="0" t="0" r="0" b="0"/>
            <a:pathLst>
              <a:path w="105656" h="468263">
                <a:moveTo>
                  <a:pt x="105655" y="36462"/>
                </a:moveTo>
                <a:lnTo>
                  <a:pt x="105655" y="36462"/>
                </a:lnTo>
                <a:lnTo>
                  <a:pt x="88357" y="9744"/>
                </a:lnTo>
                <a:lnTo>
                  <a:pt x="78109" y="2048"/>
                </a:lnTo>
                <a:lnTo>
                  <a:pt x="72716" y="0"/>
                </a:lnTo>
                <a:lnTo>
                  <a:pt x="69584" y="865"/>
                </a:lnTo>
                <a:lnTo>
                  <a:pt x="62342" y="5589"/>
                </a:lnTo>
                <a:lnTo>
                  <a:pt x="36055" y="38151"/>
                </a:lnTo>
                <a:lnTo>
                  <a:pt x="20159" y="68257"/>
                </a:lnTo>
                <a:lnTo>
                  <a:pt x="9331" y="108449"/>
                </a:lnTo>
                <a:lnTo>
                  <a:pt x="2871" y="155239"/>
                </a:lnTo>
                <a:lnTo>
                  <a:pt x="1149" y="180558"/>
                </a:lnTo>
                <a:lnTo>
                  <a:pt x="0" y="206609"/>
                </a:lnTo>
                <a:lnTo>
                  <a:pt x="646" y="233149"/>
                </a:lnTo>
                <a:lnTo>
                  <a:pt x="2488" y="260014"/>
                </a:lnTo>
                <a:lnTo>
                  <a:pt x="5127" y="287097"/>
                </a:lnTo>
                <a:lnTo>
                  <a:pt x="8297" y="312913"/>
                </a:lnTo>
                <a:lnTo>
                  <a:pt x="11822" y="337885"/>
                </a:lnTo>
                <a:lnTo>
                  <a:pt x="20208" y="383505"/>
                </a:lnTo>
                <a:lnTo>
                  <a:pt x="30989" y="420244"/>
                </a:lnTo>
                <a:lnTo>
                  <a:pt x="38847" y="455210"/>
                </a:lnTo>
                <a:lnTo>
                  <a:pt x="38538" y="460972"/>
                </a:lnTo>
                <a:lnTo>
                  <a:pt x="36922" y="464108"/>
                </a:lnTo>
                <a:lnTo>
                  <a:pt x="29455" y="4682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169"/>
          <p:cNvGrpSpPr/>
          <p:nvPr/>
        </p:nvGrpSpPr>
        <p:grpSpPr>
          <a:xfrm>
            <a:off x="7778628" y="920750"/>
            <a:ext cx="495423" cy="457201"/>
            <a:chOff x="7778628" y="920750"/>
            <a:chExt cx="495423" cy="457201"/>
          </a:xfrm>
        </p:grpSpPr>
        <p:sp>
          <p:nvSpPr>
            <p:cNvPr id="36" name="SMARTInkShape-878"/>
            <p:cNvSpPr/>
            <p:nvPr>
              <p:custDataLst>
                <p:tags r:id="rId37"/>
              </p:custDataLst>
            </p:nvPr>
          </p:nvSpPr>
          <p:spPr>
            <a:xfrm>
              <a:off x="7778628" y="952678"/>
              <a:ext cx="165223" cy="425273"/>
            </a:xfrm>
            <a:custGeom>
              <a:avLst/>
              <a:gdLst/>
              <a:ahLst/>
              <a:cxnLst/>
              <a:rect l="0" t="0" r="0" b="0"/>
              <a:pathLst>
                <a:path w="165223" h="425273">
                  <a:moveTo>
                    <a:pt x="108072" y="336372"/>
                  </a:moveTo>
                  <a:lnTo>
                    <a:pt x="108072" y="336372"/>
                  </a:lnTo>
                  <a:lnTo>
                    <a:pt x="111442" y="329630"/>
                  </a:lnTo>
                  <a:lnTo>
                    <a:pt x="113539" y="315324"/>
                  </a:lnTo>
                  <a:lnTo>
                    <a:pt x="104109" y="278435"/>
                  </a:lnTo>
                  <a:lnTo>
                    <a:pt x="96668" y="262645"/>
                  </a:lnTo>
                  <a:lnTo>
                    <a:pt x="90591" y="258998"/>
                  </a:lnTo>
                  <a:lnTo>
                    <a:pt x="74432" y="258709"/>
                  </a:lnTo>
                  <a:lnTo>
                    <a:pt x="55491" y="268929"/>
                  </a:lnTo>
                  <a:lnTo>
                    <a:pt x="35314" y="287348"/>
                  </a:lnTo>
                  <a:lnTo>
                    <a:pt x="14587" y="314348"/>
                  </a:lnTo>
                  <a:lnTo>
                    <a:pt x="3023" y="345163"/>
                  </a:lnTo>
                  <a:lnTo>
                    <a:pt x="0" y="375557"/>
                  </a:lnTo>
                  <a:lnTo>
                    <a:pt x="5712" y="400825"/>
                  </a:lnTo>
                  <a:lnTo>
                    <a:pt x="10904" y="409679"/>
                  </a:lnTo>
                  <a:lnTo>
                    <a:pt x="24199" y="421399"/>
                  </a:lnTo>
                  <a:lnTo>
                    <a:pt x="32401" y="423396"/>
                  </a:lnTo>
                  <a:lnTo>
                    <a:pt x="50922" y="421851"/>
                  </a:lnTo>
                  <a:lnTo>
                    <a:pt x="69031" y="407054"/>
                  </a:lnTo>
                  <a:lnTo>
                    <a:pt x="96975" y="365311"/>
                  </a:lnTo>
                  <a:lnTo>
                    <a:pt x="115134" y="322422"/>
                  </a:lnTo>
                  <a:lnTo>
                    <a:pt x="121953" y="293206"/>
                  </a:lnTo>
                  <a:lnTo>
                    <a:pt x="127908" y="261028"/>
                  </a:lnTo>
                  <a:lnTo>
                    <a:pt x="133996" y="223348"/>
                  </a:lnTo>
                  <a:lnTo>
                    <a:pt x="140172" y="182001"/>
                  </a:lnTo>
                  <a:lnTo>
                    <a:pt x="146405" y="138208"/>
                  </a:lnTo>
                  <a:lnTo>
                    <a:pt x="150560" y="103368"/>
                  </a:lnTo>
                  <a:lnTo>
                    <a:pt x="153331" y="74497"/>
                  </a:lnTo>
                  <a:lnTo>
                    <a:pt x="155704" y="31600"/>
                  </a:lnTo>
                  <a:lnTo>
                    <a:pt x="154406" y="7831"/>
                  </a:lnTo>
                  <a:lnTo>
                    <a:pt x="151662" y="2339"/>
                  </a:lnTo>
                  <a:lnTo>
                    <a:pt x="147715" y="89"/>
                  </a:lnTo>
                  <a:lnTo>
                    <a:pt x="142968" y="0"/>
                  </a:lnTo>
                  <a:lnTo>
                    <a:pt x="137686" y="4174"/>
                  </a:lnTo>
                  <a:lnTo>
                    <a:pt x="126172" y="20101"/>
                  </a:lnTo>
                  <a:lnTo>
                    <a:pt x="115881" y="56342"/>
                  </a:lnTo>
                  <a:lnTo>
                    <a:pt x="111161" y="79835"/>
                  </a:lnTo>
                  <a:lnTo>
                    <a:pt x="108015" y="106786"/>
                  </a:lnTo>
                  <a:lnTo>
                    <a:pt x="105917" y="136043"/>
                  </a:lnTo>
                  <a:lnTo>
                    <a:pt x="104519" y="166836"/>
                  </a:lnTo>
                  <a:lnTo>
                    <a:pt x="104998" y="197242"/>
                  </a:lnTo>
                  <a:lnTo>
                    <a:pt x="106728" y="227391"/>
                  </a:lnTo>
                  <a:lnTo>
                    <a:pt x="109293" y="257368"/>
                  </a:lnTo>
                  <a:lnTo>
                    <a:pt x="113119" y="284408"/>
                  </a:lnTo>
                  <a:lnTo>
                    <a:pt x="117786" y="309491"/>
                  </a:lnTo>
                  <a:lnTo>
                    <a:pt x="128617" y="354058"/>
                  </a:lnTo>
                  <a:lnTo>
                    <a:pt x="140486" y="390329"/>
                  </a:lnTo>
                  <a:lnTo>
                    <a:pt x="150935" y="409742"/>
                  </a:lnTo>
                  <a:lnTo>
                    <a:pt x="165222" y="42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79"/>
            <p:cNvSpPr/>
            <p:nvPr>
              <p:custDataLst>
                <p:tags r:id="rId38"/>
              </p:custDataLst>
            </p:nvPr>
          </p:nvSpPr>
          <p:spPr>
            <a:xfrm>
              <a:off x="8098524" y="920750"/>
              <a:ext cx="118377" cy="424494"/>
            </a:xfrm>
            <a:custGeom>
              <a:avLst/>
              <a:gdLst/>
              <a:ahLst/>
              <a:cxnLst/>
              <a:rect l="0" t="0" r="0" b="0"/>
              <a:pathLst>
                <a:path w="118377" h="424494">
                  <a:moveTo>
                    <a:pt x="99326" y="0"/>
                  </a:moveTo>
                  <a:lnTo>
                    <a:pt x="99326" y="0"/>
                  </a:lnTo>
                  <a:lnTo>
                    <a:pt x="95955" y="0"/>
                  </a:lnTo>
                  <a:lnTo>
                    <a:pt x="94962" y="1411"/>
                  </a:lnTo>
                  <a:lnTo>
                    <a:pt x="77236" y="44763"/>
                  </a:lnTo>
                  <a:lnTo>
                    <a:pt x="63168" y="78691"/>
                  </a:lnTo>
                  <a:lnTo>
                    <a:pt x="49389" y="121051"/>
                  </a:lnTo>
                  <a:lnTo>
                    <a:pt x="42751" y="144201"/>
                  </a:lnTo>
                  <a:lnTo>
                    <a:pt x="35504" y="169512"/>
                  </a:lnTo>
                  <a:lnTo>
                    <a:pt x="27851" y="196264"/>
                  </a:lnTo>
                  <a:lnTo>
                    <a:pt x="19926" y="223976"/>
                  </a:lnTo>
                  <a:lnTo>
                    <a:pt x="13937" y="250211"/>
                  </a:lnTo>
                  <a:lnTo>
                    <a:pt x="9239" y="275463"/>
                  </a:lnTo>
                  <a:lnTo>
                    <a:pt x="2843" y="322100"/>
                  </a:lnTo>
                  <a:lnTo>
                    <a:pt x="0" y="361643"/>
                  </a:lnTo>
                  <a:lnTo>
                    <a:pt x="1770" y="405525"/>
                  </a:lnTo>
                  <a:lnTo>
                    <a:pt x="5360" y="414283"/>
                  </a:lnTo>
                  <a:lnTo>
                    <a:pt x="10577" y="420122"/>
                  </a:lnTo>
                  <a:lnTo>
                    <a:pt x="16876" y="424015"/>
                  </a:lnTo>
                  <a:lnTo>
                    <a:pt x="25310" y="424493"/>
                  </a:lnTo>
                  <a:lnTo>
                    <a:pt x="45968" y="419380"/>
                  </a:lnTo>
                  <a:lnTo>
                    <a:pt x="65499" y="404408"/>
                  </a:lnTo>
                  <a:lnTo>
                    <a:pt x="101031" y="356931"/>
                  </a:lnTo>
                  <a:lnTo>
                    <a:pt x="118376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80"/>
            <p:cNvSpPr/>
            <p:nvPr>
              <p:custDataLst>
                <p:tags r:id="rId39"/>
              </p:custDataLst>
            </p:nvPr>
          </p:nvSpPr>
          <p:spPr>
            <a:xfrm>
              <a:off x="8054779" y="1130300"/>
              <a:ext cx="219272" cy="38101"/>
            </a:xfrm>
            <a:custGeom>
              <a:avLst/>
              <a:gdLst/>
              <a:ahLst/>
              <a:cxnLst/>
              <a:rect l="0" t="0" r="0" b="0"/>
              <a:pathLst>
                <a:path w="2192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2325"/>
                  </a:lnTo>
                  <a:lnTo>
                    <a:pt x="4645" y="25891"/>
                  </a:lnTo>
                  <a:lnTo>
                    <a:pt x="25072" y="17706"/>
                  </a:lnTo>
                  <a:lnTo>
                    <a:pt x="56761" y="11162"/>
                  </a:lnTo>
                  <a:lnTo>
                    <a:pt x="101888" y="4961"/>
                  </a:lnTo>
                  <a:lnTo>
                    <a:pt x="129727" y="3307"/>
                  </a:lnTo>
                  <a:lnTo>
                    <a:pt x="159575" y="2205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70"/>
          <p:cNvGrpSpPr/>
          <p:nvPr/>
        </p:nvGrpSpPr>
        <p:grpSpPr>
          <a:xfrm>
            <a:off x="7190847" y="1537467"/>
            <a:ext cx="200554" cy="56384"/>
            <a:chOff x="7190847" y="1537467"/>
            <a:chExt cx="200554" cy="56384"/>
          </a:xfrm>
        </p:grpSpPr>
        <p:sp>
          <p:nvSpPr>
            <p:cNvPr id="40" name="SMARTInkShape-881"/>
            <p:cNvSpPr/>
            <p:nvPr>
              <p:custDataLst>
                <p:tags r:id="rId35"/>
              </p:custDataLst>
            </p:nvPr>
          </p:nvSpPr>
          <p:spPr>
            <a:xfrm>
              <a:off x="7202665" y="1537467"/>
              <a:ext cx="169686" cy="18284"/>
            </a:xfrm>
            <a:custGeom>
              <a:avLst/>
              <a:gdLst/>
              <a:ahLst/>
              <a:cxnLst/>
              <a:rect l="0" t="0" r="0" b="0"/>
              <a:pathLst>
                <a:path w="169686" h="18284">
                  <a:moveTo>
                    <a:pt x="10935" y="18283"/>
                  </a:moveTo>
                  <a:lnTo>
                    <a:pt x="10935" y="18283"/>
                  </a:lnTo>
                  <a:lnTo>
                    <a:pt x="0" y="12816"/>
                  </a:lnTo>
                  <a:lnTo>
                    <a:pt x="823" y="12521"/>
                  </a:lnTo>
                  <a:lnTo>
                    <a:pt x="36620" y="6915"/>
                  </a:lnTo>
                  <a:lnTo>
                    <a:pt x="74911" y="1823"/>
                  </a:lnTo>
                  <a:lnTo>
                    <a:pt x="116125" y="0"/>
                  </a:lnTo>
                  <a:lnTo>
                    <a:pt x="148484" y="871"/>
                  </a:lnTo>
                  <a:lnTo>
                    <a:pt x="169685" y="11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82"/>
            <p:cNvSpPr/>
            <p:nvPr>
              <p:custDataLst>
                <p:tags r:id="rId36"/>
              </p:custDataLst>
            </p:nvPr>
          </p:nvSpPr>
          <p:spPr>
            <a:xfrm>
              <a:off x="7190847" y="1574800"/>
              <a:ext cx="200554" cy="19051"/>
            </a:xfrm>
            <a:custGeom>
              <a:avLst/>
              <a:gdLst/>
              <a:ahLst/>
              <a:cxnLst/>
              <a:rect l="0" t="0" r="0" b="0"/>
              <a:pathLst>
                <a:path w="200554" h="19051">
                  <a:moveTo>
                    <a:pt x="16403" y="19050"/>
                  </a:moveTo>
                  <a:lnTo>
                    <a:pt x="16403" y="19050"/>
                  </a:lnTo>
                  <a:lnTo>
                    <a:pt x="6290" y="19050"/>
                  </a:lnTo>
                  <a:lnTo>
                    <a:pt x="3311" y="18344"/>
                  </a:lnTo>
                  <a:lnTo>
                    <a:pt x="1325" y="17168"/>
                  </a:lnTo>
                  <a:lnTo>
                    <a:pt x="0" y="15679"/>
                  </a:lnTo>
                  <a:lnTo>
                    <a:pt x="2646" y="13980"/>
                  </a:lnTo>
                  <a:lnTo>
                    <a:pt x="24634" y="8924"/>
                  </a:lnTo>
                  <a:lnTo>
                    <a:pt x="64624" y="6407"/>
                  </a:lnTo>
                  <a:lnTo>
                    <a:pt x="103216" y="3318"/>
                  </a:lnTo>
                  <a:lnTo>
                    <a:pt x="142475" y="1475"/>
                  </a:lnTo>
                  <a:lnTo>
                    <a:pt x="200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71"/>
          <p:cNvGrpSpPr/>
          <p:nvPr/>
        </p:nvGrpSpPr>
        <p:grpSpPr>
          <a:xfrm>
            <a:off x="1492250" y="3215798"/>
            <a:ext cx="933451" cy="562453"/>
            <a:chOff x="1492250" y="3215798"/>
            <a:chExt cx="933451" cy="562453"/>
          </a:xfrm>
        </p:grpSpPr>
        <p:sp>
          <p:nvSpPr>
            <p:cNvPr id="43" name="SMARTInkShape-883"/>
            <p:cNvSpPr/>
            <p:nvPr>
              <p:custDataLst>
                <p:tags r:id="rId30"/>
              </p:custDataLst>
            </p:nvPr>
          </p:nvSpPr>
          <p:spPr>
            <a:xfrm>
              <a:off x="1492250" y="3215798"/>
              <a:ext cx="184020" cy="514974"/>
            </a:xfrm>
            <a:custGeom>
              <a:avLst/>
              <a:gdLst/>
              <a:ahLst/>
              <a:cxnLst/>
              <a:rect l="0" t="0" r="0" b="0"/>
              <a:pathLst>
                <a:path w="184020" h="514974">
                  <a:moveTo>
                    <a:pt x="44450" y="219552"/>
                  </a:moveTo>
                  <a:lnTo>
                    <a:pt x="44450" y="219552"/>
                  </a:lnTo>
                  <a:lnTo>
                    <a:pt x="44450" y="205247"/>
                  </a:lnTo>
                  <a:lnTo>
                    <a:pt x="45156" y="205076"/>
                  </a:lnTo>
                  <a:lnTo>
                    <a:pt x="47821" y="208650"/>
                  </a:lnTo>
                  <a:lnTo>
                    <a:pt x="54576" y="239767"/>
                  </a:lnTo>
                  <a:lnTo>
                    <a:pt x="56387" y="283710"/>
                  </a:lnTo>
                  <a:lnTo>
                    <a:pt x="56811" y="320974"/>
                  </a:lnTo>
                  <a:lnTo>
                    <a:pt x="56999" y="362936"/>
                  </a:lnTo>
                  <a:lnTo>
                    <a:pt x="57789" y="406045"/>
                  </a:lnTo>
                  <a:lnTo>
                    <a:pt x="60491" y="446371"/>
                  </a:lnTo>
                  <a:lnTo>
                    <a:pt x="59237" y="491290"/>
                  </a:lnTo>
                  <a:lnTo>
                    <a:pt x="57562" y="514973"/>
                  </a:lnTo>
                  <a:lnTo>
                    <a:pt x="50462" y="473284"/>
                  </a:lnTo>
                  <a:lnTo>
                    <a:pt x="47753" y="450090"/>
                  </a:lnTo>
                  <a:lnTo>
                    <a:pt x="45240" y="421927"/>
                  </a:lnTo>
                  <a:lnTo>
                    <a:pt x="42860" y="390452"/>
                  </a:lnTo>
                  <a:lnTo>
                    <a:pt x="42685" y="355357"/>
                  </a:lnTo>
                  <a:lnTo>
                    <a:pt x="43979" y="317850"/>
                  </a:lnTo>
                  <a:lnTo>
                    <a:pt x="46253" y="278734"/>
                  </a:lnTo>
                  <a:lnTo>
                    <a:pt x="49885" y="242779"/>
                  </a:lnTo>
                  <a:lnTo>
                    <a:pt x="54423" y="208931"/>
                  </a:lnTo>
                  <a:lnTo>
                    <a:pt x="59566" y="176488"/>
                  </a:lnTo>
                  <a:lnTo>
                    <a:pt x="65110" y="148509"/>
                  </a:lnTo>
                  <a:lnTo>
                    <a:pt x="70924" y="123507"/>
                  </a:lnTo>
                  <a:lnTo>
                    <a:pt x="83733" y="80204"/>
                  </a:lnTo>
                  <a:lnTo>
                    <a:pt x="98833" y="44496"/>
                  </a:lnTo>
                  <a:lnTo>
                    <a:pt x="123201" y="10110"/>
                  </a:lnTo>
                  <a:lnTo>
                    <a:pt x="132228" y="4429"/>
                  </a:lnTo>
                  <a:lnTo>
                    <a:pt x="151666" y="0"/>
                  </a:lnTo>
                  <a:lnTo>
                    <a:pt x="159672" y="1923"/>
                  </a:lnTo>
                  <a:lnTo>
                    <a:pt x="172330" y="11585"/>
                  </a:lnTo>
                  <a:lnTo>
                    <a:pt x="180778" y="32813"/>
                  </a:lnTo>
                  <a:lnTo>
                    <a:pt x="184019" y="46376"/>
                  </a:lnTo>
                  <a:lnTo>
                    <a:pt x="178467" y="92433"/>
                  </a:lnTo>
                  <a:lnTo>
                    <a:pt x="163280" y="125190"/>
                  </a:lnTo>
                  <a:lnTo>
                    <a:pt x="140302" y="157858"/>
                  </a:lnTo>
                  <a:lnTo>
                    <a:pt x="108923" y="188840"/>
                  </a:lnTo>
                  <a:lnTo>
                    <a:pt x="75692" y="213428"/>
                  </a:lnTo>
                  <a:lnTo>
                    <a:pt x="32775" y="237493"/>
                  </a:lnTo>
                  <a:lnTo>
                    <a:pt x="0" y="251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84"/>
            <p:cNvSpPr/>
            <p:nvPr>
              <p:custDataLst>
                <p:tags r:id="rId31"/>
              </p:custDataLst>
            </p:nvPr>
          </p:nvSpPr>
          <p:spPr>
            <a:xfrm>
              <a:off x="1657350" y="3511550"/>
              <a:ext cx="171451" cy="216701"/>
            </a:xfrm>
            <a:custGeom>
              <a:avLst/>
              <a:gdLst/>
              <a:ahLst/>
              <a:cxnLst/>
              <a:rect l="0" t="0" r="0" b="0"/>
              <a:pathLst>
                <a:path w="171451" h="216701">
                  <a:moveTo>
                    <a:pt x="0" y="63500"/>
                  </a:moveTo>
                  <a:lnTo>
                    <a:pt x="0" y="63500"/>
                  </a:lnTo>
                  <a:lnTo>
                    <a:pt x="706" y="36781"/>
                  </a:lnTo>
                  <a:lnTo>
                    <a:pt x="3371" y="30929"/>
                  </a:lnTo>
                  <a:lnTo>
                    <a:pt x="5775" y="29086"/>
                  </a:lnTo>
                  <a:lnTo>
                    <a:pt x="12209" y="27038"/>
                  </a:lnTo>
                  <a:lnTo>
                    <a:pt x="33878" y="29256"/>
                  </a:lnTo>
                  <a:lnTo>
                    <a:pt x="50805" y="38167"/>
                  </a:lnTo>
                  <a:lnTo>
                    <a:pt x="67736" y="53652"/>
                  </a:lnTo>
                  <a:lnTo>
                    <a:pt x="84668" y="76997"/>
                  </a:lnTo>
                  <a:lnTo>
                    <a:pt x="94074" y="105717"/>
                  </a:lnTo>
                  <a:lnTo>
                    <a:pt x="97550" y="137297"/>
                  </a:lnTo>
                  <a:lnTo>
                    <a:pt x="95539" y="183281"/>
                  </a:lnTo>
                  <a:lnTo>
                    <a:pt x="90475" y="209763"/>
                  </a:lnTo>
                  <a:lnTo>
                    <a:pt x="86543" y="216700"/>
                  </a:lnTo>
                  <a:lnTo>
                    <a:pt x="84506" y="216433"/>
                  </a:lnTo>
                  <a:lnTo>
                    <a:pt x="80362" y="210493"/>
                  </a:lnTo>
                  <a:lnTo>
                    <a:pt x="80804" y="168280"/>
                  </a:lnTo>
                  <a:lnTo>
                    <a:pt x="87419" y="124415"/>
                  </a:lnTo>
                  <a:lnTo>
                    <a:pt x="99530" y="79990"/>
                  </a:lnTo>
                  <a:lnTo>
                    <a:pt x="129444" y="3655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85"/>
            <p:cNvSpPr/>
            <p:nvPr>
              <p:custDataLst>
                <p:tags r:id="rId32"/>
              </p:custDataLst>
            </p:nvPr>
          </p:nvSpPr>
          <p:spPr>
            <a:xfrm>
              <a:off x="2206429" y="3454400"/>
              <a:ext cx="219272" cy="266701"/>
            </a:xfrm>
            <a:custGeom>
              <a:avLst/>
              <a:gdLst/>
              <a:ahLst/>
              <a:cxnLst/>
              <a:rect l="0" t="0" r="0" b="0"/>
              <a:pathLst>
                <a:path w="219272" h="266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18330" y="15580"/>
                  </a:lnTo>
                  <a:lnTo>
                    <a:pt x="53467" y="61063"/>
                  </a:lnTo>
                  <a:lnTo>
                    <a:pt x="78788" y="96519"/>
                  </a:lnTo>
                  <a:lnTo>
                    <a:pt x="104623" y="132032"/>
                  </a:lnTo>
                  <a:lnTo>
                    <a:pt x="129511" y="165926"/>
                  </a:lnTo>
                  <a:lnTo>
                    <a:pt x="162650" y="211362"/>
                  </a:lnTo>
                  <a:lnTo>
                    <a:pt x="197608" y="251510"/>
                  </a:lnTo>
                  <a:lnTo>
                    <a:pt x="21927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86"/>
            <p:cNvSpPr/>
            <p:nvPr>
              <p:custDataLst>
                <p:tags r:id="rId33"/>
              </p:custDataLst>
            </p:nvPr>
          </p:nvSpPr>
          <p:spPr>
            <a:xfrm>
              <a:off x="1987932" y="3303765"/>
              <a:ext cx="132969" cy="436386"/>
            </a:xfrm>
            <a:custGeom>
              <a:avLst/>
              <a:gdLst/>
              <a:ahLst/>
              <a:cxnLst/>
              <a:rect l="0" t="0" r="0" b="0"/>
              <a:pathLst>
                <a:path w="132969" h="436386">
                  <a:moveTo>
                    <a:pt x="132968" y="10935"/>
                  </a:moveTo>
                  <a:lnTo>
                    <a:pt x="132968" y="10935"/>
                  </a:lnTo>
                  <a:lnTo>
                    <a:pt x="126226" y="4193"/>
                  </a:lnTo>
                  <a:lnTo>
                    <a:pt x="117271" y="883"/>
                  </a:lnTo>
                  <a:lnTo>
                    <a:pt x="111920" y="0"/>
                  </a:lnTo>
                  <a:lnTo>
                    <a:pt x="84163" y="12242"/>
                  </a:lnTo>
                  <a:lnTo>
                    <a:pt x="52499" y="43856"/>
                  </a:lnTo>
                  <a:lnTo>
                    <a:pt x="33234" y="76131"/>
                  </a:lnTo>
                  <a:lnTo>
                    <a:pt x="16675" y="116817"/>
                  </a:lnTo>
                  <a:lnTo>
                    <a:pt x="10284" y="141495"/>
                  </a:lnTo>
                  <a:lnTo>
                    <a:pt x="4612" y="167825"/>
                  </a:lnTo>
                  <a:lnTo>
                    <a:pt x="1536" y="195962"/>
                  </a:lnTo>
                  <a:lnTo>
                    <a:pt x="191" y="225303"/>
                  </a:lnTo>
                  <a:lnTo>
                    <a:pt x="0" y="255447"/>
                  </a:lnTo>
                  <a:lnTo>
                    <a:pt x="2695" y="284010"/>
                  </a:lnTo>
                  <a:lnTo>
                    <a:pt x="7314" y="311518"/>
                  </a:lnTo>
                  <a:lnTo>
                    <a:pt x="13215" y="338324"/>
                  </a:lnTo>
                  <a:lnTo>
                    <a:pt x="31061" y="381278"/>
                  </a:lnTo>
                  <a:lnTo>
                    <a:pt x="63118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87"/>
            <p:cNvSpPr/>
            <p:nvPr>
              <p:custDataLst>
                <p:tags r:id="rId34"/>
              </p:custDataLst>
            </p:nvPr>
          </p:nvSpPr>
          <p:spPr>
            <a:xfrm>
              <a:off x="2197100" y="3467100"/>
              <a:ext cx="209551" cy="311151"/>
            </a:xfrm>
            <a:custGeom>
              <a:avLst/>
              <a:gdLst/>
              <a:ahLst/>
              <a:cxnLst/>
              <a:rect l="0" t="0" r="0" b="0"/>
              <a:pathLst>
                <a:path w="209551" h="31115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193970" y="10113"/>
                  </a:lnTo>
                  <a:lnTo>
                    <a:pt x="165106" y="54183"/>
                  </a:lnTo>
                  <a:lnTo>
                    <a:pt x="146288" y="86876"/>
                  </a:lnTo>
                  <a:lnTo>
                    <a:pt x="122402" y="126335"/>
                  </a:lnTo>
                  <a:lnTo>
                    <a:pt x="94617" y="169743"/>
                  </a:lnTo>
                  <a:lnTo>
                    <a:pt x="63454" y="214906"/>
                  </a:lnTo>
                  <a:lnTo>
                    <a:pt x="36433" y="25520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72"/>
          <p:cNvGrpSpPr/>
          <p:nvPr/>
        </p:nvGrpSpPr>
        <p:grpSpPr>
          <a:xfrm>
            <a:off x="2667652" y="3263900"/>
            <a:ext cx="1813317" cy="546101"/>
            <a:chOff x="2667652" y="3263900"/>
            <a:chExt cx="1813317" cy="546101"/>
          </a:xfrm>
        </p:grpSpPr>
        <p:sp>
          <p:nvSpPr>
            <p:cNvPr id="49" name="SMARTInkShape-888"/>
            <p:cNvSpPr/>
            <p:nvPr>
              <p:custDataLst>
                <p:tags r:id="rId22"/>
              </p:custDataLst>
            </p:nvPr>
          </p:nvSpPr>
          <p:spPr>
            <a:xfrm>
              <a:off x="2667652" y="3453603"/>
              <a:ext cx="161757" cy="302383"/>
            </a:xfrm>
            <a:custGeom>
              <a:avLst/>
              <a:gdLst/>
              <a:ahLst/>
              <a:cxnLst/>
              <a:rect l="0" t="0" r="0" b="0"/>
              <a:pathLst>
                <a:path w="161757" h="302383">
                  <a:moveTo>
                    <a:pt x="158098" y="26197"/>
                  </a:moveTo>
                  <a:lnTo>
                    <a:pt x="158098" y="26197"/>
                  </a:lnTo>
                  <a:lnTo>
                    <a:pt x="161469" y="19455"/>
                  </a:lnTo>
                  <a:lnTo>
                    <a:pt x="161756" y="16763"/>
                  </a:lnTo>
                  <a:lnTo>
                    <a:pt x="160194" y="11891"/>
                  </a:lnTo>
                  <a:lnTo>
                    <a:pt x="151977" y="1811"/>
                  </a:lnTo>
                  <a:lnTo>
                    <a:pt x="148373" y="62"/>
                  </a:lnTo>
                  <a:lnTo>
                    <a:pt x="140605" y="0"/>
                  </a:lnTo>
                  <a:lnTo>
                    <a:pt x="121557" y="7302"/>
                  </a:lnTo>
                  <a:lnTo>
                    <a:pt x="80403" y="39032"/>
                  </a:lnTo>
                  <a:lnTo>
                    <a:pt x="48216" y="78840"/>
                  </a:lnTo>
                  <a:lnTo>
                    <a:pt x="26947" y="112388"/>
                  </a:lnTo>
                  <a:lnTo>
                    <a:pt x="11379" y="148466"/>
                  </a:lnTo>
                  <a:lnTo>
                    <a:pt x="1873" y="184961"/>
                  </a:lnTo>
                  <a:lnTo>
                    <a:pt x="0" y="219996"/>
                  </a:lnTo>
                  <a:lnTo>
                    <a:pt x="9654" y="264711"/>
                  </a:lnTo>
                  <a:lnTo>
                    <a:pt x="25801" y="286014"/>
                  </a:lnTo>
                  <a:lnTo>
                    <a:pt x="36033" y="294659"/>
                  </a:lnTo>
                  <a:lnTo>
                    <a:pt x="60573" y="302382"/>
                  </a:lnTo>
                  <a:lnTo>
                    <a:pt x="100274" y="300881"/>
                  </a:lnTo>
                  <a:lnTo>
                    <a:pt x="139048" y="29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89"/>
            <p:cNvSpPr/>
            <p:nvPr>
              <p:custDataLst>
                <p:tags r:id="rId23"/>
              </p:custDataLst>
            </p:nvPr>
          </p:nvSpPr>
          <p:spPr>
            <a:xfrm>
              <a:off x="2679700" y="36258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1441" y="19050"/>
                  </a:lnTo>
                  <a:lnTo>
                    <a:pt x="83759" y="96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90"/>
            <p:cNvSpPr/>
            <p:nvPr>
              <p:custDataLst>
                <p:tags r:id="rId24"/>
              </p:custDataLst>
            </p:nvPr>
          </p:nvSpPr>
          <p:spPr>
            <a:xfrm>
              <a:off x="3054108" y="3381798"/>
              <a:ext cx="184393" cy="377403"/>
            </a:xfrm>
            <a:custGeom>
              <a:avLst/>
              <a:gdLst/>
              <a:ahLst/>
              <a:cxnLst/>
              <a:rect l="0" t="0" r="0" b="0"/>
              <a:pathLst>
                <a:path w="184393" h="377403">
                  <a:moveTo>
                    <a:pt x="184392" y="9102"/>
                  </a:moveTo>
                  <a:lnTo>
                    <a:pt x="184392" y="9102"/>
                  </a:lnTo>
                  <a:lnTo>
                    <a:pt x="184392" y="5731"/>
                  </a:lnTo>
                  <a:lnTo>
                    <a:pt x="180629" y="2194"/>
                  </a:lnTo>
                  <a:lnTo>
                    <a:pt x="177650" y="264"/>
                  </a:lnTo>
                  <a:lnTo>
                    <a:pt x="168695" y="0"/>
                  </a:lnTo>
                  <a:lnTo>
                    <a:pt x="149872" y="5699"/>
                  </a:lnTo>
                  <a:lnTo>
                    <a:pt x="114857" y="23638"/>
                  </a:lnTo>
                  <a:lnTo>
                    <a:pt x="73970" y="64184"/>
                  </a:lnTo>
                  <a:lnTo>
                    <a:pt x="42470" y="110403"/>
                  </a:lnTo>
                  <a:lnTo>
                    <a:pt x="21362" y="148199"/>
                  </a:lnTo>
                  <a:lnTo>
                    <a:pt x="7747" y="188515"/>
                  </a:lnTo>
                  <a:lnTo>
                    <a:pt x="756" y="229247"/>
                  </a:lnTo>
                  <a:lnTo>
                    <a:pt x="0" y="268516"/>
                  </a:lnTo>
                  <a:lnTo>
                    <a:pt x="7660" y="303373"/>
                  </a:lnTo>
                  <a:lnTo>
                    <a:pt x="21178" y="333211"/>
                  </a:lnTo>
                  <a:lnTo>
                    <a:pt x="57392" y="37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91"/>
            <p:cNvSpPr/>
            <p:nvPr>
              <p:custDataLst>
                <p:tags r:id="rId25"/>
              </p:custDataLst>
            </p:nvPr>
          </p:nvSpPr>
          <p:spPr>
            <a:xfrm>
              <a:off x="3242007" y="3525857"/>
              <a:ext cx="155244" cy="159781"/>
            </a:xfrm>
            <a:custGeom>
              <a:avLst/>
              <a:gdLst/>
              <a:ahLst/>
              <a:cxnLst/>
              <a:rect l="0" t="0" r="0" b="0"/>
              <a:pathLst>
                <a:path w="155244" h="159781">
                  <a:moveTo>
                    <a:pt x="142543" y="42843"/>
                  </a:moveTo>
                  <a:lnTo>
                    <a:pt x="142543" y="42843"/>
                  </a:lnTo>
                  <a:lnTo>
                    <a:pt x="127796" y="17112"/>
                  </a:lnTo>
                  <a:lnTo>
                    <a:pt x="124245" y="12989"/>
                  </a:lnTo>
                  <a:lnTo>
                    <a:pt x="105763" y="3816"/>
                  </a:lnTo>
                  <a:lnTo>
                    <a:pt x="82413" y="0"/>
                  </a:lnTo>
                  <a:lnTo>
                    <a:pt x="57621" y="5611"/>
                  </a:lnTo>
                  <a:lnTo>
                    <a:pt x="29030" y="26324"/>
                  </a:lnTo>
                  <a:lnTo>
                    <a:pt x="8329" y="58174"/>
                  </a:lnTo>
                  <a:lnTo>
                    <a:pt x="0" y="94422"/>
                  </a:lnTo>
                  <a:lnTo>
                    <a:pt x="3696" y="117508"/>
                  </a:lnTo>
                  <a:lnTo>
                    <a:pt x="13100" y="137411"/>
                  </a:lnTo>
                  <a:lnTo>
                    <a:pt x="26687" y="150960"/>
                  </a:lnTo>
                  <a:lnTo>
                    <a:pt x="42133" y="157923"/>
                  </a:lnTo>
                  <a:lnTo>
                    <a:pt x="50203" y="159780"/>
                  </a:lnTo>
                  <a:lnTo>
                    <a:pt x="58405" y="158195"/>
                  </a:lnTo>
                  <a:lnTo>
                    <a:pt x="75044" y="148909"/>
                  </a:lnTo>
                  <a:lnTo>
                    <a:pt x="96908" y="124443"/>
                  </a:lnTo>
                  <a:lnTo>
                    <a:pt x="117484" y="77959"/>
                  </a:lnTo>
                  <a:lnTo>
                    <a:pt x="128076" y="53259"/>
                  </a:lnTo>
                  <a:lnTo>
                    <a:pt x="128665" y="54021"/>
                  </a:lnTo>
                  <a:lnTo>
                    <a:pt x="136681" y="94855"/>
                  </a:lnTo>
                  <a:lnTo>
                    <a:pt x="144569" y="117520"/>
                  </a:lnTo>
                  <a:lnTo>
                    <a:pt x="155243" y="138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92"/>
            <p:cNvSpPr/>
            <p:nvPr>
              <p:custDataLst>
                <p:tags r:id="rId26"/>
              </p:custDataLst>
            </p:nvPr>
          </p:nvSpPr>
          <p:spPr>
            <a:xfrm>
              <a:off x="3486150" y="37147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48763" y="433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93"/>
            <p:cNvSpPr/>
            <p:nvPr>
              <p:custDataLst>
                <p:tags r:id="rId27"/>
              </p:custDataLst>
            </p:nvPr>
          </p:nvSpPr>
          <p:spPr>
            <a:xfrm>
              <a:off x="3771900" y="3405365"/>
              <a:ext cx="147707" cy="305089"/>
            </a:xfrm>
            <a:custGeom>
              <a:avLst/>
              <a:gdLst/>
              <a:ahLst/>
              <a:cxnLst/>
              <a:rect l="0" t="0" r="0" b="0"/>
              <a:pathLst>
                <a:path w="147707" h="305089">
                  <a:moveTo>
                    <a:pt x="12700" y="10935"/>
                  </a:moveTo>
                  <a:lnTo>
                    <a:pt x="12700" y="10935"/>
                  </a:lnTo>
                  <a:lnTo>
                    <a:pt x="18167" y="0"/>
                  </a:lnTo>
                  <a:lnTo>
                    <a:pt x="19167" y="117"/>
                  </a:lnTo>
                  <a:lnTo>
                    <a:pt x="22159" y="2129"/>
                  </a:lnTo>
                  <a:lnTo>
                    <a:pt x="27811" y="13970"/>
                  </a:lnTo>
                  <a:lnTo>
                    <a:pt x="30972" y="54260"/>
                  </a:lnTo>
                  <a:lnTo>
                    <a:pt x="31404" y="85929"/>
                  </a:lnTo>
                  <a:lnTo>
                    <a:pt x="29714" y="123053"/>
                  </a:lnTo>
                  <a:lnTo>
                    <a:pt x="26612" y="161659"/>
                  </a:lnTo>
                  <a:lnTo>
                    <a:pt x="22881" y="197633"/>
                  </a:lnTo>
                  <a:lnTo>
                    <a:pt x="20185" y="242877"/>
                  </a:lnTo>
                  <a:lnTo>
                    <a:pt x="19150" y="279725"/>
                  </a:lnTo>
                  <a:lnTo>
                    <a:pt x="19116" y="279734"/>
                  </a:lnTo>
                  <a:lnTo>
                    <a:pt x="19079" y="275981"/>
                  </a:lnTo>
                  <a:lnTo>
                    <a:pt x="34750" y="237366"/>
                  </a:lnTo>
                  <a:lnTo>
                    <a:pt x="46489" y="219521"/>
                  </a:lnTo>
                  <a:lnTo>
                    <a:pt x="81843" y="191840"/>
                  </a:lnTo>
                  <a:lnTo>
                    <a:pt x="98020" y="185186"/>
                  </a:lnTo>
                  <a:lnTo>
                    <a:pt x="115120" y="186586"/>
                  </a:lnTo>
                  <a:lnTo>
                    <a:pt x="125483" y="193424"/>
                  </a:lnTo>
                  <a:lnTo>
                    <a:pt x="134087" y="204224"/>
                  </a:lnTo>
                  <a:lnTo>
                    <a:pt x="147706" y="245668"/>
                  </a:lnTo>
                  <a:lnTo>
                    <a:pt x="146551" y="262017"/>
                  </a:lnTo>
                  <a:lnTo>
                    <a:pt x="141334" y="274927"/>
                  </a:lnTo>
                  <a:lnTo>
                    <a:pt x="134311" y="283016"/>
                  </a:lnTo>
                  <a:lnTo>
                    <a:pt x="103096" y="298323"/>
                  </a:lnTo>
                  <a:lnTo>
                    <a:pt x="73978" y="305088"/>
                  </a:lnTo>
                  <a:lnTo>
                    <a:pt x="26527" y="303445"/>
                  </a:lnTo>
                  <a:lnTo>
                    <a:pt x="13436" y="299454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94"/>
            <p:cNvSpPr/>
            <p:nvPr>
              <p:custDataLst>
                <p:tags r:id="rId28"/>
              </p:custDataLst>
            </p:nvPr>
          </p:nvSpPr>
          <p:spPr>
            <a:xfrm>
              <a:off x="3964631" y="3334723"/>
              <a:ext cx="206774" cy="474033"/>
            </a:xfrm>
            <a:custGeom>
              <a:avLst/>
              <a:gdLst/>
              <a:ahLst/>
              <a:cxnLst/>
              <a:rect l="0" t="0" r="0" b="0"/>
              <a:pathLst>
                <a:path w="206774" h="474033">
                  <a:moveTo>
                    <a:pt x="23169" y="18077"/>
                  </a:moveTo>
                  <a:lnTo>
                    <a:pt x="23169" y="18077"/>
                  </a:lnTo>
                  <a:lnTo>
                    <a:pt x="57" y="18077"/>
                  </a:lnTo>
                  <a:lnTo>
                    <a:pt x="0" y="18782"/>
                  </a:lnTo>
                  <a:lnTo>
                    <a:pt x="1818" y="21448"/>
                  </a:lnTo>
                  <a:lnTo>
                    <a:pt x="16921" y="23544"/>
                  </a:lnTo>
                  <a:lnTo>
                    <a:pt x="58153" y="22841"/>
                  </a:lnTo>
                  <a:lnTo>
                    <a:pt x="98132" y="15647"/>
                  </a:lnTo>
                  <a:lnTo>
                    <a:pt x="135691" y="12183"/>
                  </a:lnTo>
                  <a:lnTo>
                    <a:pt x="180424" y="5361"/>
                  </a:lnTo>
                  <a:lnTo>
                    <a:pt x="183039" y="3956"/>
                  </a:lnTo>
                  <a:lnTo>
                    <a:pt x="187236" y="0"/>
                  </a:lnTo>
                  <a:lnTo>
                    <a:pt x="187580" y="382"/>
                  </a:lnTo>
                  <a:lnTo>
                    <a:pt x="187963" y="2686"/>
                  </a:lnTo>
                  <a:lnTo>
                    <a:pt x="187359" y="3583"/>
                  </a:lnTo>
                  <a:lnTo>
                    <a:pt x="186252" y="4181"/>
                  </a:lnTo>
                  <a:lnTo>
                    <a:pt x="184807" y="4580"/>
                  </a:lnTo>
                  <a:lnTo>
                    <a:pt x="183844" y="5551"/>
                  </a:lnTo>
                  <a:lnTo>
                    <a:pt x="182775" y="8512"/>
                  </a:lnTo>
                  <a:lnTo>
                    <a:pt x="182674" y="55582"/>
                  </a:lnTo>
                  <a:lnTo>
                    <a:pt x="186298" y="96609"/>
                  </a:lnTo>
                  <a:lnTo>
                    <a:pt x="187393" y="132943"/>
                  </a:lnTo>
                  <a:lnTo>
                    <a:pt x="189761" y="172610"/>
                  </a:lnTo>
                  <a:lnTo>
                    <a:pt x="193165" y="213053"/>
                  </a:lnTo>
                  <a:lnTo>
                    <a:pt x="197030" y="252194"/>
                  </a:lnTo>
                  <a:lnTo>
                    <a:pt x="201100" y="286994"/>
                  </a:lnTo>
                  <a:lnTo>
                    <a:pt x="205476" y="332471"/>
                  </a:lnTo>
                  <a:lnTo>
                    <a:pt x="206773" y="370875"/>
                  </a:lnTo>
                  <a:lnTo>
                    <a:pt x="203840" y="412086"/>
                  </a:lnTo>
                  <a:lnTo>
                    <a:pt x="200971" y="443501"/>
                  </a:lnTo>
                  <a:lnTo>
                    <a:pt x="194488" y="444227"/>
                  </a:lnTo>
                  <a:lnTo>
                    <a:pt x="168366" y="448994"/>
                  </a:lnTo>
                  <a:lnTo>
                    <a:pt x="132100" y="450408"/>
                  </a:lnTo>
                  <a:lnTo>
                    <a:pt x="94329" y="454895"/>
                  </a:lnTo>
                  <a:lnTo>
                    <a:pt x="51127" y="462732"/>
                  </a:lnTo>
                  <a:lnTo>
                    <a:pt x="13870" y="474032"/>
                  </a:lnTo>
                  <a:lnTo>
                    <a:pt x="29519" y="46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95"/>
            <p:cNvSpPr/>
            <p:nvPr>
              <p:custDataLst>
                <p:tags r:id="rId29"/>
              </p:custDataLst>
            </p:nvPr>
          </p:nvSpPr>
          <p:spPr>
            <a:xfrm>
              <a:off x="4311650" y="3263900"/>
              <a:ext cx="169319" cy="533401"/>
            </a:xfrm>
            <a:custGeom>
              <a:avLst/>
              <a:gdLst/>
              <a:ahLst/>
              <a:cxnLst/>
              <a:rect l="0" t="0" r="0" b="0"/>
              <a:pathLst>
                <a:path w="169319" h="5334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7" y="6742"/>
                  </a:lnTo>
                  <a:lnTo>
                    <a:pt x="60759" y="44762"/>
                  </a:lnTo>
                  <a:lnTo>
                    <a:pt x="87211" y="78691"/>
                  </a:lnTo>
                  <a:lnTo>
                    <a:pt x="111668" y="121052"/>
                  </a:lnTo>
                  <a:lnTo>
                    <a:pt x="123129" y="144201"/>
                  </a:lnTo>
                  <a:lnTo>
                    <a:pt x="132886" y="168806"/>
                  </a:lnTo>
                  <a:lnTo>
                    <a:pt x="141507" y="194382"/>
                  </a:lnTo>
                  <a:lnTo>
                    <a:pt x="149371" y="220605"/>
                  </a:lnTo>
                  <a:lnTo>
                    <a:pt x="156025" y="247964"/>
                  </a:lnTo>
                  <a:lnTo>
                    <a:pt x="161872" y="276082"/>
                  </a:lnTo>
                  <a:lnTo>
                    <a:pt x="167181" y="304704"/>
                  </a:lnTo>
                  <a:lnTo>
                    <a:pt x="169310" y="332253"/>
                  </a:lnTo>
                  <a:lnTo>
                    <a:pt x="169318" y="359085"/>
                  </a:lnTo>
                  <a:lnTo>
                    <a:pt x="167911" y="385440"/>
                  </a:lnTo>
                  <a:lnTo>
                    <a:pt x="156942" y="431657"/>
                  </a:lnTo>
                  <a:lnTo>
                    <a:pt x="140307" y="471247"/>
                  </a:lnTo>
                  <a:lnTo>
                    <a:pt x="114637" y="513103"/>
                  </a:lnTo>
                  <a:lnTo>
                    <a:pt x="10160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73"/>
          <p:cNvGrpSpPr/>
          <p:nvPr/>
        </p:nvGrpSpPr>
        <p:grpSpPr>
          <a:xfrm>
            <a:off x="4797229" y="3481857"/>
            <a:ext cx="225622" cy="150344"/>
            <a:chOff x="4797229" y="3481857"/>
            <a:chExt cx="225622" cy="150344"/>
          </a:xfrm>
        </p:grpSpPr>
        <p:sp>
          <p:nvSpPr>
            <p:cNvPr id="58" name="SMARTInkShape-896"/>
            <p:cNvSpPr/>
            <p:nvPr>
              <p:custDataLst>
                <p:tags r:id="rId20"/>
              </p:custDataLst>
            </p:nvPr>
          </p:nvSpPr>
          <p:spPr>
            <a:xfrm>
              <a:off x="4797229" y="3594100"/>
              <a:ext cx="225622" cy="38101"/>
            </a:xfrm>
            <a:custGeom>
              <a:avLst/>
              <a:gdLst/>
              <a:ahLst/>
              <a:cxnLst/>
              <a:rect l="0" t="0" r="0" b="0"/>
              <a:pathLst>
                <a:path w="2256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36332" y="29311"/>
                  </a:lnTo>
                  <a:lnTo>
                    <a:pt x="70937" y="22199"/>
                  </a:lnTo>
                  <a:lnTo>
                    <a:pt x="109835" y="14335"/>
                  </a:lnTo>
                  <a:lnTo>
                    <a:pt x="154405" y="8017"/>
                  </a:lnTo>
                  <a:lnTo>
                    <a:pt x="193969" y="3563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97"/>
            <p:cNvSpPr/>
            <p:nvPr>
              <p:custDataLst>
                <p:tags r:id="rId21"/>
              </p:custDataLst>
            </p:nvPr>
          </p:nvSpPr>
          <p:spPr>
            <a:xfrm>
              <a:off x="4819650" y="3481857"/>
              <a:ext cx="184151" cy="16994"/>
            </a:xfrm>
            <a:custGeom>
              <a:avLst/>
              <a:gdLst/>
              <a:ahLst/>
              <a:cxnLst/>
              <a:rect l="0" t="0" r="0" b="0"/>
              <a:pathLst>
                <a:path w="184151" h="16994">
                  <a:moveTo>
                    <a:pt x="0" y="16993"/>
                  </a:moveTo>
                  <a:lnTo>
                    <a:pt x="0" y="16993"/>
                  </a:lnTo>
                  <a:lnTo>
                    <a:pt x="33226" y="11218"/>
                  </a:lnTo>
                  <a:lnTo>
                    <a:pt x="75540" y="2503"/>
                  </a:lnTo>
                  <a:lnTo>
                    <a:pt x="123119" y="0"/>
                  </a:lnTo>
                  <a:lnTo>
                    <a:pt x="184150" y="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74"/>
          <p:cNvGrpSpPr/>
          <p:nvPr/>
        </p:nvGrpSpPr>
        <p:grpSpPr>
          <a:xfrm>
            <a:off x="5486400" y="3171189"/>
            <a:ext cx="192304" cy="575312"/>
            <a:chOff x="5486400" y="3171189"/>
            <a:chExt cx="192304" cy="575312"/>
          </a:xfrm>
        </p:grpSpPr>
        <p:sp>
          <p:nvSpPr>
            <p:cNvPr id="61" name="SMARTInkShape-898"/>
            <p:cNvSpPr/>
            <p:nvPr>
              <p:custDataLst>
                <p:tags r:id="rId18"/>
              </p:custDataLst>
            </p:nvPr>
          </p:nvSpPr>
          <p:spPr>
            <a:xfrm>
              <a:off x="5486400" y="3171189"/>
              <a:ext cx="192304" cy="308612"/>
            </a:xfrm>
            <a:custGeom>
              <a:avLst/>
              <a:gdLst/>
              <a:ahLst/>
              <a:cxnLst/>
              <a:rect l="0" t="0" r="0" b="0"/>
              <a:pathLst>
                <a:path w="192304" h="308612">
                  <a:moveTo>
                    <a:pt x="0" y="54611"/>
                  </a:moveTo>
                  <a:lnTo>
                    <a:pt x="0" y="54611"/>
                  </a:lnTo>
                  <a:lnTo>
                    <a:pt x="0" y="47869"/>
                  </a:lnTo>
                  <a:lnTo>
                    <a:pt x="3763" y="40796"/>
                  </a:lnTo>
                  <a:lnTo>
                    <a:pt x="17578" y="26999"/>
                  </a:lnTo>
                  <a:lnTo>
                    <a:pt x="41427" y="11387"/>
                  </a:lnTo>
                  <a:lnTo>
                    <a:pt x="62157" y="3651"/>
                  </a:lnTo>
                  <a:lnTo>
                    <a:pt x="100183" y="0"/>
                  </a:lnTo>
                  <a:lnTo>
                    <a:pt x="134420" y="4485"/>
                  </a:lnTo>
                  <a:lnTo>
                    <a:pt x="165495" y="19298"/>
                  </a:lnTo>
                  <a:lnTo>
                    <a:pt x="181503" y="33507"/>
                  </a:lnTo>
                  <a:lnTo>
                    <a:pt x="190029" y="51111"/>
                  </a:lnTo>
                  <a:lnTo>
                    <a:pt x="192303" y="60745"/>
                  </a:lnTo>
                  <a:lnTo>
                    <a:pt x="187303" y="84618"/>
                  </a:lnTo>
                  <a:lnTo>
                    <a:pt x="164858" y="125826"/>
                  </a:lnTo>
                  <a:lnTo>
                    <a:pt x="129515" y="167434"/>
                  </a:lnTo>
                  <a:lnTo>
                    <a:pt x="93408" y="206573"/>
                  </a:lnTo>
                  <a:lnTo>
                    <a:pt x="59294" y="250982"/>
                  </a:lnTo>
                  <a:lnTo>
                    <a:pt x="52929" y="267476"/>
                  </a:lnTo>
                  <a:lnTo>
                    <a:pt x="52219" y="274838"/>
                  </a:lnTo>
                  <a:lnTo>
                    <a:pt x="53863" y="281156"/>
                  </a:lnTo>
                  <a:lnTo>
                    <a:pt x="61333" y="291941"/>
                  </a:lnTo>
                  <a:lnTo>
                    <a:pt x="73591" y="299556"/>
                  </a:lnTo>
                  <a:lnTo>
                    <a:pt x="95250" y="308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99"/>
            <p:cNvSpPr/>
            <p:nvPr>
              <p:custDataLst>
                <p:tags r:id="rId19"/>
              </p:custDataLst>
            </p:nvPr>
          </p:nvSpPr>
          <p:spPr>
            <a:xfrm>
              <a:off x="5530850" y="3746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75"/>
          <p:cNvGrpSpPr/>
          <p:nvPr/>
        </p:nvGrpSpPr>
        <p:grpSpPr>
          <a:xfrm>
            <a:off x="1703042" y="4346317"/>
            <a:ext cx="1522759" cy="644784"/>
            <a:chOff x="1703042" y="4346317"/>
            <a:chExt cx="1522759" cy="644784"/>
          </a:xfrm>
        </p:grpSpPr>
        <p:sp>
          <p:nvSpPr>
            <p:cNvPr id="64" name="SMARTInkShape-900"/>
            <p:cNvSpPr/>
            <p:nvPr>
              <p:custDataLst>
                <p:tags r:id="rId11"/>
              </p:custDataLst>
            </p:nvPr>
          </p:nvSpPr>
          <p:spPr>
            <a:xfrm>
              <a:off x="1703042" y="4346317"/>
              <a:ext cx="215212" cy="580910"/>
            </a:xfrm>
            <a:custGeom>
              <a:avLst/>
              <a:gdLst/>
              <a:ahLst/>
              <a:cxnLst/>
              <a:rect l="0" t="0" r="0" b="0"/>
              <a:pathLst>
                <a:path w="215212" h="580910">
                  <a:moveTo>
                    <a:pt x="17808" y="238383"/>
                  </a:moveTo>
                  <a:lnTo>
                    <a:pt x="17808" y="238383"/>
                  </a:lnTo>
                  <a:lnTo>
                    <a:pt x="14437" y="235012"/>
                  </a:lnTo>
                  <a:lnTo>
                    <a:pt x="13444" y="235430"/>
                  </a:lnTo>
                  <a:lnTo>
                    <a:pt x="12341" y="239658"/>
                  </a:lnTo>
                  <a:lnTo>
                    <a:pt x="13456" y="282984"/>
                  </a:lnTo>
                  <a:lnTo>
                    <a:pt x="16579" y="320294"/>
                  </a:lnTo>
                  <a:lnTo>
                    <a:pt x="20319" y="367451"/>
                  </a:lnTo>
                  <a:lnTo>
                    <a:pt x="21599" y="393573"/>
                  </a:lnTo>
                  <a:lnTo>
                    <a:pt x="22452" y="420865"/>
                  </a:lnTo>
                  <a:lnTo>
                    <a:pt x="23021" y="448938"/>
                  </a:lnTo>
                  <a:lnTo>
                    <a:pt x="22694" y="474708"/>
                  </a:lnTo>
                  <a:lnTo>
                    <a:pt x="20450" y="522157"/>
                  </a:lnTo>
                  <a:lnTo>
                    <a:pt x="15220" y="564940"/>
                  </a:lnTo>
                  <a:lnTo>
                    <a:pt x="11249" y="577548"/>
                  </a:lnTo>
                  <a:lnTo>
                    <a:pt x="9202" y="580909"/>
                  </a:lnTo>
                  <a:lnTo>
                    <a:pt x="7132" y="580328"/>
                  </a:lnTo>
                  <a:lnTo>
                    <a:pt x="2950" y="572157"/>
                  </a:lnTo>
                  <a:lnTo>
                    <a:pt x="621" y="538421"/>
                  </a:lnTo>
                  <a:lnTo>
                    <a:pt x="0" y="514608"/>
                  </a:lnTo>
                  <a:lnTo>
                    <a:pt x="1703" y="478272"/>
                  </a:lnTo>
                  <a:lnTo>
                    <a:pt x="4954" y="433587"/>
                  </a:lnTo>
                  <a:lnTo>
                    <a:pt x="9239" y="383336"/>
                  </a:lnTo>
                  <a:lnTo>
                    <a:pt x="17740" y="331490"/>
                  </a:lnTo>
                  <a:lnTo>
                    <a:pt x="29051" y="278582"/>
                  </a:lnTo>
                  <a:lnTo>
                    <a:pt x="42237" y="224966"/>
                  </a:lnTo>
                  <a:lnTo>
                    <a:pt x="55261" y="181461"/>
                  </a:lnTo>
                  <a:lnTo>
                    <a:pt x="68176" y="144696"/>
                  </a:lnTo>
                  <a:lnTo>
                    <a:pt x="81020" y="112425"/>
                  </a:lnTo>
                  <a:lnTo>
                    <a:pt x="106580" y="65279"/>
                  </a:lnTo>
                  <a:lnTo>
                    <a:pt x="141007" y="20582"/>
                  </a:lnTo>
                  <a:lnTo>
                    <a:pt x="150741" y="10632"/>
                  </a:lnTo>
                  <a:lnTo>
                    <a:pt x="160758" y="4704"/>
                  </a:lnTo>
                  <a:lnTo>
                    <a:pt x="181295" y="0"/>
                  </a:lnTo>
                  <a:lnTo>
                    <a:pt x="190299" y="3261"/>
                  </a:lnTo>
                  <a:lnTo>
                    <a:pt x="205948" y="18173"/>
                  </a:lnTo>
                  <a:lnTo>
                    <a:pt x="214315" y="46438"/>
                  </a:lnTo>
                  <a:lnTo>
                    <a:pt x="215211" y="84635"/>
                  </a:lnTo>
                  <a:lnTo>
                    <a:pt x="206202" y="132186"/>
                  </a:lnTo>
                  <a:lnTo>
                    <a:pt x="183383" y="176367"/>
                  </a:lnTo>
                  <a:lnTo>
                    <a:pt x="152780" y="215053"/>
                  </a:lnTo>
                  <a:lnTo>
                    <a:pt x="105934" y="257811"/>
                  </a:lnTo>
                  <a:lnTo>
                    <a:pt x="55908" y="28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01"/>
            <p:cNvSpPr/>
            <p:nvPr>
              <p:custDataLst>
                <p:tags r:id="rId12"/>
              </p:custDataLst>
            </p:nvPr>
          </p:nvSpPr>
          <p:spPr>
            <a:xfrm>
              <a:off x="1905000" y="4704314"/>
              <a:ext cx="190501" cy="226927"/>
            </a:xfrm>
            <a:custGeom>
              <a:avLst/>
              <a:gdLst/>
              <a:ahLst/>
              <a:cxnLst/>
              <a:rect l="0" t="0" r="0" b="0"/>
              <a:pathLst>
                <a:path w="190501" h="226927">
                  <a:moveTo>
                    <a:pt x="0" y="20086"/>
                  </a:moveTo>
                  <a:lnTo>
                    <a:pt x="0" y="20086"/>
                  </a:lnTo>
                  <a:lnTo>
                    <a:pt x="0" y="13344"/>
                  </a:lnTo>
                  <a:lnTo>
                    <a:pt x="7526" y="6271"/>
                  </a:lnTo>
                  <a:lnTo>
                    <a:pt x="13484" y="2409"/>
                  </a:lnTo>
                  <a:lnTo>
                    <a:pt x="29512" y="0"/>
                  </a:lnTo>
                  <a:lnTo>
                    <a:pt x="38724" y="345"/>
                  </a:lnTo>
                  <a:lnTo>
                    <a:pt x="56487" y="8255"/>
                  </a:lnTo>
                  <a:lnTo>
                    <a:pt x="65175" y="14315"/>
                  </a:lnTo>
                  <a:lnTo>
                    <a:pt x="78590" y="41745"/>
                  </a:lnTo>
                  <a:lnTo>
                    <a:pt x="87846" y="80512"/>
                  </a:lnTo>
                  <a:lnTo>
                    <a:pt x="91959" y="125964"/>
                  </a:lnTo>
                  <a:lnTo>
                    <a:pt x="91906" y="164980"/>
                  </a:lnTo>
                  <a:lnTo>
                    <a:pt x="88119" y="195961"/>
                  </a:lnTo>
                  <a:lnTo>
                    <a:pt x="79381" y="216786"/>
                  </a:lnTo>
                  <a:lnTo>
                    <a:pt x="74793" y="222480"/>
                  </a:lnTo>
                  <a:lnTo>
                    <a:pt x="70323" y="225571"/>
                  </a:lnTo>
                  <a:lnTo>
                    <a:pt x="65932" y="226926"/>
                  </a:lnTo>
                  <a:lnTo>
                    <a:pt x="62299" y="222890"/>
                  </a:lnTo>
                  <a:lnTo>
                    <a:pt x="56381" y="205236"/>
                  </a:lnTo>
                  <a:lnTo>
                    <a:pt x="60806" y="171520"/>
                  </a:lnTo>
                  <a:lnTo>
                    <a:pt x="75003" y="130428"/>
                  </a:lnTo>
                  <a:lnTo>
                    <a:pt x="100127" y="90999"/>
                  </a:lnTo>
                  <a:lnTo>
                    <a:pt x="133871" y="59835"/>
                  </a:lnTo>
                  <a:lnTo>
                    <a:pt x="190500" y="2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02"/>
            <p:cNvSpPr/>
            <p:nvPr>
              <p:custDataLst>
                <p:tags r:id="rId13"/>
              </p:custDataLst>
            </p:nvPr>
          </p:nvSpPr>
          <p:spPr>
            <a:xfrm>
              <a:off x="2279369" y="4514850"/>
              <a:ext cx="171732" cy="450851"/>
            </a:xfrm>
            <a:custGeom>
              <a:avLst/>
              <a:gdLst/>
              <a:ahLst/>
              <a:cxnLst/>
              <a:rect l="0" t="0" r="0" b="0"/>
              <a:pathLst>
                <a:path w="171732" h="450851">
                  <a:moveTo>
                    <a:pt x="171731" y="0"/>
                  </a:moveTo>
                  <a:lnTo>
                    <a:pt x="171731" y="0"/>
                  </a:lnTo>
                  <a:lnTo>
                    <a:pt x="158247" y="0"/>
                  </a:lnTo>
                  <a:lnTo>
                    <a:pt x="129636" y="13484"/>
                  </a:lnTo>
                  <a:lnTo>
                    <a:pt x="90976" y="55579"/>
                  </a:lnTo>
                  <a:lnTo>
                    <a:pt x="62697" y="102313"/>
                  </a:lnTo>
                  <a:lnTo>
                    <a:pt x="48242" y="129592"/>
                  </a:lnTo>
                  <a:lnTo>
                    <a:pt x="35783" y="159772"/>
                  </a:lnTo>
                  <a:lnTo>
                    <a:pt x="24654" y="191887"/>
                  </a:lnTo>
                  <a:lnTo>
                    <a:pt x="14413" y="225291"/>
                  </a:lnTo>
                  <a:lnTo>
                    <a:pt x="7586" y="256733"/>
                  </a:lnTo>
                  <a:lnTo>
                    <a:pt x="3034" y="286867"/>
                  </a:lnTo>
                  <a:lnTo>
                    <a:pt x="0" y="316128"/>
                  </a:lnTo>
                  <a:lnTo>
                    <a:pt x="6036" y="363692"/>
                  </a:lnTo>
                  <a:lnTo>
                    <a:pt x="12584" y="384278"/>
                  </a:lnTo>
                  <a:lnTo>
                    <a:pt x="38675" y="414677"/>
                  </a:lnTo>
                  <a:lnTo>
                    <a:pt x="89181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03"/>
            <p:cNvSpPr/>
            <p:nvPr>
              <p:custDataLst>
                <p:tags r:id="rId14"/>
              </p:custDataLst>
            </p:nvPr>
          </p:nvSpPr>
          <p:spPr>
            <a:xfrm>
              <a:off x="2600129" y="4674483"/>
              <a:ext cx="187522" cy="278518"/>
            </a:xfrm>
            <a:custGeom>
              <a:avLst/>
              <a:gdLst/>
              <a:ahLst/>
              <a:cxnLst/>
              <a:rect l="0" t="0" r="0" b="0"/>
              <a:pathLst>
                <a:path w="187522" h="2785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123" y="1103"/>
                  </a:lnTo>
                  <a:lnTo>
                    <a:pt x="8017" y="0"/>
                  </a:lnTo>
                  <a:lnTo>
                    <a:pt x="33910" y="6120"/>
                  </a:lnTo>
                  <a:lnTo>
                    <a:pt x="68394" y="30355"/>
                  </a:lnTo>
                  <a:lnTo>
                    <a:pt x="89185" y="61919"/>
                  </a:lnTo>
                  <a:lnTo>
                    <a:pt x="107833" y="101817"/>
                  </a:lnTo>
                  <a:lnTo>
                    <a:pt x="125528" y="145420"/>
                  </a:lnTo>
                  <a:lnTo>
                    <a:pt x="140918" y="186907"/>
                  </a:lnTo>
                  <a:lnTo>
                    <a:pt x="155520" y="223690"/>
                  </a:lnTo>
                  <a:lnTo>
                    <a:pt x="18752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04"/>
            <p:cNvSpPr/>
            <p:nvPr>
              <p:custDataLst>
                <p:tags r:id="rId15"/>
              </p:custDataLst>
            </p:nvPr>
          </p:nvSpPr>
          <p:spPr>
            <a:xfrm>
              <a:off x="2609850" y="4669942"/>
              <a:ext cx="260351" cy="321159"/>
            </a:xfrm>
            <a:custGeom>
              <a:avLst/>
              <a:gdLst/>
              <a:ahLst/>
              <a:cxnLst/>
              <a:rect l="0" t="0" r="0" b="0"/>
              <a:pathLst>
                <a:path w="260351" h="321159">
                  <a:moveTo>
                    <a:pt x="260350" y="3658"/>
                  </a:moveTo>
                  <a:lnTo>
                    <a:pt x="260350" y="3658"/>
                  </a:lnTo>
                  <a:lnTo>
                    <a:pt x="256979" y="287"/>
                  </a:lnTo>
                  <a:lnTo>
                    <a:pt x="255280" y="0"/>
                  </a:lnTo>
                  <a:lnTo>
                    <a:pt x="253443" y="514"/>
                  </a:lnTo>
                  <a:lnTo>
                    <a:pt x="251512" y="1561"/>
                  </a:lnTo>
                  <a:lnTo>
                    <a:pt x="220243" y="37189"/>
                  </a:lnTo>
                  <a:lnTo>
                    <a:pt x="190313" y="73359"/>
                  </a:lnTo>
                  <a:lnTo>
                    <a:pt x="152082" y="119068"/>
                  </a:lnTo>
                  <a:lnTo>
                    <a:pt x="131021" y="144098"/>
                  </a:lnTo>
                  <a:lnTo>
                    <a:pt x="110631" y="169251"/>
                  </a:lnTo>
                  <a:lnTo>
                    <a:pt x="90687" y="194487"/>
                  </a:lnTo>
                  <a:lnTo>
                    <a:pt x="71042" y="219777"/>
                  </a:lnTo>
                  <a:lnTo>
                    <a:pt x="39805" y="262929"/>
                  </a:lnTo>
                  <a:lnTo>
                    <a:pt x="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05"/>
            <p:cNvSpPr/>
            <p:nvPr>
              <p:custDataLst>
                <p:tags r:id="rId16"/>
              </p:custDataLst>
            </p:nvPr>
          </p:nvSpPr>
          <p:spPr>
            <a:xfrm>
              <a:off x="3036628" y="4725283"/>
              <a:ext cx="157423" cy="237120"/>
            </a:xfrm>
            <a:custGeom>
              <a:avLst/>
              <a:gdLst/>
              <a:ahLst/>
              <a:cxnLst/>
              <a:rect l="0" t="0" r="0" b="0"/>
              <a:pathLst>
                <a:path w="157423" h="237120">
                  <a:moveTo>
                    <a:pt x="157422" y="5467"/>
                  </a:moveTo>
                  <a:lnTo>
                    <a:pt x="157422" y="5467"/>
                  </a:lnTo>
                  <a:lnTo>
                    <a:pt x="154051" y="2096"/>
                  </a:lnTo>
                  <a:lnTo>
                    <a:pt x="141842" y="0"/>
                  </a:lnTo>
                  <a:lnTo>
                    <a:pt x="121448" y="2749"/>
                  </a:lnTo>
                  <a:lnTo>
                    <a:pt x="94160" y="18146"/>
                  </a:lnTo>
                  <a:lnTo>
                    <a:pt x="60361" y="50694"/>
                  </a:lnTo>
                  <a:lnTo>
                    <a:pt x="39730" y="81307"/>
                  </a:lnTo>
                  <a:lnTo>
                    <a:pt x="21859" y="116079"/>
                  </a:lnTo>
                  <a:lnTo>
                    <a:pt x="6861" y="152701"/>
                  </a:lnTo>
                  <a:lnTo>
                    <a:pt x="0" y="198905"/>
                  </a:lnTo>
                  <a:lnTo>
                    <a:pt x="3791" y="210625"/>
                  </a:lnTo>
                  <a:lnTo>
                    <a:pt x="19292" y="229293"/>
                  </a:lnTo>
                  <a:lnTo>
                    <a:pt x="45936" y="237119"/>
                  </a:lnTo>
                  <a:lnTo>
                    <a:pt x="77534" y="236129"/>
                  </a:lnTo>
                  <a:lnTo>
                    <a:pt x="138372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06"/>
            <p:cNvSpPr/>
            <p:nvPr>
              <p:custDataLst>
                <p:tags r:id="rId17"/>
              </p:custDataLst>
            </p:nvPr>
          </p:nvSpPr>
          <p:spPr>
            <a:xfrm>
              <a:off x="2997200" y="48641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30338" y="22029"/>
                  </a:lnTo>
                  <a:lnTo>
                    <a:pt x="71575" y="16611"/>
                  </a:lnTo>
                  <a:lnTo>
                    <a:pt x="96400" y="13191"/>
                  </a:lnTo>
                  <a:lnTo>
                    <a:pt x="122122" y="10205"/>
                  </a:lnTo>
                  <a:lnTo>
                    <a:pt x="148443" y="7508"/>
                  </a:lnTo>
                  <a:lnTo>
                    <a:pt x="192975" y="333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76"/>
          <p:cNvGrpSpPr/>
          <p:nvPr/>
        </p:nvGrpSpPr>
        <p:grpSpPr>
          <a:xfrm>
            <a:off x="3514896" y="4507533"/>
            <a:ext cx="1189822" cy="475730"/>
            <a:chOff x="3514896" y="4507533"/>
            <a:chExt cx="1189822" cy="475730"/>
          </a:xfrm>
        </p:grpSpPr>
        <p:sp>
          <p:nvSpPr>
            <p:cNvPr id="72" name="SMARTInkShape-907"/>
            <p:cNvSpPr/>
            <p:nvPr>
              <p:custDataLst>
                <p:tags r:id="rId5"/>
              </p:custDataLst>
            </p:nvPr>
          </p:nvSpPr>
          <p:spPr>
            <a:xfrm>
              <a:off x="3514896" y="4617856"/>
              <a:ext cx="225255" cy="365407"/>
            </a:xfrm>
            <a:custGeom>
              <a:avLst/>
              <a:gdLst/>
              <a:ahLst/>
              <a:cxnLst/>
              <a:rect l="0" t="0" r="0" b="0"/>
              <a:pathLst>
                <a:path w="225255" h="365407">
                  <a:moveTo>
                    <a:pt x="225254" y="17644"/>
                  </a:moveTo>
                  <a:lnTo>
                    <a:pt x="225254" y="17644"/>
                  </a:lnTo>
                  <a:lnTo>
                    <a:pt x="221883" y="10902"/>
                  </a:lnTo>
                  <a:lnTo>
                    <a:pt x="214583" y="5710"/>
                  </a:lnTo>
                  <a:lnTo>
                    <a:pt x="209674" y="3338"/>
                  </a:lnTo>
                  <a:lnTo>
                    <a:pt x="175795" y="0"/>
                  </a:lnTo>
                  <a:lnTo>
                    <a:pt x="144005" y="1100"/>
                  </a:lnTo>
                  <a:lnTo>
                    <a:pt x="109416" y="4647"/>
                  </a:lnTo>
                  <a:lnTo>
                    <a:pt x="75227" y="10927"/>
                  </a:lnTo>
                  <a:lnTo>
                    <a:pt x="34359" y="22396"/>
                  </a:lnTo>
                  <a:lnTo>
                    <a:pt x="16705" y="32456"/>
                  </a:lnTo>
                  <a:lnTo>
                    <a:pt x="10021" y="38102"/>
                  </a:lnTo>
                  <a:lnTo>
                    <a:pt x="2595" y="53783"/>
                  </a:lnTo>
                  <a:lnTo>
                    <a:pt x="0" y="72511"/>
                  </a:lnTo>
                  <a:lnTo>
                    <a:pt x="5965" y="115161"/>
                  </a:lnTo>
                  <a:lnTo>
                    <a:pt x="16581" y="155428"/>
                  </a:lnTo>
                  <a:lnTo>
                    <a:pt x="23149" y="188243"/>
                  </a:lnTo>
                  <a:lnTo>
                    <a:pt x="26068" y="226345"/>
                  </a:lnTo>
                  <a:lnTo>
                    <a:pt x="25484" y="261154"/>
                  </a:lnTo>
                  <a:lnTo>
                    <a:pt x="19307" y="304754"/>
                  </a:lnTo>
                  <a:lnTo>
                    <a:pt x="7006" y="346089"/>
                  </a:lnTo>
                  <a:lnTo>
                    <a:pt x="8905" y="361872"/>
                  </a:lnTo>
                  <a:lnTo>
                    <a:pt x="11877" y="363546"/>
                  </a:lnTo>
                  <a:lnTo>
                    <a:pt x="22705" y="365406"/>
                  </a:lnTo>
                  <a:lnTo>
                    <a:pt x="58151" y="359711"/>
                  </a:lnTo>
                  <a:lnTo>
                    <a:pt x="101032" y="352457"/>
                  </a:lnTo>
                  <a:lnTo>
                    <a:pt x="146101" y="344391"/>
                  </a:lnTo>
                  <a:lnTo>
                    <a:pt x="161754" y="34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08"/>
            <p:cNvSpPr/>
            <p:nvPr>
              <p:custDataLst>
                <p:tags r:id="rId6"/>
              </p:custDataLst>
            </p:nvPr>
          </p:nvSpPr>
          <p:spPr>
            <a:xfrm>
              <a:off x="3747208" y="4790184"/>
              <a:ext cx="151693" cy="124717"/>
            </a:xfrm>
            <a:custGeom>
              <a:avLst/>
              <a:gdLst/>
              <a:ahLst/>
              <a:cxnLst/>
              <a:rect l="0" t="0" r="0" b="0"/>
              <a:pathLst>
                <a:path w="151693" h="124717">
                  <a:moveTo>
                    <a:pt x="151692" y="67566"/>
                  </a:moveTo>
                  <a:lnTo>
                    <a:pt x="151692" y="67566"/>
                  </a:lnTo>
                  <a:lnTo>
                    <a:pt x="141553" y="56016"/>
                  </a:lnTo>
                  <a:lnTo>
                    <a:pt x="127843" y="28021"/>
                  </a:lnTo>
                  <a:lnTo>
                    <a:pt x="125209" y="20036"/>
                  </a:lnTo>
                  <a:lnTo>
                    <a:pt x="116639" y="9282"/>
                  </a:lnTo>
                  <a:lnTo>
                    <a:pt x="105774" y="2856"/>
                  </a:lnTo>
                  <a:lnTo>
                    <a:pt x="93889" y="0"/>
                  </a:lnTo>
                  <a:lnTo>
                    <a:pt x="68557" y="5135"/>
                  </a:lnTo>
                  <a:lnTo>
                    <a:pt x="38708" y="22335"/>
                  </a:lnTo>
                  <a:lnTo>
                    <a:pt x="14263" y="52047"/>
                  </a:lnTo>
                  <a:lnTo>
                    <a:pt x="357" y="84292"/>
                  </a:lnTo>
                  <a:lnTo>
                    <a:pt x="0" y="101810"/>
                  </a:lnTo>
                  <a:lnTo>
                    <a:pt x="1881" y="109445"/>
                  </a:lnTo>
                  <a:lnTo>
                    <a:pt x="5251" y="114536"/>
                  </a:lnTo>
                  <a:lnTo>
                    <a:pt x="9615" y="117929"/>
                  </a:lnTo>
                  <a:lnTo>
                    <a:pt x="14640" y="120191"/>
                  </a:lnTo>
                  <a:lnTo>
                    <a:pt x="20813" y="118878"/>
                  </a:lnTo>
                  <a:lnTo>
                    <a:pt x="42985" y="103544"/>
                  </a:lnTo>
                  <a:lnTo>
                    <a:pt x="86770" y="68161"/>
                  </a:lnTo>
                  <a:lnTo>
                    <a:pt x="97202" y="64302"/>
                  </a:lnTo>
                  <a:lnTo>
                    <a:pt x="101960" y="65391"/>
                  </a:lnTo>
                  <a:lnTo>
                    <a:pt x="111009" y="72243"/>
                  </a:lnTo>
                  <a:lnTo>
                    <a:pt x="120666" y="88002"/>
                  </a:lnTo>
                  <a:lnTo>
                    <a:pt x="132642" y="12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09"/>
            <p:cNvSpPr/>
            <p:nvPr>
              <p:custDataLst>
                <p:tags r:id="rId7"/>
              </p:custDataLst>
            </p:nvPr>
          </p:nvSpPr>
          <p:spPr>
            <a:xfrm>
              <a:off x="4025900" y="4953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10"/>
            <p:cNvSpPr/>
            <p:nvPr>
              <p:custDataLst>
                <p:tags r:id="rId8"/>
              </p:custDataLst>
            </p:nvPr>
          </p:nvSpPr>
          <p:spPr>
            <a:xfrm>
              <a:off x="4146550" y="4649083"/>
              <a:ext cx="135323" cy="260645"/>
            </a:xfrm>
            <a:custGeom>
              <a:avLst/>
              <a:gdLst/>
              <a:ahLst/>
              <a:cxnLst/>
              <a:rect l="0" t="0" r="0" b="0"/>
              <a:pathLst>
                <a:path w="135323" h="260645">
                  <a:moveTo>
                    <a:pt x="50800" y="5467"/>
                  </a:moveTo>
                  <a:lnTo>
                    <a:pt x="50800" y="5467"/>
                  </a:lnTo>
                  <a:lnTo>
                    <a:pt x="54171" y="2096"/>
                  </a:lnTo>
                  <a:lnTo>
                    <a:pt x="57707" y="441"/>
                  </a:lnTo>
                  <a:lnTo>
                    <a:pt x="59638" y="0"/>
                  </a:lnTo>
                  <a:lnTo>
                    <a:pt x="61631" y="1116"/>
                  </a:lnTo>
                  <a:lnTo>
                    <a:pt x="65727" y="6120"/>
                  </a:lnTo>
                  <a:lnTo>
                    <a:pt x="68628" y="26984"/>
                  </a:lnTo>
                  <a:lnTo>
                    <a:pt x="66117" y="65621"/>
                  </a:lnTo>
                  <a:lnTo>
                    <a:pt x="62781" y="98524"/>
                  </a:lnTo>
                  <a:lnTo>
                    <a:pt x="58242" y="133609"/>
                  </a:lnTo>
                  <a:lnTo>
                    <a:pt x="51520" y="168017"/>
                  </a:lnTo>
                  <a:lnTo>
                    <a:pt x="39803" y="212380"/>
                  </a:lnTo>
                  <a:lnTo>
                    <a:pt x="26989" y="248890"/>
                  </a:lnTo>
                  <a:lnTo>
                    <a:pt x="27165" y="248888"/>
                  </a:lnTo>
                  <a:lnTo>
                    <a:pt x="52577" y="207573"/>
                  </a:lnTo>
                  <a:lnTo>
                    <a:pt x="73748" y="188195"/>
                  </a:lnTo>
                  <a:lnTo>
                    <a:pt x="87810" y="181929"/>
                  </a:lnTo>
                  <a:lnTo>
                    <a:pt x="94523" y="180259"/>
                  </a:lnTo>
                  <a:lnTo>
                    <a:pt x="100410" y="180556"/>
                  </a:lnTo>
                  <a:lnTo>
                    <a:pt x="110713" y="184649"/>
                  </a:lnTo>
                  <a:lnTo>
                    <a:pt x="124447" y="194887"/>
                  </a:lnTo>
                  <a:lnTo>
                    <a:pt x="134083" y="210228"/>
                  </a:lnTo>
                  <a:lnTo>
                    <a:pt x="135322" y="222061"/>
                  </a:lnTo>
                  <a:lnTo>
                    <a:pt x="134664" y="228180"/>
                  </a:lnTo>
                  <a:lnTo>
                    <a:pt x="126408" y="240622"/>
                  </a:lnTo>
                  <a:lnTo>
                    <a:pt x="120255" y="246904"/>
                  </a:lnTo>
                  <a:lnTo>
                    <a:pt x="102130" y="255765"/>
                  </a:lnTo>
                  <a:lnTo>
                    <a:pt x="79258" y="260644"/>
                  </a:lnTo>
                  <a:lnTo>
                    <a:pt x="40025" y="259424"/>
                  </a:lnTo>
                  <a:lnTo>
                    <a:pt x="16613" y="256390"/>
                  </a:lnTo>
                  <a:lnTo>
                    <a:pt x="9664" y="253888"/>
                  </a:lnTo>
                  <a:lnTo>
                    <a:pt x="5737" y="250809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11"/>
            <p:cNvSpPr/>
            <p:nvPr>
              <p:custDataLst>
                <p:tags r:id="rId9"/>
              </p:custDataLst>
            </p:nvPr>
          </p:nvSpPr>
          <p:spPr>
            <a:xfrm>
              <a:off x="4356100" y="4592533"/>
              <a:ext cx="152025" cy="354118"/>
            </a:xfrm>
            <a:custGeom>
              <a:avLst/>
              <a:gdLst/>
              <a:ahLst/>
              <a:cxnLst/>
              <a:rect l="0" t="0" r="0" b="0"/>
              <a:pathLst>
                <a:path w="152025" h="35411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2" y="11708"/>
                  </a:lnTo>
                  <a:lnTo>
                    <a:pt x="17677" y="3523"/>
                  </a:lnTo>
                  <a:lnTo>
                    <a:pt x="36595" y="0"/>
                  </a:lnTo>
                  <a:lnTo>
                    <a:pt x="74678" y="5620"/>
                  </a:lnTo>
                  <a:lnTo>
                    <a:pt x="87518" y="10140"/>
                  </a:lnTo>
                  <a:lnTo>
                    <a:pt x="97928" y="16853"/>
                  </a:lnTo>
                  <a:lnTo>
                    <a:pt x="105378" y="26421"/>
                  </a:lnTo>
                  <a:lnTo>
                    <a:pt x="115908" y="53183"/>
                  </a:lnTo>
                  <a:lnTo>
                    <a:pt x="119713" y="90715"/>
                  </a:lnTo>
                  <a:lnTo>
                    <a:pt x="120465" y="130219"/>
                  </a:lnTo>
                  <a:lnTo>
                    <a:pt x="120634" y="175615"/>
                  </a:lnTo>
                  <a:lnTo>
                    <a:pt x="122059" y="212339"/>
                  </a:lnTo>
                  <a:lnTo>
                    <a:pt x="139472" y="258745"/>
                  </a:lnTo>
                  <a:lnTo>
                    <a:pt x="151555" y="303887"/>
                  </a:lnTo>
                  <a:lnTo>
                    <a:pt x="152024" y="310155"/>
                  </a:lnTo>
                  <a:lnTo>
                    <a:pt x="148918" y="321022"/>
                  </a:lnTo>
                  <a:lnTo>
                    <a:pt x="139799" y="329060"/>
                  </a:lnTo>
                  <a:lnTo>
                    <a:pt x="124927" y="336630"/>
                  </a:lnTo>
                  <a:lnTo>
                    <a:pt x="82767" y="347240"/>
                  </a:lnTo>
                  <a:lnTo>
                    <a:pt x="37553" y="353211"/>
                  </a:lnTo>
                  <a:lnTo>
                    <a:pt x="25400" y="35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12"/>
            <p:cNvSpPr/>
            <p:nvPr>
              <p:custDataLst>
                <p:tags r:id="rId10"/>
              </p:custDataLst>
            </p:nvPr>
          </p:nvSpPr>
          <p:spPr>
            <a:xfrm>
              <a:off x="4597400" y="4507533"/>
              <a:ext cx="107318" cy="432768"/>
            </a:xfrm>
            <a:custGeom>
              <a:avLst/>
              <a:gdLst/>
              <a:ahLst/>
              <a:cxnLst/>
              <a:rect l="0" t="0" r="0" b="0"/>
              <a:pathLst>
                <a:path w="107318" h="432768">
                  <a:moveTo>
                    <a:pt x="0" y="7317"/>
                  </a:moveTo>
                  <a:lnTo>
                    <a:pt x="0" y="7317"/>
                  </a:lnTo>
                  <a:lnTo>
                    <a:pt x="0" y="575"/>
                  </a:lnTo>
                  <a:lnTo>
                    <a:pt x="2117" y="0"/>
                  </a:lnTo>
                  <a:lnTo>
                    <a:pt x="10113" y="3124"/>
                  </a:lnTo>
                  <a:lnTo>
                    <a:pt x="29886" y="19559"/>
                  </a:lnTo>
                  <a:lnTo>
                    <a:pt x="56990" y="59157"/>
                  </a:lnTo>
                  <a:lnTo>
                    <a:pt x="78951" y="104440"/>
                  </a:lnTo>
                  <a:lnTo>
                    <a:pt x="90734" y="131332"/>
                  </a:lnTo>
                  <a:lnTo>
                    <a:pt x="98589" y="161960"/>
                  </a:lnTo>
                  <a:lnTo>
                    <a:pt x="103826" y="195079"/>
                  </a:lnTo>
                  <a:lnTo>
                    <a:pt x="107317" y="229858"/>
                  </a:lnTo>
                  <a:lnTo>
                    <a:pt x="106117" y="261511"/>
                  </a:lnTo>
                  <a:lnTo>
                    <a:pt x="101789" y="291080"/>
                  </a:lnTo>
                  <a:lnTo>
                    <a:pt x="95376" y="319259"/>
                  </a:lnTo>
                  <a:lnTo>
                    <a:pt x="84751" y="344395"/>
                  </a:lnTo>
                  <a:lnTo>
                    <a:pt x="56011" y="389257"/>
                  </a:lnTo>
                  <a:lnTo>
                    <a:pt x="25400" y="432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362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21" name="SMARTInkShape-Group234"/>
          <p:cNvGrpSpPr/>
          <p:nvPr/>
        </p:nvGrpSpPr>
        <p:grpSpPr>
          <a:xfrm>
            <a:off x="1289050" y="5791200"/>
            <a:ext cx="2495551" cy="711201"/>
            <a:chOff x="1289050" y="5791200"/>
            <a:chExt cx="2495551" cy="711201"/>
          </a:xfrm>
        </p:grpSpPr>
        <p:sp>
          <p:nvSpPr>
            <p:cNvPr id="113" name="SMARTInkShape-1173"/>
            <p:cNvSpPr/>
            <p:nvPr>
              <p:custDataLst>
                <p:tags r:id="rId86"/>
              </p:custDataLst>
            </p:nvPr>
          </p:nvSpPr>
          <p:spPr>
            <a:xfrm>
              <a:off x="2997985" y="6089648"/>
              <a:ext cx="56518" cy="86841"/>
            </a:xfrm>
            <a:custGeom>
              <a:avLst/>
              <a:gdLst/>
              <a:ahLst/>
              <a:cxnLst/>
              <a:rect l="0" t="0" r="0" b="0"/>
              <a:pathLst>
                <a:path w="56518" h="86841">
                  <a:moveTo>
                    <a:pt x="43665" y="2"/>
                  </a:moveTo>
                  <a:lnTo>
                    <a:pt x="43665" y="2"/>
                  </a:lnTo>
                  <a:lnTo>
                    <a:pt x="40294" y="0"/>
                  </a:lnTo>
                  <a:lnTo>
                    <a:pt x="36758" y="1884"/>
                  </a:lnTo>
                  <a:lnTo>
                    <a:pt x="12633" y="21656"/>
                  </a:lnTo>
                  <a:lnTo>
                    <a:pt x="8160" y="27138"/>
                  </a:lnTo>
                  <a:lnTo>
                    <a:pt x="3191" y="40755"/>
                  </a:lnTo>
                  <a:lnTo>
                    <a:pt x="0" y="69122"/>
                  </a:lnTo>
                  <a:lnTo>
                    <a:pt x="1149" y="74304"/>
                  </a:lnTo>
                  <a:lnTo>
                    <a:pt x="6190" y="81943"/>
                  </a:lnTo>
                  <a:lnTo>
                    <a:pt x="15015" y="85809"/>
                  </a:lnTo>
                  <a:lnTo>
                    <a:pt x="20331" y="86840"/>
                  </a:lnTo>
                  <a:lnTo>
                    <a:pt x="31884" y="84223"/>
                  </a:lnTo>
                  <a:lnTo>
                    <a:pt x="37928" y="81549"/>
                  </a:lnTo>
                  <a:lnTo>
                    <a:pt x="48406" y="71053"/>
                  </a:lnTo>
                  <a:lnTo>
                    <a:pt x="55650" y="58391"/>
                  </a:lnTo>
                  <a:lnTo>
                    <a:pt x="56517" y="48060"/>
                  </a:lnTo>
                  <a:lnTo>
                    <a:pt x="53039" y="34310"/>
                  </a:lnTo>
                  <a:lnTo>
                    <a:pt x="49209" y="30634"/>
                  </a:lnTo>
                  <a:lnTo>
                    <a:pt x="24615" y="19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74"/>
            <p:cNvSpPr/>
            <p:nvPr>
              <p:custDataLst>
                <p:tags r:id="rId87"/>
              </p:custDataLst>
            </p:nvPr>
          </p:nvSpPr>
          <p:spPr>
            <a:xfrm>
              <a:off x="2903433" y="6085137"/>
              <a:ext cx="46900" cy="101481"/>
            </a:xfrm>
            <a:custGeom>
              <a:avLst/>
              <a:gdLst/>
              <a:ahLst/>
              <a:cxnLst/>
              <a:rect l="0" t="0" r="0" b="0"/>
              <a:pathLst>
                <a:path w="46900" h="101481">
                  <a:moveTo>
                    <a:pt x="23917" y="36263"/>
                  </a:moveTo>
                  <a:lnTo>
                    <a:pt x="23917" y="36263"/>
                  </a:lnTo>
                  <a:lnTo>
                    <a:pt x="23917" y="27424"/>
                  </a:lnTo>
                  <a:lnTo>
                    <a:pt x="23211" y="26137"/>
                  </a:lnTo>
                  <a:lnTo>
                    <a:pt x="22036" y="25279"/>
                  </a:lnTo>
                  <a:lnTo>
                    <a:pt x="20546" y="24707"/>
                  </a:lnTo>
                  <a:lnTo>
                    <a:pt x="15128" y="25952"/>
                  </a:lnTo>
                  <a:lnTo>
                    <a:pt x="11708" y="27273"/>
                  </a:lnTo>
                  <a:lnTo>
                    <a:pt x="6026" y="32502"/>
                  </a:lnTo>
                  <a:lnTo>
                    <a:pt x="3523" y="35873"/>
                  </a:lnTo>
                  <a:lnTo>
                    <a:pt x="0" y="54100"/>
                  </a:lnTo>
                  <a:lnTo>
                    <a:pt x="2327" y="74003"/>
                  </a:lnTo>
                  <a:lnTo>
                    <a:pt x="7501" y="85021"/>
                  </a:lnTo>
                  <a:lnTo>
                    <a:pt x="18950" y="100222"/>
                  </a:lnTo>
                  <a:lnTo>
                    <a:pt x="22017" y="101480"/>
                  </a:lnTo>
                  <a:lnTo>
                    <a:pt x="29187" y="100996"/>
                  </a:lnTo>
                  <a:lnTo>
                    <a:pt x="37078" y="92785"/>
                  </a:lnTo>
                  <a:lnTo>
                    <a:pt x="41158" y="86643"/>
                  </a:lnTo>
                  <a:lnTo>
                    <a:pt x="46899" y="57776"/>
                  </a:lnTo>
                  <a:lnTo>
                    <a:pt x="45230" y="22411"/>
                  </a:lnTo>
                  <a:lnTo>
                    <a:pt x="40210" y="7058"/>
                  </a:lnTo>
                  <a:lnTo>
                    <a:pt x="36895" y="1977"/>
                  </a:lnTo>
                  <a:lnTo>
                    <a:pt x="32569" y="0"/>
                  </a:lnTo>
                  <a:lnTo>
                    <a:pt x="27569" y="94"/>
                  </a:lnTo>
                  <a:lnTo>
                    <a:pt x="22118" y="1566"/>
                  </a:lnTo>
                  <a:lnTo>
                    <a:pt x="18484" y="4666"/>
                  </a:lnTo>
                  <a:lnTo>
                    <a:pt x="11217" y="2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75"/>
            <p:cNvSpPr/>
            <p:nvPr>
              <p:custDataLst>
                <p:tags r:id="rId88"/>
              </p:custDataLst>
            </p:nvPr>
          </p:nvSpPr>
          <p:spPr>
            <a:xfrm>
              <a:off x="2796692" y="6074232"/>
              <a:ext cx="105259" cy="110122"/>
            </a:xfrm>
            <a:custGeom>
              <a:avLst/>
              <a:gdLst/>
              <a:ahLst/>
              <a:cxnLst/>
              <a:rect l="0" t="0" r="0" b="0"/>
              <a:pathLst>
                <a:path w="105259" h="110122">
                  <a:moveTo>
                    <a:pt x="3658" y="15418"/>
                  </a:moveTo>
                  <a:lnTo>
                    <a:pt x="3658" y="15418"/>
                  </a:lnTo>
                  <a:lnTo>
                    <a:pt x="287" y="12047"/>
                  </a:lnTo>
                  <a:lnTo>
                    <a:pt x="0" y="11054"/>
                  </a:lnTo>
                  <a:lnTo>
                    <a:pt x="514" y="10392"/>
                  </a:lnTo>
                  <a:lnTo>
                    <a:pt x="27893" y="308"/>
                  </a:lnTo>
                  <a:lnTo>
                    <a:pt x="39359" y="0"/>
                  </a:lnTo>
                  <a:lnTo>
                    <a:pt x="48453" y="2216"/>
                  </a:lnTo>
                  <a:lnTo>
                    <a:pt x="54846" y="5552"/>
                  </a:lnTo>
                  <a:lnTo>
                    <a:pt x="56128" y="10252"/>
                  </a:lnTo>
                  <a:lnTo>
                    <a:pt x="55671" y="24881"/>
                  </a:lnTo>
                  <a:lnTo>
                    <a:pt x="44704" y="49579"/>
                  </a:lnTo>
                  <a:lnTo>
                    <a:pt x="16451" y="93369"/>
                  </a:lnTo>
                  <a:lnTo>
                    <a:pt x="11917" y="104445"/>
                  </a:lnTo>
                  <a:lnTo>
                    <a:pt x="11986" y="106519"/>
                  </a:lnTo>
                  <a:lnTo>
                    <a:pt x="12738" y="107902"/>
                  </a:lnTo>
                  <a:lnTo>
                    <a:pt x="13945" y="108824"/>
                  </a:lnTo>
                  <a:lnTo>
                    <a:pt x="29127" y="110121"/>
                  </a:lnTo>
                  <a:lnTo>
                    <a:pt x="74632" y="103688"/>
                  </a:lnTo>
                  <a:lnTo>
                    <a:pt x="105258" y="97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76"/>
            <p:cNvSpPr/>
            <p:nvPr>
              <p:custDataLst>
                <p:tags r:id="rId89"/>
              </p:custDataLst>
            </p:nvPr>
          </p:nvSpPr>
          <p:spPr>
            <a:xfrm>
              <a:off x="2247765" y="5791200"/>
              <a:ext cx="87951" cy="82803"/>
            </a:xfrm>
            <a:custGeom>
              <a:avLst/>
              <a:gdLst/>
              <a:ahLst/>
              <a:cxnLst/>
              <a:rect l="0" t="0" r="0" b="0"/>
              <a:pathLst>
                <a:path w="87951" h="82803">
                  <a:moveTo>
                    <a:pt x="38235" y="0"/>
                  </a:moveTo>
                  <a:lnTo>
                    <a:pt x="38235" y="0"/>
                  </a:lnTo>
                  <a:lnTo>
                    <a:pt x="34864" y="0"/>
                  </a:lnTo>
                  <a:lnTo>
                    <a:pt x="19284" y="6741"/>
                  </a:lnTo>
                  <a:lnTo>
                    <a:pt x="8410" y="17578"/>
                  </a:lnTo>
                  <a:lnTo>
                    <a:pt x="3535" y="24419"/>
                  </a:lnTo>
                  <a:lnTo>
                    <a:pt x="0" y="39546"/>
                  </a:lnTo>
                  <a:lnTo>
                    <a:pt x="1486" y="54970"/>
                  </a:lnTo>
                  <a:lnTo>
                    <a:pt x="6850" y="68881"/>
                  </a:lnTo>
                  <a:lnTo>
                    <a:pt x="13938" y="78356"/>
                  </a:lnTo>
                  <a:lnTo>
                    <a:pt x="17804" y="81871"/>
                  </a:lnTo>
                  <a:lnTo>
                    <a:pt x="23203" y="82802"/>
                  </a:lnTo>
                  <a:lnTo>
                    <a:pt x="44286" y="77372"/>
                  </a:lnTo>
                  <a:lnTo>
                    <a:pt x="67701" y="66121"/>
                  </a:lnTo>
                  <a:lnTo>
                    <a:pt x="81670" y="55492"/>
                  </a:lnTo>
                  <a:lnTo>
                    <a:pt x="85536" y="50400"/>
                  </a:lnTo>
                  <a:lnTo>
                    <a:pt x="87408" y="45595"/>
                  </a:lnTo>
                  <a:lnTo>
                    <a:pt x="87950" y="40980"/>
                  </a:lnTo>
                  <a:lnTo>
                    <a:pt x="84790" y="30208"/>
                  </a:lnTo>
                  <a:lnTo>
                    <a:pt x="81972" y="24372"/>
                  </a:lnTo>
                  <a:lnTo>
                    <a:pt x="71314" y="14125"/>
                  </a:lnTo>
                  <a:lnTo>
                    <a:pt x="5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77"/>
            <p:cNvSpPr/>
            <p:nvPr>
              <p:custDataLst>
                <p:tags r:id="rId90"/>
              </p:custDataLst>
            </p:nvPr>
          </p:nvSpPr>
          <p:spPr>
            <a:xfrm>
              <a:off x="2136524" y="5795061"/>
              <a:ext cx="73717" cy="89327"/>
            </a:xfrm>
            <a:custGeom>
              <a:avLst/>
              <a:gdLst/>
              <a:ahLst/>
              <a:cxnLst/>
              <a:rect l="0" t="0" r="0" b="0"/>
              <a:pathLst>
                <a:path w="73717" h="89327">
                  <a:moveTo>
                    <a:pt x="66926" y="8839"/>
                  </a:moveTo>
                  <a:lnTo>
                    <a:pt x="66926" y="8839"/>
                  </a:lnTo>
                  <a:lnTo>
                    <a:pt x="66926" y="5468"/>
                  </a:lnTo>
                  <a:lnTo>
                    <a:pt x="65045" y="1932"/>
                  </a:lnTo>
                  <a:lnTo>
                    <a:pt x="63555" y="0"/>
                  </a:lnTo>
                  <a:lnTo>
                    <a:pt x="60445" y="124"/>
                  </a:lnTo>
                  <a:lnTo>
                    <a:pt x="20234" y="18733"/>
                  </a:lnTo>
                  <a:lnTo>
                    <a:pt x="8309" y="29464"/>
                  </a:lnTo>
                  <a:lnTo>
                    <a:pt x="2069" y="43171"/>
                  </a:lnTo>
                  <a:lnTo>
                    <a:pt x="0" y="57963"/>
                  </a:lnTo>
                  <a:lnTo>
                    <a:pt x="2803" y="76782"/>
                  </a:lnTo>
                  <a:lnTo>
                    <a:pt x="6206" y="84427"/>
                  </a:lnTo>
                  <a:lnTo>
                    <a:pt x="10218" y="86748"/>
                  </a:lnTo>
                  <a:lnTo>
                    <a:pt x="22202" y="89326"/>
                  </a:lnTo>
                  <a:lnTo>
                    <a:pt x="35054" y="86709"/>
                  </a:lnTo>
                  <a:lnTo>
                    <a:pt x="47822" y="80137"/>
                  </a:lnTo>
                  <a:lnTo>
                    <a:pt x="60552" y="70160"/>
                  </a:lnTo>
                  <a:lnTo>
                    <a:pt x="69502" y="56788"/>
                  </a:lnTo>
                  <a:lnTo>
                    <a:pt x="72877" y="49272"/>
                  </a:lnTo>
                  <a:lnTo>
                    <a:pt x="73716" y="42144"/>
                  </a:lnTo>
                  <a:lnTo>
                    <a:pt x="70884" y="28581"/>
                  </a:lnTo>
                  <a:lnTo>
                    <a:pt x="64922" y="19260"/>
                  </a:lnTo>
                  <a:lnTo>
                    <a:pt x="54226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78"/>
            <p:cNvSpPr/>
            <p:nvPr>
              <p:custDataLst>
                <p:tags r:id="rId91"/>
              </p:custDataLst>
            </p:nvPr>
          </p:nvSpPr>
          <p:spPr>
            <a:xfrm>
              <a:off x="2033244" y="5811129"/>
              <a:ext cx="72321" cy="97761"/>
            </a:xfrm>
            <a:custGeom>
              <a:avLst/>
              <a:gdLst/>
              <a:ahLst/>
              <a:cxnLst/>
              <a:rect l="0" t="0" r="0" b="0"/>
              <a:pathLst>
                <a:path w="72321" h="97761">
                  <a:moveTo>
                    <a:pt x="24156" y="5471"/>
                  </a:moveTo>
                  <a:lnTo>
                    <a:pt x="24156" y="5471"/>
                  </a:lnTo>
                  <a:lnTo>
                    <a:pt x="20785" y="5471"/>
                  </a:lnTo>
                  <a:lnTo>
                    <a:pt x="17248" y="7352"/>
                  </a:lnTo>
                  <a:lnTo>
                    <a:pt x="9229" y="14310"/>
                  </a:lnTo>
                  <a:lnTo>
                    <a:pt x="2957" y="30511"/>
                  </a:lnTo>
                  <a:lnTo>
                    <a:pt x="0" y="53186"/>
                  </a:lnTo>
                  <a:lnTo>
                    <a:pt x="3072" y="67599"/>
                  </a:lnTo>
                  <a:lnTo>
                    <a:pt x="13171" y="90729"/>
                  </a:lnTo>
                  <a:lnTo>
                    <a:pt x="17538" y="94059"/>
                  </a:lnTo>
                  <a:lnTo>
                    <a:pt x="29917" y="97760"/>
                  </a:lnTo>
                  <a:lnTo>
                    <a:pt x="36463" y="96630"/>
                  </a:lnTo>
                  <a:lnTo>
                    <a:pt x="49381" y="89731"/>
                  </a:lnTo>
                  <a:lnTo>
                    <a:pt x="65183" y="70575"/>
                  </a:lnTo>
                  <a:lnTo>
                    <a:pt x="70612" y="55102"/>
                  </a:lnTo>
                  <a:lnTo>
                    <a:pt x="72320" y="39524"/>
                  </a:lnTo>
                  <a:lnTo>
                    <a:pt x="70727" y="25545"/>
                  </a:lnTo>
                  <a:lnTo>
                    <a:pt x="65786" y="14157"/>
                  </a:lnTo>
                  <a:lnTo>
                    <a:pt x="62492" y="9145"/>
                  </a:lnTo>
                  <a:lnTo>
                    <a:pt x="55070" y="3575"/>
                  </a:lnTo>
                  <a:lnTo>
                    <a:pt x="42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79"/>
            <p:cNvSpPr/>
            <p:nvPr>
              <p:custDataLst>
                <p:tags r:id="rId92"/>
              </p:custDataLst>
            </p:nvPr>
          </p:nvSpPr>
          <p:spPr>
            <a:xfrm>
              <a:off x="1955800" y="58102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11933" y="13815"/>
                  </a:lnTo>
                  <a:lnTo>
                    <a:pt x="14306" y="17676"/>
                  </a:lnTo>
                  <a:lnTo>
                    <a:pt x="18425" y="57038"/>
                  </a:lnTo>
                  <a:lnTo>
                    <a:pt x="18995" y="104178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80"/>
            <p:cNvSpPr/>
            <p:nvPr>
              <p:custDataLst>
                <p:tags r:id="rId93"/>
              </p:custDataLst>
            </p:nvPr>
          </p:nvSpPr>
          <p:spPr>
            <a:xfrm>
              <a:off x="1289050" y="5918223"/>
              <a:ext cx="2495551" cy="584178"/>
            </a:xfrm>
            <a:custGeom>
              <a:avLst/>
              <a:gdLst/>
              <a:ahLst/>
              <a:cxnLst/>
              <a:rect l="0" t="0" r="0" b="0"/>
              <a:pathLst>
                <a:path w="2495551" h="584178">
                  <a:moveTo>
                    <a:pt x="0" y="584177"/>
                  </a:moveTo>
                  <a:lnTo>
                    <a:pt x="0" y="584177"/>
                  </a:lnTo>
                  <a:lnTo>
                    <a:pt x="0" y="575338"/>
                  </a:lnTo>
                  <a:lnTo>
                    <a:pt x="706" y="574051"/>
                  </a:lnTo>
                  <a:lnTo>
                    <a:pt x="1881" y="573193"/>
                  </a:lnTo>
                  <a:lnTo>
                    <a:pt x="3371" y="572621"/>
                  </a:lnTo>
                  <a:lnTo>
                    <a:pt x="3658" y="571534"/>
                  </a:lnTo>
                  <a:lnTo>
                    <a:pt x="2096" y="568445"/>
                  </a:lnTo>
                  <a:lnTo>
                    <a:pt x="1397" y="568045"/>
                  </a:lnTo>
                  <a:lnTo>
                    <a:pt x="932" y="568483"/>
                  </a:lnTo>
                  <a:lnTo>
                    <a:pt x="621" y="569482"/>
                  </a:lnTo>
                  <a:lnTo>
                    <a:pt x="414" y="569441"/>
                  </a:lnTo>
                  <a:lnTo>
                    <a:pt x="184" y="567515"/>
                  </a:lnTo>
                  <a:lnTo>
                    <a:pt x="123" y="567424"/>
                  </a:lnTo>
                  <a:lnTo>
                    <a:pt x="54" y="569206"/>
                  </a:lnTo>
                  <a:lnTo>
                    <a:pt x="1447" y="569257"/>
                  </a:lnTo>
                  <a:lnTo>
                    <a:pt x="17681" y="565811"/>
                  </a:lnTo>
                  <a:lnTo>
                    <a:pt x="63891" y="571233"/>
                  </a:lnTo>
                  <a:lnTo>
                    <a:pt x="108358" y="569586"/>
                  </a:lnTo>
                  <a:lnTo>
                    <a:pt x="141324" y="565299"/>
                  </a:lnTo>
                  <a:lnTo>
                    <a:pt x="182122" y="560945"/>
                  </a:lnTo>
                  <a:lnTo>
                    <a:pt x="220898" y="553873"/>
                  </a:lnTo>
                  <a:lnTo>
                    <a:pt x="267915" y="544924"/>
                  </a:lnTo>
                  <a:lnTo>
                    <a:pt x="305610" y="538253"/>
                  </a:lnTo>
                  <a:lnTo>
                    <a:pt x="337090" y="533099"/>
                  </a:lnTo>
                  <a:lnTo>
                    <a:pt x="364427" y="528959"/>
                  </a:lnTo>
                  <a:lnTo>
                    <a:pt x="402327" y="522477"/>
                  </a:lnTo>
                  <a:lnTo>
                    <a:pt x="441412" y="514860"/>
                  </a:lnTo>
                  <a:lnTo>
                    <a:pt x="477216" y="510016"/>
                  </a:lnTo>
                  <a:lnTo>
                    <a:pt x="524438" y="508056"/>
                  </a:lnTo>
                  <a:lnTo>
                    <a:pt x="564763" y="504608"/>
                  </a:lnTo>
                  <a:lnTo>
                    <a:pt x="593894" y="495334"/>
                  </a:lnTo>
                  <a:lnTo>
                    <a:pt x="603074" y="490401"/>
                  </a:lnTo>
                  <a:lnTo>
                    <a:pt x="605249" y="489909"/>
                  </a:lnTo>
                  <a:lnTo>
                    <a:pt x="621427" y="480175"/>
                  </a:lnTo>
                  <a:lnTo>
                    <a:pt x="625440" y="476101"/>
                  </a:lnTo>
                  <a:lnTo>
                    <a:pt x="649278" y="430174"/>
                  </a:lnTo>
                  <a:lnTo>
                    <a:pt x="660678" y="384979"/>
                  </a:lnTo>
                  <a:lnTo>
                    <a:pt x="671020" y="361043"/>
                  </a:lnTo>
                  <a:lnTo>
                    <a:pt x="689329" y="332264"/>
                  </a:lnTo>
                  <a:lnTo>
                    <a:pt x="695356" y="315172"/>
                  </a:lnTo>
                  <a:lnTo>
                    <a:pt x="700630" y="304458"/>
                  </a:lnTo>
                  <a:lnTo>
                    <a:pt x="712616" y="260358"/>
                  </a:lnTo>
                  <a:lnTo>
                    <a:pt x="717969" y="249518"/>
                  </a:lnTo>
                  <a:lnTo>
                    <a:pt x="726099" y="236163"/>
                  </a:lnTo>
                  <a:lnTo>
                    <a:pt x="735114" y="206287"/>
                  </a:lnTo>
                  <a:lnTo>
                    <a:pt x="737248" y="179558"/>
                  </a:lnTo>
                  <a:lnTo>
                    <a:pt x="754667" y="132194"/>
                  </a:lnTo>
                  <a:lnTo>
                    <a:pt x="778815" y="98124"/>
                  </a:lnTo>
                  <a:lnTo>
                    <a:pt x="801914" y="72520"/>
                  </a:lnTo>
                  <a:lnTo>
                    <a:pt x="808925" y="61891"/>
                  </a:lnTo>
                  <a:lnTo>
                    <a:pt x="827626" y="42324"/>
                  </a:lnTo>
                  <a:lnTo>
                    <a:pt x="831854" y="39964"/>
                  </a:lnTo>
                  <a:lnTo>
                    <a:pt x="836085" y="38210"/>
                  </a:lnTo>
                  <a:lnTo>
                    <a:pt x="842434" y="33961"/>
                  </a:lnTo>
                  <a:lnTo>
                    <a:pt x="846667" y="32721"/>
                  </a:lnTo>
                  <a:lnTo>
                    <a:pt x="848078" y="31684"/>
                  </a:lnTo>
                  <a:lnTo>
                    <a:pt x="849018" y="30286"/>
                  </a:lnTo>
                  <a:lnTo>
                    <a:pt x="849646" y="28650"/>
                  </a:lnTo>
                  <a:lnTo>
                    <a:pt x="850769" y="27558"/>
                  </a:lnTo>
                  <a:lnTo>
                    <a:pt x="857642" y="23927"/>
                  </a:lnTo>
                  <a:lnTo>
                    <a:pt x="861658" y="21204"/>
                  </a:lnTo>
                  <a:lnTo>
                    <a:pt x="867885" y="18967"/>
                  </a:lnTo>
                  <a:lnTo>
                    <a:pt x="874199" y="14854"/>
                  </a:lnTo>
                  <a:lnTo>
                    <a:pt x="880538" y="13322"/>
                  </a:lnTo>
                  <a:lnTo>
                    <a:pt x="884769" y="12964"/>
                  </a:lnTo>
                  <a:lnTo>
                    <a:pt x="889001" y="10924"/>
                  </a:lnTo>
                  <a:lnTo>
                    <a:pt x="893234" y="8370"/>
                  </a:lnTo>
                  <a:lnTo>
                    <a:pt x="900445" y="6596"/>
                  </a:lnTo>
                  <a:lnTo>
                    <a:pt x="925704" y="5623"/>
                  </a:lnTo>
                  <a:lnTo>
                    <a:pt x="944635" y="239"/>
                  </a:lnTo>
                  <a:lnTo>
                    <a:pt x="960323" y="0"/>
                  </a:lnTo>
                  <a:lnTo>
                    <a:pt x="995050" y="11770"/>
                  </a:lnTo>
                  <a:lnTo>
                    <a:pt x="1005489" y="24491"/>
                  </a:lnTo>
                  <a:lnTo>
                    <a:pt x="1012034" y="28511"/>
                  </a:lnTo>
                  <a:lnTo>
                    <a:pt x="1021985" y="32973"/>
                  </a:lnTo>
                  <a:lnTo>
                    <a:pt x="1062226" y="65523"/>
                  </a:lnTo>
                  <a:lnTo>
                    <a:pt x="1064767" y="69795"/>
                  </a:lnTo>
                  <a:lnTo>
                    <a:pt x="1066602" y="74046"/>
                  </a:lnTo>
                  <a:lnTo>
                    <a:pt x="1069769" y="78287"/>
                  </a:lnTo>
                  <a:lnTo>
                    <a:pt x="1071647" y="84405"/>
                  </a:lnTo>
                  <a:lnTo>
                    <a:pt x="1073188" y="91123"/>
                  </a:lnTo>
                  <a:lnTo>
                    <a:pt x="1078044" y="101184"/>
                  </a:lnTo>
                  <a:lnTo>
                    <a:pt x="1083862" y="148221"/>
                  </a:lnTo>
                  <a:lnTo>
                    <a:pt x="1085967" y="156007"/>
                  </a:lnTo>
                  <a:lnTo>
                    <a:pt x="1090039" y="163488"/>
                  </a:lnTo>
                  <a:lnTo>
                    <a:pt x="1103449" y="209932"/>
                  </a:lnTo>
                  <a:lnTo>
                    <a:pt x="1106351" y="222347"/>
                  </a:lnTo>
                  <a:lnTo>
                    <a:pt x="1109799" y="234962"/>
                  </a:lnTo>
                  <a:lnTo>
                    <a:pt x="1112702" y="247637"/>
                  </a:lnTo>
                  <a:lnTo>
                    <a:pt x="1116149" y="260330"/>
                  </a:lnTo>
                  <a:lnTo>
                    <a:pt x="1119354" y="285725"/>
                  </a:lnTo>
                  <a:lnTo>
                    <a:pt x="1128856" y="317868"/>
                  </a:lnTo>
                  <a:lnTo>
                    <a:pt x="1130275" y="363188"/>
                  </a:lnTo>
                  <a:lnTo>
                    <a:pt x="1136766" y="394915"/>
                  </a:lnTo>
                  <a:lnTo>
                    <a:pt x="1147900" y="424052"/>
                  </a:lnTo>
                  <a:lnTo>
                    <a:pt x="1149411" y="429049"/>
                  </a:lnTo>
                  <a:lnTo>
                    <a:pt x="1182962" y="475022"/>
                  </a:lnTo>
                  <a:lnTo>
                    <a:pt x="1195894" y="490752"/>
                  </a:lnTo>
                  <a:lnTo>
                    <a:pt x="1200140" y="493266"/>
                  </a:lnTo>
                  <a:lnTo>
                    <a:pt x="1205790" y="494382"/>
                  </a:lnTo>
                  <a:lnTo>
                    <a:pt x="1252421" y="495267"/>
                  </a:lnTo>
                  <a:lnTo>
                    <a:pt x="1299663" y="488978"/>
                  </a:lnTo>
                  <a:lnTo>
                    <a:pt x="1310852" y="489648"/>
                  </a:lnTo>
                  <a:lnTo>
                    <a:pt x="1332014" y="494690"/>
                  </a:lnTo>
                  <a:lnTo>
                    <a:pt x="1346230" y="494398"/>
                  </a:lnTo>
                  <a:lnTo>
                    <a:pt x="1367128" y="489499"/>
                  </a:lnTo>
                  <a:lnTo>
                    <a:pt x="1413184" y="488927"/>
                  </a:lnTo>
                  <a:lnTo>
                    <a:pt x="1430837" y="488927"/>
                  </a:lnTo>
                  <a:lnTo>
                    <a:pt x="1466341" y="482693"/>
                  </a:lnTo>
                  <a:lnTo>
                    <a:pt x="1478777" y="481887"/>
                  </a:lnTo>
                  <a:lnTo>
                    <a:pt x="1510379" y="471747"/>
                  </a:lnTo>
                  <a:lnTo>
                    <a:pt x="1536509" y="458566"/>
                  </a:lnTo>
                  <a:lnTo>
                    <a:pt x="1565630" y="427600"/>
                  </a:lnTo>
                  <a:lnTo>
                    <a:pt x="1571769" y="416350"/>
                  </a:lnTo>
                  <a:lnTo>
                    <a:pt x="1584847" y="373083"/>
                  </a:lnTo>
                  <a:lnTo>
                    <a:pt x="1587469" y="340878"/>
                  </a:lnTo>
                  <a:lnTo>
                    <a:pt x="1585605" y="336579"/>
                  </a:lnTo>
                  <a:lnTo>
                    <a:pt x="1584120" y="334445"/>
                  </a:lnTo>
                  <a:lnTo>
                    <a:pt x="1581227" y="318111"/>
                  </a:lnTo>
                  <a:lnTo>
                    <a:pt x="1581152" y="308034"/>
                  </a:lnTo>
                  <a:lnTo>
                    <a:pt x="1581857" y="306949"/>
                  </a:lnTo>
                  <a:lnTo>
                    <a:pt x="1583032" y="306225"/>
                  </a:lnTo>
                  <a:lnTo>
                    <a:pt x="1584521" y="305742"/>
                  </a:lnTo>
                  <a:lnTo>
                    <a:pt x="1585514" y="304715"/>
                  </a:lnTo>
                  <a:lnTo>
                    <a:pt x="1586617" y="301692"/>
                  </a:lnTo>
                  <a:lnTo>
                    <a:pt x="1587617" y="300603"/>
                  </a:lnTo>
                  <a:lnTo>
                    <a:pt x="1592890" y="298714"/>
                  </a:lnTo>
                  <a:lnTo>
                    <a:pt x="1612123" y="298434"/>
                  </a:lnTo>
                  <a:lnTo>
                    <a:pt x="1617964" y="300311"/>
                  </a:lnTo>
                  <a:lnTo>
                    <a:pt x="1664589" y="325953"/>
                  </a:lnTo>
                  <a:lnTo>
                    <a:pt x="1676238" y="343437"/>
                  </a:lnTo>
                  <a:lnTo>
                    <a:pt x="1703031" y="390686"/>
                  </a:lnTo>
                  <a:lnTo>
                    <a:pt x="1712976" y="414409"/>
                  </a:lnTo>
                  <a:lnTo>
                    <a:pt x="1714529" y="421237"/>
                  </a:lnTo>
                  <a:lnTo>
                    <a:pt x="1719369" y="429047"/>
                  </a:lnTo>
                  <a:lnTo>
                    <a:pt x="1738909" y="449832"/>
                  </a:lnTo>
                  <a:lnTo>
                    <a:pt x="1740410" y="455700"/>
                  </a:lnTo>
                  <a:lnTo>
                    <a:pt x="1744206" y="461600"/>
                  </a:lnTo>
                  <a:lnTo>
                    <a:pt x="1746350" y="467816"/>
                  </a:lnTo>
                  <a:lnTo>
                    <a:pt x="1757199" y="482580"/>
                  </a:lnTo>
                  <a:lnTo>
                    <a:pt x="1759425" y="493160"/>
                  </a:lnTo>
                  <a:lnTo>
                    <a:pt x="1762219" y="497394"/>
                  </a:lnTo>
                  <a:lnTo>
                    <a:pt x="1765812" y="499746"/>
                  </a:lnTo>
                  <a:lnTo>
                    <a:pt x="1788985" y="506983"/>
                  </a:lnTo>
                  <a:lnTo>
                    <a:pt x="1835287" y="507960"/>
                  </a:lnTo>
                  <a:lnTo>
                    <a:pt x="1878718" y="507975"/>
                  </a:lnTo>
                  <a:lnTo>
                    <a:pt x="1924530" y="507977"/>
                  </a:lnTo>
                  <a:lnTo>
                    <a:pt x="1971516" y="507977"/>
                  </a:lnTo>
                  <a:lnTo>
                    <a:pt x="2013128" y="507977"/>
                  </a:lnTo>
                  <a:lnTo>
                    <a:pt x="2051947" y="507977"/>
                  </a:lnTo>
                  <a:lnTo>
                    <a:pt x="2095340" y="507977"/>
                  </a:lnTo>
                  <a:lnTo>
                    <a:pt x="2142882" y="512341"/>
                  </a:lnTo>
                  <a:lnTo>
                    <a:pt x="2182680" y="513936"/>
                  </a:lnTo>
                  <a:lnTo>
                    <a:pt x="2221298" y="517621"/>
                  </a:lnTo>
                  <a:lnTo>
                    <a:pt x="2268672" y="520778"/>
                  </a:lnTo>
                  <a:lnTo>
                    <a:pt x="2309715" y="525568"/>
                  </a:lnTo>
                  <a:lnTo>
                    <a:pt x="2349706" y="531455"/>
                  </a:lnTo>
                  <a:lnTo>
                    <a:pt x="2393227" y="537667"/>
                  </a:lnTo>
                  <a:lnTo>
                    <a:pt x="2438734" y="543978"/>
                  </a:lnTo>
                  <a:lnTo>
                    <a:pt x="2483224" y="551176"/>
                  </a:lnTo>
                  <a:lnTo>
                    <a:pt x="2495550" y="55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35"/>
          <p:cNvGrpSpPr/>
          <p:nvPr/>
        </p:nvGrpSpPr>
        <p:grpSpPr>
          <a:xfrm>
            <a:off x="768812" y="5969139"/>
            <a:ext cx="352145" cy="475229"/>
            <a:chOff x="768812" y="5969139"/>
            <a:chExt cx="352145" cy="475229"/>
          </a:xfrm>
        </p:grpSpPr>
        <p:sp>
          <p:nvSpPr>
            <p:cNvPr id="122" name="SMARTInkShape-1181"/>
            <p:cNvSpPr/>
            <p:nvPr>
              <p:custDataLst>
                <p:tags r:id="rId81"/>
              </p:custDataLst>
            </p:nvPr>
          </p:nvSpPr>
          <p:spPr>
            <a:xfrm>
              <a:off x="850900" y="5969139"/>
              <a:ext cx="260351" cy="44312"/>
            </a:xfrm>
            <a:custGeom>
              <a:avLst/>
              <a:gdLst/>
              <a:ahLst/>
              <a:cxnLst/>
              <a:rect l="0" t="0" r="0" b="0"/>
              <a:pathLst>
                <a:path w="260351" h="44312">
                  <a:moveTo>
                    <a:pt x="0" y="44311"/>
                  </a:moveTo>
                  <a:lnTo>
                    <a:pt x="0" y="44311"/>
                  </a:lnTo>
                  <a:lnTo>
                    <a:pt x="0" y="40940"/>
                  </a:lnTo>
                  <a:lnTo>
                    <a:pt x="6742" y="28731"/>
                  </a:lnTo>
                  <a:lnTo>
                    <a:pt x="27790" y="11708"/>
                  </a:lnTo>
                  <a:lnTo>
                    <a:pt x="66482" y="0"/>
                  </a:lnTo>
                  <a:lnTo>
                    <a:pt x="99397" y="157"/>
                  </a:lnTo>
                  <a:lnTo>
                    <a:pt x="135193" y="4932"/>
                  </a:lnTo>
                  <a:lnTo>
                    <a:pt x="172269" y="11758"/>
                  </a:lnTo>
                  <a:lnTo>
                    <a:pt x="208033" y="21376"/>
                  </a:lnTo>
                  <a:lnTo>
                    <a:pt x="260350" y="37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82"/>
            <p:cNvSpPr/>
            <p:nvPr>
              <p:custDataLst>
                <p:tags r:id="rId82"/>
              </p:custDataLst>
            </p:nvPr>
          </p:nvSpPr>
          <p:spPr>
            <a:xfrm>
              <a:off x="966499" y="6051550"/>
              <a:ext cx="122387" cy="120651"/>
            </a:xfrm>
            <a:custGeom>
              <a:avLst/>
              <a:gdLst/>
              <a:ahLst/>
              <a:cxnLst/>
              <a:rect l="0" t="0" r="0" b="0"/>
              <a:pathLst>
                <a:path w="122387" h="120651">
                  <a:moveTo>
                    <a:pt x="24101" y="120650"/>
                  </a:moveTo>
                  <a:lnTo>
                    <a:pt x="24101" y="120650"/>
                  </a:lnTo>
                  <a:lnTo>
                    <a:pt x="9795" y="120650"/>
                  </a:lnTo>
                  <a:lnTo>
                    <a:pt x="5278" y="118769"/>
                  </a:lnTo>
                  <a:lnTo>
                    <a:pt x="3086" y="117279"/>
                  </a:lnTo>
                  <a:lnTo>
                    <a:pt x="1624" y="114875"/>
                  </a:lnTo>
                  <a:lnTo>
                    <a:pt x="0" y="108441"/>
                  </a:lnTo>
                  <a:lnTo>
                    <a:pt x="3041" y="98996"/>
                  </a:lnTo>
                  <a:lnTo>
                    <a:pt x="9802" y="88448"/>
                  </a:lnTo>
                  <a:lnTo>
                    <a:pt x="19863" y="79057"/>
                  </a:lnTo>
                  <a:lnTo>
                    <a:pt x="40798" y="69207"/>
                  </a:lnTo>
                  <a:lnTo>
                    <a:pt x="58568" y="71681"/>
                  </a:lnTo>
                  <a:lnTo>
                    <a:pt x="95350" y="90517"/>
                  </a:lnTo>
                  <a:lnTo>
                    <a:pt x="122386" y="117029"/>
                  </a:lnTo>
                  <a:lnTo>
                    <a:pt x="120669" y="117530"/>
                  </a:lnTo>
                  <a:lnTo>
                    <a:pt x="111235" y="116206"/>
                  </a:lnTo>
                  <a:lnTo>
                    <a:pt x="69085" y="93828"/>
                  </a:lnTo>
                  <a:lnTo>
                    <a:pt x="28468" y="63933"/>
                  </a:lnTo>
                  <a:lnTo>
                    <a:pt x="15504" y="48165"/>
                  </a:lnTo>
                  <a:lnTo>
                    <a:pt x="15547" y="46926"/>
                  </a:lnTo>
                  <a:lnTo>
                    <a:pt x="16282" y="46101"/>
                  </a:lnTo>
                  <a:lnTo>
                    <a:pt x="47508" y="55530"/>
                  </a:lnTo>
                  <a:lnTo>
                    <a:pt x="67961" y="56669"/>
                  </a:lnTo>
                  <a:lnTo>
                    <a:pt x="73096" y="55418"/>
                  </a:lnTo>
                  <a:lnTo>
                    <a:pt x="80684" y="50265"/>
                  </a:lnTo>
                  <a:lnTo>
                    <a:pt x="84527" y="41390"/>
                  </a:lnTo>
                  <a:lnTo>
                    <a:pt x="85529" y="29684"/>
                  </a:lnTo>
                  <a:lnTo>
                    <a:pt x="81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83"/>
            <p:cNvSpPr/>
            <p:nvPr>
              <p:custDataLst>
                <p:tags r:id="rId83"/>
              </p:custDataLst>
            </p:nvPr>
          </p:nvSpPr>
          <p:spPr>
            <a:xfrm>
              <a:off x="844889" y="6159500"/>
              <a:ext cx="276068" cy="90191"/>
            </a:xfrm>
            <a:custGeom>
              <a:avLst/>
              <a:gdLst/>
              <a:ahLst/>
              <a:cxnLst/>
              <a:rect l="0" t="0" r="0" b="0"/>
              <a:pathLst>
                <a:path w="276068" h="9019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5453" y="5026"/>
                  </a:lnTo>
                  <a:lnTo>
                    <a:pt x="3523" y="5467"/>
                  </a:lnTo>
                  <a:lnTo>
                    <a:pt x="2235" y="6467"/>
                  </a:lnTo>
                  <a:lnTo>
                    <a:pt x="0" y="11740"/>
                  </a:lnTo>
                  <a:lnTo>
                    <a:pt x="11278" y="28425"/>
                  </a:lnTo>
                  <a:lnTo>
                    <a:pt x="32893" y="48795"/>
                  </a:lnTo>
                  <a:lnTo>
                    <a:pt x="68304" y="65101"/>
                  </a:lnTo>
                  <a:lnTo>
                    <a:pt x="103076" y="76912"/>
                  </a:lnTo>
                  <a:lnTo>
                    <a:pt x="140168" y="85454"/>
                  </a:lnTo>
                  <a:lnTo>
                    <a:pt x="177114" y="90190"/>
                  </a:lnTo>
                  <a:lnTo>
                    <a:pt x="212349" y="89943"/>
                  </a:lnTo>
                  <a:lnTo>
                    <a:pt x="250436" y="82467"/>
                  </a:lnTo>
                  <a:lnTo>
                    <a:pt x="266574" y="73340"/>
                  </a:lnTo>
                  <a:lnTo>
                    <a:pt x="272853" y="67944"/>
                  </a:lnTo>
                  <a:lnTo>
                    <a:pt x="275628" y="62230"/>
                  </a:lnTo>
                  <a:lnTo>
                    <a:pt x="276067" y="56303"/>
                  </a:lnTo>
                  <a:lnTo>
                    <a:pt x="27271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84"/>
            <p:cNvSpPr/>
            <p:nvPr>
              <p:custDataLst>
                <p:tags r:id="rId84"/>
              </p:custDataLst>
            </p:nvPr>
          </p:nvSpPr>
          <p:spPr>
            <a:xfrm>
              <a:off x="996950" y="6292850"/>
              <a:ext cx="12701" cy="151518"/>
            </a:xfrm>
            <a:custGeom>
              <a:avLst/>
              <a:gdLst/>
              <a:ahLst/>
              <a:cxnLst/>
              <a:rect l="0" t="0" r="0" b="0"/>
              <a:pathLst>
                <a:path w="12701" h="151518">
                  <a:moveTo>
                    <a:pt x="12700" y="146050"/>
                  </a:moveTo>
                  <a:lnTo>
                    <a:pt x="12700" y="146050"/>
                  </a:lnTo>
                  <a:lnTo>
                    <a:pt x="12700" y="151517"/>
                  </a:lnTo>
                  <a:lnTo>
                    <a:pt x="9329" y="104194"/>
                  </a:lnTo>
                  <a:lnTo>
                    <a:pt x="3862" y="65366"/>
                  </a:lnTo>
                  <a:lnTo>
                    <a:pt x="1144" y="2595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85"/>
            <p:cNvSpPr/>
            <p:nvPr>
              <p:custDataLst>
                <p:tags r:id="rId85"/>
              </p:custDataLst>
            </p:nvPr>
          </p:nvSpPr>
          <p:spPr>
            <a:xfrm>
              <a:off x="768812" y="6286500"/>
              <a:ext cx="336089" cy="69434"/>
            </a:xfrm>
            <a:custGeom>
              <a:avLst/>
              <a:gdLst/>
              <a:ahLst/>
              <a:cxnLst/>
              <a:rect l="0" t="0" r="0" b="0"/>
              <a:pathLst>
                <a:path w="336089" h="69434">
                  <a:moveTo>
                    <a:pt x="31288" y="0"/>
                  </a:moveTo>
                  <a:lnTo>
                    <a:pt x="31288" y="0"/>
                  </a:lnTo>
                  <a:lnTo>
                    <a:pt x="4805" y="14927"/>
                  </a:lnTo>
                  <a:lnTo>
                    <a:pt x="1879" y="19098"/>
                  </a:lnTo>
                  <a:lnTo>
                    <a:pt x="232" y="25414"/>
                  </a:lnTo>
                  <a:lnTo>
                    <a:pt x="0" y="27526"/>
                  </a:lnTo>
                  <a:lnTo>
                    <a:pt x="1963" y="29640"/>
                  </a:lnTo>
                  <a:lnTo>
                    <a:pt x="47972" y="51062"/>
                  </a:lnTo>
                  <a:lnTo>
                    <a:pt x="89540" y="60206"/>
                  </a:lnTo>
                  <a:lnTo>
                    <a:pt x="123500" y="65094"/>
                  </a:lnTo>
                  <a:lnTo>
                    <a:pt x="159760" y="67736"/>
                  </a:lnTo>
                  <a:lnTo>
                    <a:pt x="196337" y="68910"/>
                  </a:lnTo>
                  <a:lnTo>
                    <a:pt x="231408" y="69433"/>
                  </a:lnTo>
                  <a:lnTo>
                    <a:pt x="263928" y="67783"/>
                  </a:lnTo>
                  <a:lnTo>
                    <a:pt x="302478" y="62888"/>
                  </a:lnTo>
                  <a:lnTo>
                    <a:pt x="331095" y="58283"/>
                  </a:lnTo>
                  <a:lnTo>
                    <a:pt x="334171" y="58612"/>
                  </a:lnTo>
                  <a:lnTo>
                    <a:pt x="335515" y="59536"/>
                  </a:lnTo>
                  <a:lnTo>
                    <a:pt x="33608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36"/>
          <p:cNvGrpSpPr/>
          <p:nvPr/>
        </p:nvGrpSpPr>
        <p:grpSpPr>
          <a:xfrm>
            <a:off x="1174750" y="5822950"/>
            <a:ext cx="2019301" cy="767005"/>
            <a:chOff x="1174750" y="5822950"/>
            <a:chExt cx="2019301" cy="767005"/>
          </a:xfrm>
        </p:grpSpPr>
        <p:sp>
          <p:nvSpPr>
            <p:cNvPr id="128" name="SMARTInkShape-1186"/>
            <p:cNvSpPr/>
            <p:nvPr>
              <p:custDataLst>
                <p:tags r:id="rId79"/>
              </p:custDataLst>
            </p:nvPr>
          </p:nvSpPr>
          <p:spPr>
            <a:xfrm>
              <a:off x="1174750" y="6452488"/>
              <a:ext cx="2019301" cy="68963"/>
            </a:xfrm>
            <a:custGeom>
              <a:avLst/>
              <a:gdLst/>
              <a:ahLst/>
              <a:cxnLst/>
              <a:rect l="0" t="0" r="0" b="0"/>
              <a:pathLst>
                <a:path w="2019301" h="68963">
                  <a:moveTo>
                    <a:pt x="0" y="68962"/>
                  </a:moveTo>
                  <a:lnTo>
                    <a:pt x="0" y="68962"/>
                  </a:lnTo>
                  <a:lnTo>
                    <a:pt x="0" y="65591"/>
                  </a:lnTo>
                  <a:lnTo>
                    <a:pt x="706" y="64598"/>
                  </a:lnTo>
                  <a:lnTo>
                    <a:pt x="1881" y="63935"/>
                  </a:lnTo>
                  <a:lnTo>
                    <a:pt x="21669" y="59318"/>
                  </a:lnTo>
                  <a:lnTo>
                    <a:pt x="68723" y="59811"/>
                  </a:lnTo>
                  <a:lnTo>
                    <a:pt x="98277" y="57839"/>
                  </a:lnTo>
                  <a:lnTo>
                    <a:pt x="137282" y="56963"/>
                  </a:lnTo>
                  <a:lnTo>
                    <a:pt x="207233" y="51085"/>
                  </a:lnTo>
                  <a:lnTo>
                    <a:pt x="310311" y="41521"/>
                  </a:lnTo>
                  <a:lnTo>
                    <a:pt x="435474" y="29502"/>
                  </a:lnTo>
                  <a:lnTo>
                    <a:pt x="540083" y="20783"/>
                  </a:lnTo>
                  <a:lnTo>
                    <a:pt x="630988" y="14265"/>
                  </a:lnTo>
                  <a:lnTo>
                    <a:pt x="712759" y="9214"/>
                  </a:lnTo>
                  <a:lnTo>
                    <a:pt x="789850" y="5847"/>
                  </a:lnTo>
                  <a:lnTo>
                    <a:pt x="863822" y="3602"/>
                  </a:lnTo>
                  <a:lnTo>
                    <a:pt x="935715" y="2105"/>
                  </a:lnTo>
                  <a:lnTo>
                    <a:pt x="1006221" y="1107"/>
                  </a:lnTo>
                  <a:lnTo>
                    <a:pt x="1075803" y="442"/>
                  </a:lnTo>
                  <a:lnTo>
                    <a:pt x="1144768" y="0"/>
                  </a:lnTo>
                  <a:lnTo>
                    <a:pt x="1211207" y="409"/>
                  </a:lnTo>
                  <a:lnTo>
                    <a:pt x="1275960" y="1388"/>
                  </a:lnTo>
                  <a:lnTo>
                    <a:pt x="1339590" y="2746"/>
                  </a:lnTo>
                  <a:lnTo>
                    <a:pt x="1401766" y="4357"/>
                  </a:lnTo>
                  <a:lnTo>
                    <a:pt x="1462972" y="6136"/>
                  </a:lnTo>
                  <a:lnTo>
                    <a:pt x="1523531" y="8028"/>
                  </a:lnTo>
                  <a:lnTo>
                    <a:pt x="1581543" y="9289"/>
                  </a:lnTo>
                  <a:lnTo>
                    <a:pt x="1637856" y="10130"/>
                  </a:lnTo>
                  <a:lnTo>
                    <a:pt x="1693038" y="10690"/>
                  </a:lnTo>
                  <a:lnTo>
                    <a:pt x="1741114" y="11770"/>
                  </a:lnTo>
                  <a:lnTo>
                    <a:pt x="1784454" y="13194"/>
                  </a:lnTo>
                  <a:lnTo>
                    <a:pt x="1824636" y="14850"/>
                  </a:lnTo>
                  <a:lnTo>
                    <a:pt x="1859185" y="16660"/>
                  </a:lnTo>
                  <a:lnTo>
                    <a:pt x="1889979" y="18573"/>
                  </a:lnTo>
                  <a:lnTo>
                    <a:pt x="1918269" y="20551"/>
                  </a:lnTo>
                  <a:lnTo>
                    <a:pt x="1962873" y="20870"/>
                  </a:lnTo>
                  <a:lnTo>
                    <a:pt x="2019300" y="18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87"/>
            <p:cNvSpPr/>
            <p:nvPr>
              <p:custDataLst>
                <p:tags r:id="rId80"/>
              </p:custDataLst>
            </p:nvPr>
          </p:nvSpPr>
          <p:spPr>
            <a:xfrm>
              <a:off x="1200150" y="5822950"/>
              <a:ext cx="57097" cy="767005"/>
            </a:xfrm>
            <a:custGeom>
              <a:avLst/>
              <a:gdLst/>
              <a:ahLst/>
              <a:cxnLst/>
              <a:rect l="0" t="0" r="0" b="0"/>
              <a:pathLst>
                <a:path w="57097" h="767005">
                  <a:moveTo>
                    <a:pt x="0" y="0"/>
                  </a:moveTo>
                  <a:lnTo>
                    <a:pt x="0" y="0"/>
                  </a:lnTo>
                  <a:lnTo>
                    <a:pt x="3763" y="45155"/>
                  </a:lnTo>
                  <a:lnTo>
                    <a:pt x="6742" y="80902"/>
                  </a:lnTo>
                  <a:lnTo>
                    <a:pt x="9434" y="116024"/>
                  </a:lnTo>
                  <a:lnTo>
                    <a:pt x="11933" y="150727"/>
                  </a:lnTo>
                  <a:lnTo>
                    <a:pt x="14306" y="185152"/>
                  </a:lnTo>
                  <a:lnTo>
                    <a:pt x="16593" y="220095"/>
                  </a:lnTo>
                  <a:lnTo>
                    <a:pt x="18823" y="255386"/>
                  </a:lnTo>
                  <a:lnTo>
                    <a:pt x="21015" y="290907"/>
                  </a:lnTo>
                  <a:lnTo>
                    <a:pt x="23888" y="327287"/>
                  </a:lnTo>
                  <a:lnTo>
                    <a:pt x="27214" y="364242"/>
                  </a:lnTo>
                  <a:lnTo>
                    <a:pt x="30843" y="401577"/>
                  </a:lnTo>
                  <a:lnTo>
                    <a:pt x="33262" y="437759"/>
                  </a:lnTo>
                  <a:lnTo>
                    <a:pt x="34875" y="473166"/>
                  </a:lnTo>
                  <a:lnTo>
                    <a:pt x="35950" y="508060"/>
                  </a:lnTo>
                  <a:lnTo>
                    <a:pt x="37372" y="539791"/>
                  </a:lnTo>
                  <a:lnTo>
                    <a:pt x="39026" y="569409"/>
                  </a:lnTo>
                  <a:lnTo>
                    <a:pt x="40834" y="597624"/>
                  </a:lnTo>
                  <a:lnTo>
                    <a:pt x="43450" y="623488"/>
                  </a:lnTo>
                  <a:lnTo>
                    <a:pt x="50120" y="671040"/>
                  </a:lnTo>
                  <a:lnTo>
                    <a:pt x="54026" y="708168"/>
                  </a:lnTo>
                  <a:lnTo>
                    <a:pt x="56533" y="753012"/>
                  </a:lnTo>
                  <a:lnTo>
                    <a:pt x="57096" y="767004"/>
                  </a:lnTo>
                  <a:lnTo>
                    <a:pt x="50800" y="749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237"/>
          <p:cNvGrpSpPr/>
          <p:nvPr/>
        </p:nvGrpSpPr>
        <p:grpSpPr>
          <a:xfrm>
            <a:off x="2657279" y="5226573"/>
            <a:ext cx="1697998" cy="539228"/>
            <a:chOff x="2657279" y="5226573"/>
            <a:chExt cx="1697998" cy="539228"/>
          </a:xfrm>
        </p:grpSpPr>
        <p:sp>
          <p:nvSpPr>
            <p:cNvPr id="131" name="SMARTInkShape-1188"/>
            <p:cNvSpPr/>
            <p:nvPr>
              <p:custDataLst>
                <p:tags r:id="rId71"/>
              </p:custDataLst>
            </p:nvPr>
          </p:nvSpPr>
          <p:spPr>
            <a:xfrm>
              <a:off x="4120491" y="5471958"/>
              <a:ext cx="234786" cy="274209"/>
            </a:xfrm>
            <a:custGeom>
              <a:avLst/>
              <a:gdLst/>
              <a:ahLst/>
              <a:cxnLst/>
              <a:rect l="0" t="0" r="0" b="0"/>
              <a:pathLst>
                <a:path w="234786" h="274209">
                  <a:moveTo>
                    <a:pt x="172109" y="52542"/>
                  </a:moveTo>
                  <a:lnTo>
                    <a:pt x="172109" y="52542"/>
                  </a:lnTo>
                  <a:lnTo>
                    <a:pt x="177576" y="29398"/>
                  </a:lnTo>
                  <a:lnTo>
                    <a:pt x="174826" y="16600"/>
                  </a:lnTo>
                  <a:lnTo>
                    <a:pt x="169554" y="9991"/>
                  </a:lnTo>
                  <a:lnTo>
                    <a:pt x="161095" y="4703"/>
                  </a:lnTo>
                  <a:lnTo>
                    <a:pt x="147929" y="0"/>
                  </a:lnTo>
                  <a:lnTo>
                    <a:pt x="128907" y="3085"/>
                  </a:lnTo>
                  <a:lnTo>
                    <a:pt x="82201" y="25682"/>
                  </a:lnTo>
                  <a:lnTo>
                    <a:pt x="44811" y="62615"/>
                  </a:lnTo>
                  <a:lnTo>
                    <a:pt x="25221" y="95118"/>
                  </a:lnTo>
                  <a:lnTo>
                    <a:pt x="10870" y="130732"/>
                  </a:lnTo>
                  <a:lnTo>
                    <a:pt x="2140" y="167726"/>
                  </a:lnTo>
                  <a:lnTo>
                    <a:pt x="0" y="214141"/>
                  </a:lnTo>
                  <a:lnTo>
                    <a:pt x="7206" y="247963"/>
                  </a:lnTo>
                  <a:lnTo>
                    <a:pt x="18278" y="269116"/>
                  </a:lnTo>
                  <a:lnTo>
                    <a:pt x="24399" y="272419"/>
                  </a:lnTo>
                  <a:lnTo>
                    <a:pt x="40608" y="274208"/>
                  </a:lnTo>
                  <a:lnTo>
                    <a:pt x="76309" y="267877"/>
                  </a:lnTo>
                  <a:lnTo>
                    <a:pt x="114796" y="250322"/>
                  </a:lnTo>
                  <a:lnTo>
                    <a:pt x="156382" y="223876"/>
                  </a:lnTo>
                  <a:lnTo>
                    <a:pt x="203130" y="183334"/>
                  </a:lnTo>
                  <a:lnTo>
                    <a:pt x="225750" y="152600"/>
                  </a:lnTo>
                  <a:lnTo>
                    <a:pt x="234285" y="134172"/>
                  </a:lnTo>
                  <a:lnTo>
                    <a:pt x="234785" y="116573"/>
                  </a:lnTo>
                  <a:lnTo>
                    <a:pt x="220553" y="69415"/>
                  </a:lnTo>
                  <a:lnTo>
                    <a:pt x="202482" y="23926"/>
                  </a:lnTo>
                  <a:lnTo>
                    <a:pt x="197509" y="1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89"/>
            <p:cNvSpPr/>
            <p:nvPr>
              <p:custDataLst>
                <p:tags r:id="rId72"/>
              </p:custDataLst>
            </p:nvPr>
          </p:nvSpPr>
          <p:spPr>
            <a:xfrm>
              <a:off x="3803650" y="5619750"/>
              <a:ext cx="215901" cy="146051"/>
            </a:xfrm>
            <a:custGeom>
              <a:avLst/>
              <a:gdLst/>
              <a:ahLst/>
              <a:cxnLst/>
              <a:rect l="0" t="0" r="0" b="0"/>
              <a:pathLst>
                <a:path w="215901" h="146051">
                  <a:moveTo>
                    <a:pt x="215900" y="0"/>
                  </a:moveTo>
                  <a:lnTo>
                    <a:pt x="215900" y="0"/>
                  </a:lnTo>
                  <a:lnTo>
                    <a:pt x="202085" y="8788"/>
                  </a:lnTo>
                  <a:lnTo>
                    <a:pt x="155098" y="40753"/>
                  </a:lnTo>
                  <a:lnTo>
                    <a:pt x="119568" y="66168"/>
                  </a:lnTo>
                  <a:lnTo>
                    <a:pt x="82229" y="94159"/>
                  </a:lnTo>
                  <a:lnTo>
                    <a:pt x="44355" y="11844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90"/>
            <p:cNvSpPr/>
            <p:nvPr>
              <p:custDataLst>
                <p:tags r:id="rId73"/>
              </p:custDataLst>
            </p:nvPr>
          </p:nvSpPr>
          <p:spPr>
            <a:xfrm>
              <a:off x="3740150" y="5393738"/>
              <a:ext cx="234723" cy="251413"/>
            </a:xfrm>
            <a:custGeom>
              <a:avLst/>
              <a:gdLst/>
              <a:ahLst/>
              <a:cxnLst/>
              <a:rect l="0" t="0" r="0" b="0"/>
              <a:pathLst>
                <a:path w="234723" h="251413">
                  <a:moveTo>
                    <a:pt x="12700" y="10112"/>
                  </a:moveTo>
                  <a:lnTo>
                    <a:pt x="12700" y="10112"/>
                  </a:lnTo>
                  <a:lnTo>
                    <a:pt x="19442" y="3370"/>
                  </a:lnTo>
                  <a:lnTo>
                    <a:pt x="32159" y="61"/>
                  </a:lnTo>
                  <a:lnTo>
                    <a:pt x="49571" y="0"/>
                  </a:lnTo>
                  <a:lnTo>
                    <a:pt x="96508" y="15243"/>
                  </a:lnTo>
                  <a:lnTo>
                    <a:pt x="134722" y="37231"/>
                  </a:lnTo>
                  <a:lnTo>
                    <a:pt x="177536" y="72862"/>
                  </a:lnTo>
                  <a:lnTo>
                    <a:pt x="221827" y="109635"/>
                  </a:lnTo>
                  <a:lnTo>
                    <a:pt x="229117" y="115022"/>
                  </a:lnTo>
                  <a:lnTo>
                    <a:pt x="234722" y="124004"/>
                  </a:lnTo>
                  <a:lnTo>
                    <a:pt x="231512" y="127663"/>
                  </a:lnTo>
                  <a:lnTo>
                    <a:pt x="184727" y="147187"/>
                  </a:lnTo>
                  <a:lnTo>
                    <a:pt x="145123" y="164321"/>
                  </a:lnTo>
                  <a:lnTo>
                    <a:pt x="99366" y="186959"/>
                  </a:lnTo>
                  <a:lnTo>
                    <a:pt x="59780" y="210833"/>
                  </a:lnTo>
                  <a:lnTo>
                    <a:pt x="13564" y="244714"/>
                  </a:lnTo>
                  <a:lnTo>
                    <a:pt x="0" y="25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91"/>
            <p:cNvSpPr/>
            <p:nvPr>
              <p:custDataLst>
                <p:tags r:id="rId74"/>
              </p:custDataLst>
            </p:nvPr>
          </p:nvSpPr>
          <p:spPr>
            <a:xfrm>
              <a:off x="3441700" y="5283200"/>
              <a:ext cx="103223" cy="419101"/>
            </a:xfrm>
            <a:custGeom>
              <a:avLst/>
              <a:gdLst/>
              <a:ahLst/>
              <a:cxnLst/>
              <a:rect l="0" t="0" r="0" b="0"/>
              <a:pathLst>
                <a:path w="103223" h="419101">
                  <a:moveTo>
                    <a:pt x="0" y="0"/>
                  </a:moveTo>
                  <a:lnTo>
                    <a:pt x="0" y="0"/>
                  </a:lnTo>
                  <a:lnTo>
                    <a:pt x="31160" y="15580"/>
                  </a:lnTo>
                  <a:lnTo>
                    <a:pt x="65206" y="52829"/>
                  </a:lnTo>
                  <a:lnTo>
                    <a:pt x="84014" y="91918"/>
                  </a:lnTo>
                  <a:lnTo>
                    <a:pt x="97312" y="137513"/>
                  </a:lnTo>
                  <a:lnTo>
                    <a:pt x="100857" y="161526"/>
                  </a:lnTo>
                  <a:lnTo>
                    <a:pt x="103222" y="186000"/>
                  </a:lnTo>
                  <a:lnTo>
                    <a:pt x="101270" y="212195"/>
                  </a:lnTo>
                  <a:lnTo>
                    <a:pt x="96441" y="239535"/>
                  </a:lnTo>
                  <a:lnTo>
                    <a:pt x="89695" y="267640"/>
                  </a:lnTo>
                  <a:lnTo>
                    <a:pt x="80257" y="293432"/>
                  </a:lnTo>
                  <a:lnTo>
                    <a:pt x="56601" y="340905"/>
                  </a:lnTo>
                  <a:lnTo>
                    <a:pt x="35269" y="376115"/>
                  </a:lnTo>
                  <a:lnTo>
                    <a:pt x="635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92"/>
            <p:cNvSpPr/>
            <p:nvPr>
              <p:custDataLst>
                <p:tags r:id="rId75"/>
              </p:custDataLst>
            </p:nvPr>
          </p:nvSpPr>
          <p:spPr>
            <a:xfrm>
              <a:off x="3164065" y="5461932"/>
              <a:ext cx="182386" cy="184424"/>
            </a:xfrm>
            <a:custGeom>
              <a:avLst/>
              <a:gdLst/>
              <a:ahLst/>
              <a:cxnLst/>
              <a:rect l="0" t="0" r="0" b="0"/>
              <a:pathLst>
                <a:path w="182386" h="184424">
                  <a:moveTo>
                    <a:pt x="10935" y="11768"/>
                  </a:moveTo>
                  <a:lnTo>
                    <a:pt x="10935" y="11768"/>
                  </a:lnTo>
                  <a:lnTo>
                    <a:pt x="4193" y="8397"/>
                  </a:lnTo>
                  <a:lnTo>
                    <a:pt x="2207" y="6699"/>
                  </a:lnTo>
                  <a:lnTo>
                    <a:pt x="0" y="2930"/>
                  </a:lnTo>
                  <a:lnTo>
                    <a:pt x="117" y="1642"/>
                  </a:lnTo>
                  <a:lnTo>
                    <a:pt x="901" y="784"/>
                  </a:lnTo>
                  <a:lnTo>
                    <a:pt x="2129" y="212"/>
                  </a:lnTo>
                  <a:lnTo>
                    <a:pt x="20720" y="0"/>
                  </a:lnTo>
                  <a:lnTo>
                    <a:pt x="37626" y="2539"/>
                  </a:lnTo>
                  <a:lnTo>
                    <a:pt x="55018" y="13546"/>
                  </a:lnTo>
                  <a:lnTo>
                    <a:pt x="72155" y="32313"/>
                  </a:lnTo>
                  <a:lnTo>
                    <a:pt x="94848" y="73908"/>
                  </a:lnTo>
                  <a:lnTo>
                    <a:pt x="101146" y="103121"/>
                  </a:lnTo>
                  <a:lnTo>
                    <a:pt x="97950" y="140592"/>
                  </a:lnTo>
                  <a:lnTo>
                    <a:pt x="87943" y="161215"/>
                  </a:lnTo>
                  <a:lnTo>
                    <a:pt x="81324" y="170666"/>
                  </a:lnTo>
                  <a:lnTo>
                    <a:pt x="66443" y="181168"/>
                  </a:lnTo>
                  <a:lnTo>
                    <a:pt x="58524" y="183968"/>
                  </a:lnTo>
                  <a:lnTo>
                    <a:pt x="51833" y="184423"/>
                  </a:lnTo>
                  <a:lnTo>
                    <a:pt x="40636" y="181167"/>
                  </a:lnTo>
                  <a:lnTo>
                    <a:pt x="36380" y="176911"/>
                  </a:lnTo>
                  <a:lnTo>
                    <a:pt x="29770" y="164658"/>
                  </a:lnTo>
                  <a:lnTo>
                    <a:pt x="28824" y="135150"/>
                  </a:lnTo>
                  <a:lnTo>
                    <a:pt x="35113" y="115523"/>
                  </a:lnTo>
                  <a:lnTo>
                    <a:pt x="52436" y="88606"/>
                  </a:lnTo>
                  <a:lnTo>
                    <a:pt x="77324" y="64639"/>
                  </a:lnTo>
                  <a:lnTo>
                    <a:pt x="122492" y="31557"/>
                  </a:lnTo>
                  <a:lnTo>
                    <a:pt x="134885" y="20773"/>
                  </a:lnTo>
                  <a:lnTo>
                    <a:pt x="135901" y="20593"/>
                  </a:lnTo>
                  <a:lnTo>
                    <a:pt x="136579" y="21179"/>
                  </a:lnTo>
                  <a:lnTo>
                    <a:pt x="137031" y="22275"/>
                  </a:lnTo>
                  <a:lnTo>
                    <a:pt x="123549" y="69742"/>
                  </a:lnTo>
                  <a:lnTo>
                    <a:pt x="120267" y="107262"/>
                  </a:lnTo>
                  <a:lnTo>
                    <a:pt x="119863" y="150679"/>
                  </a:lnTo>
                  <a:lnTo>
                    <a:pt x="122377" y="164288"/>
                  </a:lnTo>
                  <a:lnTo>
                    <a:pt x="126152" y="169187"/>
                  </a:lnTo>
                  <a:lnTo>
                    <a:pt x="137872" y="176511"/>
                  </a:lnTo>
                  <a:lnTo>
                    <a:pt x="154370" y="176474"/>
                  </a:lnTo>
                  <a:lnTo>
                    <a:pt x="182385" y="17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93"/>
            <p:cNvSpPr/>
            <p:nvPr>
              <p:custDataLst>
                <p:tags r:id="rId76"/>
              </p:custDataLst>
            </p:nvPr>
          </p:nvSpPr>
          <p:spPr>
            <a:xfrm>
              <a:off x="3016847" y="5266437"/>
              <a:ext cx="164504" cy="461264"/>
            </a:xfrm>
            <a:custGeom>
              <a:avLst/>
              <a:gdLst/>
              <a:ahLst/>
              <a:cxnLst/>
              <a:rect l="0" t="0" r="0" b="0"/>
              <a:pathLst>
                <a:path w="164504" h="461264">
                  <a:moveTo>
                    <a:pt x="164503" y="23113"/>
                  </a:moveTo>
                  <a:lnTo>
                    <a:pt x="164503" y="23113"/>
                  </a:lnTo>
                  <a:lnTo>
                    <a:pt x="155665" y="5437"/>
                  </a:lnTo>
                  <a:lnTo>
                    <a:pt x="152261" y="2862"/>
                  </a:lnTo>
                  <a:lnTo>
                    <a:pt x="142834" y="0"/>
                  </a:lnTo>
                  <a:lnTo>
                    <a:pt x="127827" y="4374"/>
                  </a:lnTo>
                  <a:lnTo>
                    <a:pt x="108691" y="15491"/>
                  </a:lnTo>
                  <a:lnTo>
                    <a:pt x="86075" y="34543"/>
                  </a:lnTo>
                  <a:lnTo>
                    <a:pt x="63794" y="66529"/>
                  </a:lnTo>
                  <a:lnTo>
                    <a:pt x="42838" y="108730"/>
                  </a:lnTo>
                  <a:lnTo>
                    <a:pt x="33298" y="133814"/>
                  </a:lnTo>
                  <a:lnTo>
                    <a:pt x="24117" y="160414"/>
                  </a:lnTo>
                  <a:lnTo>
                    <a:pt x="16584" y="188025"/>
                  </a:lnTo>
                  <a:lnTo>
                    <a:pt x="10152" y="216310"/>
                  </a:lnTo>
                  <a:lnTo>
                    <a:pt x="4452" y="245044"/>
                  </a:lnTo>
                  <a:lnTo>
                    <a:pt x="1358" y="271961"/>
                  </a:lnTo>
                  <a:lnTo>
                    <a:pt x="0" y="297668"/>
                  </a:lnTo>
                  <a:lnTo>
                    <a:pt x="2491" y="344103"/>
                  </a:lnTo>
                  <a:lnTo>
                    <a:pt x="13005" y="381205"/>
                  </a:lnTo>
                  <a:lnTo>
                    <a:pt x="31420" y="426488"/>
                  </a:lnTo>
                  <a:lnTo>
                    <a:pt x="47735" y="447924"/>
                  </a:lnTo>
                  <a:lnTo>
                    <a:pt x="57024" y="456604"/>
                  </a:lnTo>
                  <a:lnTo>
                    <a:pt x="66745" y="460979"/>
                  </a:lnTo>
                  <a:lnTo>
                    <a:pt x="107353" y="461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94"/>
            <p:cNvSpPr/>
            <p:nvPr>
              <p:custDataLst>
                <p:tags r:id="rId77"/>
              </p:custDataLst>
            </p:nvPr>
          </p:nvSpPr>
          <p:spPr>
            <a:xfrm>
              <a:off x="2657279" y="5524500"/>
              <a:ext cx="295472" cy="38101"/>
            </a:xfrm>
            <a:custGeom>
              <a:avLst/>
              <a:gdLst/>
              <a:ahLst/>
              <a:cxnLst/>
              <a:rect l="0" t="0" r="0" b="0"/>
              <a:pathLst>
                <a:path w="2954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0740" y="31192"/>
                  </a:lnTo>
                  <a:lnTo>
                    <a:pt x="70074" y="27974"/>
                  </a:lnTo>
                  <a:lnTo>
                    <a:pt x="108981" y="26544"/>
                  </a:lnTo>
                  <a:lnTo>
                    <a:pt x="150262" y="24027"/>
                  </a:lnTo>
                  <a:lnTo>
                    <a:pt x="190011" y="20557"/>
                  </a:lnTo>
                  <a:lnTo>
                    <a:pt x="224141" y="16662"/>
                  </a:lnTo>
                  <a:lnTo>
                    <a:pt x="267751" y="7133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95"/>
            <p:cNvSpPr/>
            <p:nvPr>
              <p:custDataLst>
                <p:tags r:id="rId78"/>
              </p:custDataLst>
            </p:nvPr>
          </p:nvSpPr>
          <p:spPr>
            <a:xfrm>
              <a:off x="2770700" y="5226573"/>
              <a:ext cx="150301" cy="539228"/>
            </a:xfrm>
            <a:custGeom>
              <a:avLst/>
              <a:gdLst/>
              <a:ahLst/>
              <a:cxnLst/>
              <a:rect l="0" t="0" r="0" b="0"/>
              <a:pathLst>
                <a:path w="150301" h="539228">
                  <a:moveTo>
                    <a:pt x="150300" y="12177"/>
                  </a:moveTo>
                  <a:lnTo>
                    <a:pt x="150300" y="12177"/>
                  </a:lnTo>
                  <a:lnTo>
                    <a:pt x="143558" y="5435"/>
                  </a:lnTo>
                  <a:lnTo>
                    <a:pt x="134603" y="2125"/>
                  </a:lnTo>
                  <a:lnTo>
                    <a:pt x="108237" y="0"/>
                  </a:lnTo>
                  <a:lnTo>
                    <a:pt x="94211" y="3472"/>
                  </a:lnTo>
                  <a:lnTo>
                    <a:pt x="80216" y="11131"/>
                  </a:lnTo>
                  <a:lnTo>
                    <a:pt x="56470" y="33426"/>
                  </a:lnTo>
                  <a:lnTo>
                    <a:pt x="32266" y="71782"/>
                  </a:lnTo>
                  <a:lnTo>
                    <a:pt x="18113" y="104990"/>
                  </a:lnTo>
                  <a:lnTo>
                    <a:pt x="8530" y="140916"/>
                  </a:lnTo>
                  <a:lnTo>
                    <a:pt x="2624" y="178756"/>
                  </a:lnTo>
                  <a:lnTo>
                    <a:pt x="0" y="219092"/>
                  </a:lnTo>
                  <a:lnTo>
                    <a:pt x="4478" y="262419"/>
                  </a:lnTo>
                  <a:lnTo>
                    <a:pt x="12818" y="306840"/>
                  </a:lnTo>
                  <a:lnTo>
                    <a:pt x="21228" y="350101"/>
                  </a:lnTo>
                  <a:lnTo>
                    <a:pt x="29670" y="392847"/>
                  </a:lnTo>
                  <a:lnTo>
                    <a:pt x="36714" y="433952"/>
                  </a:lnTo>
                  <a:lnTo>
                    <a:pt x="39845" y="471037"/>
                  </a:lnTo>
                  <a:lnTo>
                    <a:pt x="38237" y="513535"/>
                  </a:lnTo>
                  <a:lnTo>
                    <a:pt x="36000" y="53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1196"/>
          <p:cNvSpPr/>
          <p:nvPr>
            <p:custDataLst>
              <p:tags r:id="rId1"/>
            </p:custDataLst>
          </p:nvPr>
        </p:nvSpPr>
        <p:spPr>
          <a:xfrm>
            <a:off x="6576403" y="5525906"/>
            <a:ext cx="136139" cy="219366"/>
          </a:xfrm>
          <a:custGeom>
            <a:avLst/>
            <a:gdLst/>
            <a:ahLst/>
            <a:cxnLst/>
            <a:rect l="0" t="0" r="0" b="0"/>
            <a:pathLst>
              <a:path w="136139" h="219366">
                <a:moveTo>
                  <a:pt x="116497" y="17644"/>
                </a:moveTo>
                <a:lnTo>
                  <a:pt x="116497" y="17644"/>
                </a:lnTo>
                <a:lnTo>
                  <a:pt x="102682" y="5711"/>
                </a:lnTo>
                <a:lnTo>
                  <a:pt x="98821" y="3338"/>
                </a:lnTo>
                <a:lnTo>
                  <a:pt x="79902" y="0"/>
                </a:lnTo>
                <a:lnTo>
                  <a:pt x="56422" y="5752"/>
                </a:lnTo>
                <a:lnTo>
                  <a:pt x="39937" y="20121"/>
                </a:lnTo>
                <a:lnTo>
                  <a:pt x="16672" y="53891"/>
                </a:lnTo>
                <a:lnTo>
                  <a:pt x="5102" y="81026"/>
                </a:lnTo>
                <a:lnTo>
                  <a:pt x="0" y="124070"/>
                </a:lnTo>
                <a:lnTo>
                  <a:pt x="7504" y="165986"/>
                </a:lnTo>
                <a:lnTo>
                  <a:pt x="23525" y="196515"/>
                </a:lnTo>
                <a:lnTo>
                  <a:pt x="38017" y="212148"/>
                </a:lnTo>
                <a:lnTo>
                  <a:pt x="46538" y="216457"/>
                </a:lnTo>
                <a:lnTo>
                  <a:pt x="65413" y="219365"/>
                </a:lnTo>
                <a:lnTo>
                  <a:pt x="83679" y="212661"/>
                </a:lnTo>
                <a:lnTo>
                  <a:pt x="101206" y="198862"/>
                </a:lnTo>
                <a:lnTo>
                  <a:pt x="118402" y="178619"/>
                </a:lnTo>
                <a:lnTo>
                  <a:pt x="133838" y="140050"/>
                </a:lnTo>
                <a:lnTo>
                  <a:pt x="136138" y="97344"/>
                </a:lnTo>
                <a:lnTo>
                  <a:pt x="128981" y="66894"/>
                </a:lnTo>
                <a:lnTo>
                  <a:pt x="111180" y="44466"/>
                </a:lnTo>
                <a:lnTo>
                  <a:pt x="97906" y="36621"/>
                </a:lnTo>
                <a:lnTo>
                  <a:pt x="78397" y="303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239"/>
          <p:cNvGrpSpPr/>
          <p:nvPr/>
        </p:nvGrpSpPr>
        <p:grpSpPr>
          <a:xfrm>
            <a:off x="8693150" y="5362092"/>
            <a:ext cx="510490" cy="264009"/>
            <a:chOff x="8693150" y="5362092"/>
            <a:chExt cx="510490" cy="264009"/>
          </a:xfrm>
        </p:grpSpPr>
        <p:sp>
          <p:nvSpPr>
            <p:cNvPr id="141" name="SMARTInkShape-1197"/>
            <p:cNvSpPr/>
            <p:nvPr>
              <p:custDataLst>
                <p:tags r:id="rId68"/>
              </p:custDataLst>
            </p:nvPr>
          </p:nvSpPr>
          <p:spPr>
            <a:xfrm>
              <a:off x="9169400" y="5387491"/>
              <a:ext cx="34240" cy="238610"/>
            </a:xfrm>
            <a:custGeom>
              <a:avLst/>
              <a:gdLst/>
              <a:ahLst/>
              <a:cxnLst/>
              <a:rect l="0" t="0" r="0" b="0"/>
              <a:pathLst>
                <a:path w="34240" h="238610">
                  <a:moveTo>
                    <a:pt x="25400" y="3659"/>
                  </a:moveTo>
                  <a:lnTo>
                    <a:pt x="25400" y="3659"/>
                  </a:lnTo>
                  <a:lnTo>
                    <a:pt x="25398" y="288"/>
                  </a:lnTo>
                  <a:lnTo>
                    <a:pt x="26105" y="0"/>
                  </a:lnTo>
                  <a:lnTo>
                    <a:pt x="28770" y="1563"/>
                  </a:lnTo>
                  <a:lnTo>
                    <a:pt x="34239" y="23264"/>
                  </a:lnTo>
                  <a:lnTo>
                    <a:pt x="30214" y="69989"/>
                  </a:lnTo>
                  <a:lnTo>
                    <a:pt x="23778" y="112162"/>
                  </a:lnTo>
                  <a:lnTo>
                    <a:pt x="16211" y="157010"/>
                  </a:lnTo>
                  <a:lnTo>
                    <a:pt x="8146" y="198109"/>
                  </a:lnTo>
                  <a:lnTo>
                    <a:pt x="0" y="238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98"/>
            <p:cNvSpPr/>
            <p:nvPr>
              <p:custDataLst>
                <p:tags r:id="rId69"/>
              </p:custDataLst>
            </p:nvPr>
          </p:nvSpPr>
          <p:spPr>
            <a:xfrm>
              <a:off x="8693150" y="5600700"/>
              <a:ext cx="285751" cy="25401"/>
            </a:xfrm>
            <a:custGeom>
              <a:avLst/>
              <a:gdLst/>
              <a:ahLst/>
              <a:cxnLst/>
              <a:rect l="0" t="0" r="0" b="0"/>
              <a:pathLst>
                <a:path w="285751" h="25401">
                  <a:moveTo>
                    <a:pt x="0" y="25400"/>
                  </a:moveTo>
                  <a:lnTo>
                    <a:pt x="0" y="25400"/>
                  </a:lnTo>
                  <a:lnTo>
                    <a:pt x="35155" y="20374"/>
                  </a:lnTo>
                  <a:lnTo>
                    <a:pt x="66425" y="19638"/>
                  </a:lnTo>
                  <a:lnTo>
                    <a:pt x="108545" y="19312"/>
                  </a:lnTo>
                  <a:lnTo>
                    <a:pt x="151724" y="17285"/>
                  </a:lnTo>
                  <a:lnTo>
                    <a:pt x="195137" y="13326"/>
                  </a:lnTo>
                  <a:lnTo>
                    <a:pt x="240304" y="6864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99"/>
            <p:cNvSpPr/>
            <p:nvPr>
              <p:custDataLst>
                <p:tags r:id="rId70"/>
              </p:custDataLst>
            </p:nvPr>
          </p:nvSpPr>
          <p:spPr>
            <a:xfrm>
              <a:off x="8722382" y="5362092"/>
              <a:ext cx="179436" cy="187809"/>
            </a:xfrm>
            <a:custGeom>
              <a:avLst/>
              <a:gdLst/>
              <a:ahLst/>
              <a:cxnLst/>
              <a:rect l="0" t="0" r="0" b="0"/>
              <a:pathLst>
                <a:path w="179436" h="187809">
                  <a:moveTo>
                    <a:pt x="173968" y="3658"/>
                  </a:moveTo>
                  <a:lnTo>
                    <a:pt x="173968" y="3658"/>
                  </a:lnTo>
                  <a:lnTo>
                    <a:pt x="177338" y="287"/>
                  </a:lnTo>
                  <a:lnTo>
                    <a:pt x="178331" y="0"/>
                  </a:lnTo>
                  <a:lnTo>
                    <a:pt x="178993" y="513"/>
                  </a:lnTo>
                  <a:lnTo>
                    <a:pt x="179435" y="1561"/>
                  </a:lnTo>
                  <a:lnTo>
                    <a:pt x="150355" y="33360"/>
                  </a:lnTo>
                  <a:lnTo>
                    <a:pt x="113193" y="60593"/>
                  </a:lnTo>
                  <a:lnTo>
                    <a:pt x="69804" y="91005"/>
                  </a:lnTo>
                  <a:lnTo>
                    <a:pt x="23152" y="122042"/>
                  </a:lnTo>
                  <a:lnTo>
                    <a:pt x="4791" y="137826"/>
                  </a:lnTo>
                  <a:lnTo>
                    <a:pt x="0" y="147014"/>
                  </a:lnTo>
                  <a:lnTo>
                    <a:pt x="840" y="150734"/>
                  </a:lnTo>
                  <a:lnTo>
                    <a:pt x="3516" y="153920"/>
                  </a:lnTo>
                  <a:lnTo>
                    <a:pt x="29762" y="167473"/>
                  </a:lnTo>
                  <a:lnTo>
                    <a:pt x="65467" y="176217"/>
                  </a:lnTo>
                  <a:lnTo>
                    <a:pt x="108113" y="184787"/>
                  </a:lnTo>
                  <a:lnTo>
                    <a:pt x="123168" y="18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240"/>
          <p:cNvGrpSpPr/>
          <p:nvPr/>
        </p:nvGrpSpPr>
        <p:grpSpPr>
          <a:xfrm>
            <a:off x="6978650" y="5245100"/>
            <a:ext cx="1398499" cy="629795"/>
            <a:chOff x="6978650" y="5245100"/>
            <a:chExt cx="1398499" cy="629795"/>
          </a:xfrm>
        </p:grpSpPr>
        <p:sp>
          <p:nvSpPr>
            <p:cNvPr id="145" name="SMARTInkShape-1200"/>
            <p:cNvSpPr/>
            <p:nvPr>
              <p:custDataLst>
                <p:tags r:id="rId59"/>
              </p:custDataLst>
            </p:nvPr>
          </p:nvSpPr>
          <p:spPr>
            <a:xfrm>
              <a:off x="7480300" y="5314112"/>
              <a:ext cx="181649" cy="560783"/>
            </a:xfrm>
            <a:custGeom>
              <a:avLst/>
              <a:gdLst/>
              <a:ahLst/>
              <a:cxnLst/>
              <a:rect l="0" t="0" r="0" b="0"/>
              <a:pathLst>
                <a:path w="181649" h="560783">
                  <a:moveTo>
                    <a:pt x="0" y="197688"/>
                  </a:moveTo>
                  <a:lnTo>
                    <a:pt x="0" y="197688"/>
                  </a:lnTo>
                  <a:lnTo>
                    <a:pt x="3370" y="194317"/>
                  </a:lnTo>
                  <a:lnTo>
                    <a:pt x="5026" y="190780"/>
                  </a:lnTo>
                  <a:lnTo>
                    <a:pt x="6088" y="186132"/>
                  </a:lnTo>
                  <a:lnTo>
                    <a:pt x="9643" y="195439"/>
                  </a:lnTo>
                  <a:lnTo>
                    <a:pt x="11391" y="236284"/>
                  </a:lnTo>
                  <a:lnTo>
                    <a:pt x="9061" y="273168"/>
                  </a:lnTo>
                  <a:lnTo>
                    <a:pt x="8157" y="295985"/>
                  </a:lnTo>
                  <a:lnTo>
                    <a:pt x="7555" y="321075"/>
                  </a:lnTo>
                  <a:lnTo>
                    <a:pt x="7153" y="347680"/>
                  </a:lnTo>
                  <a:lnTo>
                    <a:pt x="6885" y="374588"/>
                  </a:lnTo>
                  <a:lnTo>
                    <a:pt x="6707" y="401699"/>
                  </a:lnTo>
                  <a:lnTo>
                    <a:pt x="6588" y="428945"/>
                  </a:lnTo>
                  <a:lnTo>
                    <a:pt x="6455" y="476152"/>
                  </a:lnTo>
                  <a:lnTo>
                    <a:pt x="7102" y="515478"/>
                  </a:lnTo>
                  <a:lnTo>
                    <a:pt x="11823" y="560782"/>
                  </a:lnTo>
                  <a:lnTo>
                    <a:pt x="8868" y="517348"/>
                  </a:lnTo>
                  <a:lnTo>
                    <a:pt x="9440" y="491228"/>
                  </a:lnTo>
                  <a:lnTo>
                    <a:pt x="10526" y="461115"/>
                  </a:lnTo>
                  <a:lnTo>
                    <a:pt x="11251" y="424106"/>
                  </a:lnTo>
                  <a:lnTo>
                    <a:pt x="11733" y="382500"/>
                  </a:lnTo>
                  <a:lnTo>
                    <a:pt x="12057" y="337829"/>
                  </a:lnTo>
                  <a:lnTo>
                    <a:pt x="12976" y="296054"/>
                  </a:lnTo>
                  <a:lnTo>
                    <a:pt x="14295" y="256210"/>
                  </a:lnTo>
                  <a:lnTo>
                    <a:pt x="15880" y="217653"/>
                  </a:lnTo>
                  <a:lnTo>
                    <a:pt x="17642" y="186303"/>
                  </a:lnTo>
                  <a:lnTo>
                    <a:pt x="19523" y="159760"/>
                  </a:lnTo>
                  <a:lnTo>
                    <a:pt x="24905" y="115921"/>
                  </a:lnTo>
                  <a:lnTo>
                    <a:pt x="34351" y="79973"/>
                  </a:lnTo>
                  <a:lnTo>
                    <a:pt x="61684" y="35339"/>
                  </a:lnTo>
                  <a:lnTo>
                    <a:pt x="96593" y="5416"/>
                  </a:lnTo>
                  <a:lnTo>
                    <a:pt x="108140" y="1067"/>
                  </a:lnTo>
                  <a:lnTo>
                    <a:pt x="130377" y="0"/>
                  </a:lnTo>
                  <a:lnTo>
                    <a:pt x="150138" y="9873"/>
                  </a:lnTo>
                  <a:lnTo>
                    <a:pt x="159359" y="17444"/>
                  </a:lnTo>
                  <a:lnTo>
                    <a:pt x="171486" y="42791"/>
                  </a:lnTo>
                  <a:lnTo>
                    <a:pt x="178521" y="75928"/>
                  </a:lnTo>
                  <a:lnTo>
                    <a:pt x="181648" y="114174"/>
                  </a:lnTo>
                  <a:lnTo>
                    <a:pt x="177393" y="152810"/>
                  </a:lnTo>
                  <a:lnTo>
                    <a:pt x="167036" y="189031"/>
                  </a:lnTo>
                  <a:lnTo>
                    <a:pt x="139959" y="232517"/>
                  </a:lnTo>
                  <a:lnTo>
                    <a:pt x="114885" y="256677"/>
                  </a:lnTo>
                  <a:lnTo>
                    <a:pt x="91042" y="269766"/>
                  </a:lnTo>
                  <a:lnTo>
                    <a:pt x="70802" y="274172"/>
                  </a:lnTo>
                  <a:lnTo>
                    <a:pt x="57103" y="271427"/>
                  </a:lnTo>
                  <a:lnTo>
                    <a:pt x="46310" y="257977"/>
                  </a:lnTo>
                  <a:lnTo>
                    <a:pt x="31750" y="229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01"/>
            <p:cNvSpPr/>
            <p:nvPr>
              <p:custDataLst>
                <p:tags r:id="rId60"/>
              </p:custDataLst>
            </p:nvPr>
          </p:nvSpPr>
          <p:spPr>
            <a:xfrm>
              <a:off x="7664450" y="5575300"/>
              <a:ext cx="171451" cy="152401"/>
            </a:xfrm>
            <a:custGeom>
              <a:avLst/>
              <a:gdLst/>
              <a:ahLst/>
              <a:cxnLst/>
              <a:rect l="0" t="0" r="0" b="0"/>
              <a:pathLst>
                <a:path w="171451" h="152401">
                  <a:moveTo>
                    <a:pt x="0" y="0"/>
                  </a:moveTo>
                  <a:lnTo>
                    <a:pt x="0" y="0"/>
                  </a:lnTo>
                  <a:lnTo>
                    <a:pt x="12551" y="1882"/>
                  </a:lnTo>
                  <a:lnTo>
                    <a:pt x="18951" y="3371"/>
                  </a:lnTo>
                  <a:lnTo>
                    <a:pt x="41442" y="22322"/>
                  </a:lnTo>
                  <a:lnTo>
                    <a:pt x="69960" y="61037"/>
                  </a:lnTo>
                  <a:lnTo>
                    <a:pt x="102040" y="106836"/>
                  </a:lnTo>
                  <a:lnTo>
                    <a:pt x="135553" y="143321"/>
                  </a:lnTo>
                  <a:lnTo>
                    <a:pt x="150557" y="150011"/>
                  </a:lnTo>
                  <a:lnTo>
                    <a:pt x="1714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02"/>
            <p:cNvSpPr/>
            <p:nvPr>
              <p:custDataLst>
                <p:tags r:id="rId61"/>
              </p:custDataLst>
            </p:nvPr>
          </p:nvSpPr>
          <p:spPr>
            <a:xfrm>
              <a:off x="6978650" y="569595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38309" y="25975"/>
                  </a:lnTo>
                  <a:lnTo>
                    <a:pt x="75352" y="19541"/>
                  </a:lnTo>
                  <a:lnTo>
                    <a:pt x="115805" y="11977"/>
                  </a:lnTo>
                  <a:lnTo>
                    <a:pt x="153068" y="532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03"/>
            <p:cNvSpPr/>
            <p:nvPr>
              <p:custDataLst>
                <p:tags r:id="rId62"/>
              </p:custDataLst>
            </p:nvPr>
          </p:nvSpPr>
          <p:spPr>
            <a:xfrm>
              <a:off x="7017719" y="5422900"/>
              <a:ext cx="259382" cy="203201"/>
            </a:xfrm>
            <a:custGeom>
              <a:avLst/>
              <a:gdLst/>
              <a:ahLst/>
              <a:cxnLst/>
              <a:rect l="0" t="0" r="0" b="0"/>
              <a:pathLst>
                <a:path w="259382" h="203201">
                  <a:moveTo>
                    <a:pt x="259381" y="0"/>
                  </a:moveTo>
                  <a:lnTo>
                    <a:pt x="259381" y="0"/>
                  </a:lnTo>
                  <a:lnTo>
                    <a:pt x="213292" y="33878"/>
                  </a:lnTo>
                  <a:lnTo>
                    <a:pt x="169604" y="62641"/>
                  </a:lnTo>
                  <a:lnTo>
                    <a:pt x="137400" y="83108"/>
                  </a:lnTo>
                  <a:lnTo>
                    <a:pt x="104273" y="103965"/>
                  </a:lnTo>
                  <a:lnTo>
                    <a:pt x="70734" y="124993"/>
                  </a:lnTo>
                  <a:lnTo>
                    <a:pt x="30232" y="153295"/>
                  </a:lnTo>
                  <a:lnTo>
                    <a:pt x="2266" y="177298"/>
                  </a:lnTo>
                  <a:lnTo>
                    <a:pt x="484" y="180992"/>
                  </a:lnTo>
                  <a:lnTo>
                    <a:pt x="0" y="184162"/>
                  </a:lnTo>
                  <a:lnTo>
                    <a:pt x="3204" y="186980"/>
                  </a:lnTo>
                  <a:lnTo>
                    <a:pt x="16173" y="191993"/>
                  </a:lnTo>
                  <a:lnTo>
                    <a:pt x="56791" y="195411"/>
                  </a:lnTo>
                  <a:lnTo>
                    <a:pt x="92906" y="196211"/>
                  </a:lnTo>
                  <a:lnTo>
                    <a:pt x="130358" y="197271"/>
                  </a:lnTo>
                  <a:lnTo>
                    <a:pt x="174272" y="201130"/>
                  </a:lnTo>
                  <a:lnTo>
                    <a:pt x="195881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04"/>
            <p:cNvSpPr/>
            <p:nvPr>
              <p:custDataLst>
                <p:tags r:id="rId63"/>
              </p:custDataLst>
            </p:nvPr>
          </p:nvSpPr>
          <p:spPr>
            <a:xfrm>
              <a:off x="8318500" y="5245100"/>
              <a:ext cx="58649" cy="330201"/>
            </a:xfrm>
            <a:custGeom>
              <a:avLst/>
              <a:gdLst/>
              <a:ahLst/>
              <a:cxnLst/>
              <a:rect l="0" t="0" r="0" b="0"/>
              <a:pathLst>
                <a:path w="58649" h="330201">
                  <a:moveTo>
                    <a:pt x="25400" y="0"/>
                  </a:moveTo>
                  <a:lnTo>
                    <a:pt x="25400" y="0"/>
                  </a:lnTo>
                  <a:lnTo>
                    <a:pt x="34833" y="22395"/>
                  </a:lnTo>
                  <a:lnTo>
                    <a:pt x="42697" y="60650"/>
                  </a:lnTo>
                  <a:lnTo>
                    <a:pt x="49785" y="96334"/>
                  </a:lnTo>
                  <a:lnTo>
                    <a:pt x="55759" y="137596"/>
                  </a:lnTo>
                  <a:lnTo>
                    <a:pt x="58648" y="181098"/>
                  </a:lnTo>
                  <a:lnTo>
                    <a:pt x="55228" y="223951"/>
                  </a:lnTo>
                  <a:lnTo>
                    <a:pt x="43361" y="258990"/>
                  </a:lnTo>
                  <a:lnTo>
                    <a:pt x="20608" y="298752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05"/>
            <p:cNvSpPr/>
            <p:nvPr>
              <p:custDataLst>
                <p:tags r:id="rId64"/>
              </p:custDataLst>
            </p:nvPr>
          </p:nvSpPr>
          <p:spPr>
            <a:xfrm>
              <a:off x="8153400" y="5340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06"/>
            <p:cNvSpPr/>
            <p:nvPr>
              <p:custDataLst>
                <p:tags r:id="rId65"/>
              </p:custDataLst>
            </p:nvPr>
          </p:nvSpPr>
          <p:spPr>
            <a:xfrm>
              <a:off x="8166100" y="54546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0443"/>
                  </a:lnTo>
                  <a:lnTo>
                    <a:pt x="10539" y="73206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07"/>
            <p:cNvSpPr/>
            <p:nvPr>
              <p:custDataLst>
                <p:tags r:id="rId66"/>
              </p:custDataLst>
            </p:nvPr>
          </p:nvSpPr>
          <p:spPr>
            <a:xfrm>
              <a:off x="7953628" y="5270500"/>
              <a:ext cx="98173" cy="342901"/>
            </a:xfrm>
            <a:custGeom>
              <a:avLst/>
              <a:gdLst/>
              <a:ahLst/>
              <a:cxnLst/>
              <a:rect l="0" t="0" r="0" b="0"/>
              <a:pathLst>
                <a:path w="98173" h="342901">
                  <a:moveTo>
                    <a:pt x="72772" y="0"/>
                  </a:moveTo>
                  <a:lnTo>
                    <a:pt x="72772" y="0"/>
                  </a:lnTo>
                  <a:lnTo>
                    <a:pt x="62633" y="705"/>
                  </a:lnTo>
                  <a:lnTo>
                    <a:pt x="55096" y="3371"/>
                  </a:lnTo>
                  <a:lnTo>
                    <a:pt x="47042" y="14433"/>
                  </a:lnTo>
                  <a:lnTo>
                    <a:pt x="23631" y="60392"/>
                  </a:lnTo>
                  <a:lnTo>
                    <a:pt x="6784" y="107421"/>
                  </a:lnTo>
                  <a:lnTo>
                    <a:pt x="1110" y="142287"/>
                  </a:lnTo>
                  <a:lnTo>
                    <a:pt x="0" y="178950"/>
                  </a:lnTo>
                  <a:lnTo>
                    <a:pt x="4210" y="216410"/>
                  </a:lnTo>
                  <a:lnTo>
                    <a:pt x="12666" y="250464"/>
                  </a:lnTo>
                  <a:lnTo>
                    <a:pt x="29328" y="293640"/>
                  </a:lnTo>
                  <a:lnTo>
                    <a:pt x="42174" y="315362"/>
                  </a:lnTo>
                  <a:lnTo>
                    <a:pt x="57291" y="329721"/>
                  </a:lnTo>
                  <a:lnTo>
                    <a:pt x="73417" y="337043"/>
                  </a:lnTo>
                  <a:lnTo>
                    <a:pt x="98172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08"/>
            <p:cNvSpPr/>
            <p:nvPr>
              <p:custDataLst>
                <p:tags r:id="rId67"/>
              </p:custDataLst>
            </p:nvPr>
          </p:nvSpPr>
          <p:spPr>
            <a:xfrm>
              <a:off x="7734300" y="5549900"/>
              <a:ext cx="69851" cy="196851"/>
            </a:xfrm>
            <a:custGeom>
              <a:avLst/>
              <a:gdLst/>
              <a:ahLst/>
              <a:cxnLst/>
              <a:rect l="0" t="0" r="0" b="0"/>
              <a:pathLst>
                <a:path w="69851" h="196851">
                  <a:moveTo>
                    <a:pt x="69850" y="0"/>
                  </a:moveTo>
                  <a:lnTo>
                    <a:pt x="69850" y="0"/>
                  </a:lnTo>
                  <a:lnTo>
                    <a:pt x="48197" y="43309"/>
                  </a:lnTo>
                  <a:lnTo>
                    <a:pt x="30978" y="79625"/>
                  </a:lnTo>
                  <a:lnTo>
                    <a:pt x="14353" y="119783"/>
                  </a:lnTo>
                  <a:lnTo>
                    <a:pt x="4252" y="15849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241"/>
          <p:cNvGrpSpPr/>
          <p:nvPr/>
        </p:nvGrpSpPr>
        <p:grpSpPr>
          <a:xfrm>
            <a:off x="7491180" y="4332619"/>
            <a:ext cx="1430571" cy="721982"/>
            <a:chOff x="7491180" y="4332619"/>
            <a:chExt cx="1430571" cy="721982"/>
          </a:xfrm>
        </p:grpSpPr>
        <p:sp>
          <p:nvSpPr>
            <p:cNvPr id="155" name="SMARTInkShape-1209"/>
            <p:cNvSpPr/>
            <p:nvPr>
              <p:custDataLst>
                <p:tags r:id="rId49"/>
              </p:custDataLst>
            </p:nvPr>
          </p:nvSpPr>
          <p:spPr>
            <a:xfrm>
              <a:off x="7491180" y="4332619"/>
              <a:ext cx="239501" cy="461632"/>
            </a:xfrm>
            <a:custGeom>
              <a:avLst/>
              <a:gdLst/>
              <a:ahLst/>
              <a:cxnLst/>
              <a:rect l="0" t="0" r="0" b="0"/>
              <a:pathLst>
                <a:path w="239501" h="461632">
                  <a:moveTo>
                    <a:pt x="8170" y="156831"/>
                  </a:moveTo>
                  <a:lnTo>
                    <a:pt x="8170" y="156831"/>
                  </a:lnTo>
                  <a:lnTo>
                    <a:pt x="1428" y="146718"/>
                  </a:lnTo>
                  <a:lnTo>
                    <a:pt x="147" y="143033"/>
                  </a:lnTo>
                  <a:lnTo>
                    <a:pt x="0" y="139872"/>
                  </a:lnTo>
                  <a:lnTo>
                    <a:pt x="607" y="137058"/>
                  </a:lnTo>
                  <a:lnTo>
                    <a:pt x="2422" y="136593"/>
                  </a:lnTo>
                  <a:lnTo>
                    <a:pt x="8203" y="139841"/>
                  </a:lnTo>
                  <a:lnTo>
                    <a:pt x="16019" y="163086"/>
                  </a:lnTo>
                  <a:lnTo>
                    <a:pt x="18714" y="194418"/>
                  </a:lnTo>
                  <a:lnTo>
                    <a:pt x="19911" y="234920"/>
                  </a:lnTo>
                  <a:lnTo>
                    <a:pt x="20444" y="281142"/>
                  </a:lnTo>
                  <a:lnTo>
                    <a:pt x="18799" y="328028"/>
                  </a:lnTo>
                  <a:lnTo>
                    <a:pt x="15715" y="372618"/>
                  </a:lnTo>
                  <a:lnTo>
                    <a:pt x="11994" y="411251"/>
                  </a:lnTo>
                  <a:lnTo>
                    <a:pt x="8221" y="449510"/>
                  </a:lnTo>
                  <a:lnTo>
                    <a:pt x="6792" y="452139"/>
                  </a:lnTo>
                  <a:lnTo>
                    <a:pt x="5134" y="453187"/>
                  </a:lnTo>
                  <a:lnTo>
                    <a:pt x="6173" y="424322"/>
                  </a:lnTo>
                  <a:lnTo>
                    <a:pt x="6839" y="400775"/>
                  </a:lnTo>
                  <a:lnTo>
                    <a:pt x="7282" y="370260"/>
                  </a:lnTo>
                  <a:lnTo>
                    <a:pt x="7579" y="335100"/>
                  </a:lnTo>
                  <a:lnTo>
                    <a:pt x="10598" y="294728"/>
                  </a:lnTo>
                  <a:lnTo>
                    <a:pt x="15433" y="250878"/>
                  </a:lnTo>
                  <a:lnTo>
                    <a:pt x="21478" y="204713"/>
                  </a:lnTo>
                  <a:lnTo>
                    <a:pt x="28331" y="166174"/>
                  </a:lnTo>
                  <a:lnTo>
                    <a:pt x="35722" y="132721"/>
                  </a:lnTo>
                  <a:lnTo>
                    <a:pt x="43471" y="102658"/>
                  </a:lnTo>
                  <a:lnTo>
                    <a:pt x="61489" y="57965"/>
                  </a:lnTo>
                  <a:lnTo>
                    <a:pt x="81962" y="26813"/>
                  </a:lnTo>
                  <a:lnTo>
                    <a:pt x="105172" y="8264"/>
                  </a:lnTo>
                  <a:lnTo>
                    <a:pt x="131480" y="960"/>
                  </a:lnTo>
                  <a:lnTo>
                    <a:pt x="145410" y="0"/>
                  </a:lnTo>
                  <a:lnTo>
                    <a:pt x="172176" y="8341"/>
                  </a:lnTo>
                  <a:lnTo>
                    <a:pt x="185241" y="15504"/>
                  </a:lnTo>
                  <a:lnTo>
                    <a:pt x="207283" y="44160"/>
                  </a:lnTo>
                  <a:lnTo>
                    <a:pt x="225076" y="85588"/>
                  </a:lnTo>
                  <a:lnTo>
                    <a:pt x="231795" y="111452"/>
                  </a:lnTo>
                  <a:lnTo>
                    <a:pt x="237688" y="139279"/>
                  </a:lnTo>
                  <a:lnTo>
                    <a:pt x="239500" y="167002"/>
                  </a:lnTo>
                  <a:lnTo>
                    <a:pt x="238588" y="194656"/>
                  </a:lnTo>
                  <a:lnTo>
                    <a:pt x="235865" y="222264"/>
                  </a:lnTo>
                  <a:lnTo>
                    <a:pt x="223433" y="269873"/>
                  </a:lnTo>
                  <a:lnTo>
                    <a:pt x="204032" y="311494"/>
                  </a:lnTo>
                  <a:lnTo>
                    <a:pt x="176594" y="348807"/>
                  </a:lnTo>
                  <a:lnTo>
                    <a:pt x="143703" y="382323"/>
                  </a:lnTo>
                  <a:lnTo>
                    <a:pt x="109328" y="410861"/>
                  </a:lnTo>
                  <a:lnTo>
                    <a:pt x="63621" y="438122"/>
                  </a:lnTo>
                  <a:lnTo>
                    <a:pt x="21501" y="456569"/>
                  </a:lnTo>
                  <a:lnTo>
                    <a:pt x="1820" y="461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10"/>
            <p:cNvSpPr/>
            <p:nvPr>
              <p:custDataLst>
                <p:tags r:id="rId50"/>
              </p:custDataLst>
            </p:nvPr>
          </p:nvSpPr>
          <p:spPr>
            <a:xfrm>
              <a:off x="7867650" y="4660900"/>
              <a:ext cx="24076" cy="133351"/>
            </a:xfrm>
            <a:custGeom>
              <a:avLst/>
              <a:gdLst/>
              <a:ahLst/>
              <a:cxnLst/>
              <a:rect l="0" t="0" r="0" b="0"/>
              <a:pathLst>
                <a:path w="24076" h="133351">
                  <a:moveTo>
                    <a:pt x="19050" y="0"/>
                  </a:moveTo>
                  <a:lnTo>
                    <a:pt x="19050" y="0"/>
                  </a:lnTo>
                  <a:lnTo>
                    <a:pt x="24075" y="42377"/>
                  </a:lnTo>
                  <a:lnTo>
                    <a:pt x="21245" y="77467"/>
                  </a:lnTo>
                  <a:lnTo>
                    <a:pt x="5097" y="12254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11"/>
            <p:cNvSpPr/>
            <p:nvPr>
              <p:custDataLst>
                <p:tags r:id="rId51"/>
              </p:custDataLst>
            </p:nvPr>
          </p:nvSpPr>
          <p:spPr>
            <a:xfrm>
              <a:off x="7854950" y="45720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0" y="82550"/>
                  </a:moveTo>
                  <a:lnTo>
                    <a:pt x="0" y="82550"/>
                  </a:lnTo>
                  <a:lnTo>
                    <a:pt x="0" y="41157"/>
                  </a:lnTo>
                  <a:lnTo>
                    <a:pt x="1411" y="16898"/>
                  </a:lnTo>
                  <a:lnTo>
                    <a:pt x="6742" y="7981"/>
                  </a:lnTo>
                  <a:lnTo>
                    <a:pt x="17577" y="3547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12"/>
            <p:cNvSpPr/>
            <p:nvPr>
              <p:custDataLst>
                <p:tags r:id="rId52"/>
              </p:custDataLst>
            </p:nvPr>
          </p:nvSpPr>
          <p:spPr>
            <a:xfrm>
              <a:off x="7979952" y="4592456"/>
              <a:ext cx="116299" cy="216281"/>
            </a:xfrm>
            <a:custGeom>
              <a:avLst/>
              <a:gdLst/>
              <a:ahLst/>
              <a:cxnLst/>
              <a:rect l="0" t="0" r="0" b="0"/>
              <a:pathLst>
                <a:path w="116299" h="216281">
                  <a:moveTo>
                    <a:pt x="116298" y="17644"/>
                  </a:moveTo>
                  <a:lnTo>
                    <a:pt x="116298" y="17644"/>
                  </a:lnTo>
                  <a:lnTo>
                    <a:pt x="116298" y="10902"/>
                  </a:lnTo>
                  <a:lnTo>
                    <a:pt x="114886" y="8210"/>
                  </a:lnTo>
                  <a:lnTo>
                    <a:pt x="109556" y="3338"/>
                  </a:lnTo>
                  <a:lnTo>
                    <a:pt x="102483" y="704"/>
                  </a:lnTo>
                  <a:lnTo>
                    <a:pt x="98622" y="0"/>
                  </a:lnTo>
                  <a:lnTo>
                    <a:pt x="83074" y="2381"/>
                  </a:lnTo>
                  <a:lnTo>
                    <a:pt x="43815" y="18422"/>
                  </a:lnTo>
                  <a:lnTo>
                    <a:pt x="25522" y="27867"/>
                  </a:lnTo>
                  <a:lnTo>
                    <a:pt x="10336" y="41473"/>
                  </a:lnTo>
                  <a:lnTo>
                    <a:pt x="2176" y="55046"/>
                  </a:lnTo>
                  <a:lnTo>
                    <a:pt x="0" y="61629"/>
                  </a:lnTo>
                  <a:lnTo>
                    <a:pt x="666" y="67428"/>
                  </a:lnTo>
                  <a:lnTo>
                    <a:pt x="7050" y="77635"/>
                  </a:lnTo>
                  <a:lnTo>
                    <a:pt x="38176" y="106918"/>
                  </a:lnTo>
                  <a:lnTo>
                    <a:pt x="54765" y="120116"/>
                  </a:lnTo>
                  <a:lnTo>
                    <a:pt x="66843" y="135389"/>
                  </a:lnTo>
                  <a:lnTo>
                    <a:pt x="78205" y="163225"/>
                  </a:lnTo>
                  <a:lnTo>
                    <a:pt x="82667" y="187074"/>
                  </a:lnTo>
                  <a:lnTo>
                    <a:pt x="81178" y="193391"/>
                  </a:lnTo>
                  <a:lnTo>
                    <a:pt x="73877" y="204174"/>
                  </a:lnTo>
                  <a:lnTo>
                    <a:pt x="61697" y="211789"/>
                  </a:lnTo>
                  <a:lnTo>
                    <a:pt x="54497" y="214808"/>
                  </a:lnTo>
                  <a:lnTo>
                    <a:pt x="38971" y="216280"/>
                  </a:lnTo>
                  <a:lnTo>
                    <a:pt x="14698" y="214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13"/>
            <p:cNvSpPr/>
            <p:nvPr>
              <p:custDataLst>
                <p:tags r:id="rId53"/>
              </p:custDataLst>
            </p:nvPr>
          </p:nvSpPr>
          <p:spPr>
            <a:xfrm>
              <a:off x="8162030" y="4607580"/>
              <a:ext cx="124721" cy="194719"/>
            </a:xfrm>
            <a:custGeom>
              <a:avLst/>
              <a:gdLst/>
              <a:ahLst/>
              <a:cxnLst/>
              <a:rect l="0" t="0" r="0" b="0"/>
              <a:pathLst>
                <a:path w="124721" h="194719">
                  <a:moveTo>
                    <a:pt x="118370" y="21570"/>
                  </a:moveTo>
                  <a:lnTo>
                    <a:pt x="118370" y="21570"/>
                  </a:lnTo>
                  <a:lnTo>
                    <a:pt x="118368" y="7264"/>
                  </a:lnTo>
                  <a:lnTo>
                    <a:pt x="116958" y="4977"/>
                  </a:lnTo>
                  <a:lnTo>
                    <a:pt x="111628" y="555"/>
                  </a:lnTo>
                  <a:lnTo>
                    <a:pt x="100792" y="0"/>
                  </a:lnTo>
                  <a:lnTo>
                    <a:pt x="93951" y="840"/>
                  </a:lnTo>
                  <a:lnTo>
                    <a:pt x="70840" y="12135"/>
                  </a:lnTo>
                  <a:lnTo>
                    <a:pt x="46118" y="39000"/>
                  </a:lnTo>
                  <a:lnTo>
                    <a:pt x="20919" y="80514"/>
                  </a:lnTo>
                  <a:lnTo>
                    <a:pt x="2320" y="121820"/>
                  </a:lnTo>
                  <a:lnTo>
                    <a:pt x="0" y="146088"/>
                  </a:lnTo>
                  <a:lnTo>
                    <a:pt x="1356" y="157499"/>
                  </a:lnTo>
                  <a:lnTo>
                    <a:pt x="10390" y="175821"/>
                  </a:lnTo>
                  <a:lnTo>
                    <a:pt x="16750" y="183671"/>
                  </a:lnTo>
                  <a:lnTo>
                    <a:pt x="38869" y="192393"/>
                  </a:lnTo>
                  <a:lnTo>
                    <a:pt x="52669" y="194718"/>
                  </a:lnTo>
                  <a:lnTo>
                    <a:pt x="81173" y="187895"/>
                  </a:lnTo>
                  <a:lnTo>
                    <a:pt x="124720" y="167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14"/>
            <p:cNvSpPr/>
            <p:nvPr>
              <p:custDataLst>
                <p:tags r:id="rId54"/>
              </p:custDataLst>
            </p:nvPr>
          </p:nvSpPr>
          <p:spPr>
            <a:xfrm>
              <a:off x="8384979" y="4606964"/>
              <a:ext cx="124022" cy="151755"/>
            </a:xfrm>
            <a:custGeom>
              <a:avLst/>
              <a:gdLst/>
              <a:ahLst/>
              <a:cxnLst/>
              <a:rect l="0" t="0" r="0" b="0"/>
              <a:pathLst>
                <a:path w="124022" h="151755">
                  <a:moveTo>
                    <a:pt x="3371" y="22186"/>
                  </a:moveTo>
                  <a:lnTo>
                    <a:pt x="3371" y="22186"/>
                  </a:lnTo>
                  <a:lnTo>
                    <a:pt x="3371" y="12073"/>
                  </a:lnTo>
                  <a:lnTo>
                    <a:pt x="2666" y="9094"/>
                  </a:lnTo>
                  <a:lnTo>
                    <a:pt x="1489" y="7108"/>
                  </a:lnTo>
                  <a:lnTo>
                    <a:pt x="0" y="5784"/>
                  </a:lnTo>
                  <a:lnTo>
                    <a:pt x="418" y="4196"/>
                  </a:lnTo>
                  <a:lnTo>
                    <a:pt x="4645" y="549"/>
                  </a:lnTo>
                  <a:lnTo>
                    <a:pt x="7747" y="0"/>
                  </a:lnTo>
                  <a:lnTo>
                    <a:pt x="14959" y="1272"/>
                  </a:lnTo>
                  <a:lnTo>
                    <a:pt x="22866" y="9834"/>
                  </a:lnTo>
                  <a:lnTo>
                    <a:pt x="39442" y="45068"/>
                  </a:lnTo>
                  <a:lnTo>
                    <a:pt x="45338" y="83842"/>
                  </a:lnTo>
                  <a:lnTo>
                    <a:pt x="42966" y="128935"/>
                  </a:lnTo>
                  <a:lnTo>
                    <a:pt x="41208" y="147027"/>
                  </a:lnTo>
                  <a:lnTo>
                    <a:pt x="39885" y="149863"/>
                  </a:lnTo>
                  <a:lnTo>
                    <a:pt x="38298" y="151754"/>
                  </a:lnTo>
                  <a:lnTo>
                    <a:pt x="37237" y="151604"/>
                  </a:lnTo>
                  <a:lnTo>
                    <a:pt x="36533" y="150093"/>
                  </a:lnTo>
                  <a:lnTo>
                    <a:pt x="36062" y="147674"/>
                  </a:lnTo>
                  <a:lnTo>
                    <a:pt x="41786" y="105482"/>
                  </a:lnTo>
                  <a:lnTo>
                    <a:pt x="50784" y="67908"/>
                  </a:lnTo>
                  <a:lnTo>
                    <a:pt x="65601" y="38509"/>
                  </a:lnTo>
                  <a:lnTo>
                    <a:pt x="74491" y="26718"/>
                  </a:lnTo>
                  <a:lnTo>
                    <a:pt x="93776" y="13617"/>
                  </a:lnTo>
                  <a:lnTo>
                    <a:pt x="124021" y="3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15"/>
            <p:cNvSpPr/>
            <p:nvPr>
              <p:custDataLst>
                <p:tags r:id="rId55"/>
              </p:custDataLst>
            </p:nvPr>
          </p:nvSpPr>
          <p:spPr>
            <a:xfrm>
              <a:off x="8547983" y="4452191"/>
              <a:ext cx="373768" cy="306254"/>
            </a:xfrm>
            <a:custGeom>
              <a:avLst/>
              <a:gdLst/>
              <a:ahLst/>
              <a:cxnLst/>
              <a:rect l="0" t="0" r="0" b="0"/>
              <a:pathLst>
                <a:path w="373768" h="306254">
                  <a:moveTo>
                    <a:pt x="5467" y="196009"/>
                  </a:moveTo>
                  <a:lnTo>
                    <a:pt x="5467" y="196009"/>
                  </a:lnTo>
                  <a:lnTo>
                    <a:pt x="2096" y="199380"/>
                  </a:lnTo>
                  <a:lnTo>
                    <a:pt x="441" y="204798"/>
                  </a:lnTo>
                  <a:lnTo>
                    <a:pt x="0" y="208218"/>
                  </a:lnTo>
                  <a:lnTo>
                    <a:pt x="1116" y="211204"/>
                  </a:lnTo>
                  <a:lnTo>
                    <a:pt x="6120" y="216403"/>
                  </a:lnTo>
                  <a:lnTo>
                    <a:pt x="16871" y="223297"/>
                  </a:lnTo>
                  <a:lnTo>
                    <a:pt x="21537" y="223373"/>
                  </a:lnTo>
                  <a:lnTo>
                    <a:pt x="32365" y="219696"/>
                  </a:lnTo>
                  <a:lnTo>
                    <a:pt x="50360" y="202948"/>
                  </a:lnTo>
                  <a:lnTo>
                    <a:pt x="74699" y="158914"/>
                  </a:lnTo>
                  <a:lnTo>
                    <a:pt x="91497" y="122145"/>
                  </a:lnTo>
                  <a:lnTo>
                    <a:pt x="90338" y="120660"/>
                  </a:lnTo>
                  <a:lnTo>
                    <a:pt x="87448" y="121082"/>
                  </a:lnTo>
                  <a:lnTo>
                    <a:pt x="83405" y="122774"/>
                  </a:lnTo>
                  <a:lnTo>
                    <a:pt x="67600" y="138640"/>
                  </a:lnTo>
                  <a:lnTo>
                    <a:pt x="44708" y="184494"/>
                  </a:lnTo>
                  <a:lnTo>
                    <a:pt x="35281" y="225210"/>
                  </a:lnTo>
                  <a:lnTo>
                    <a:pt x="33586" y="259537"/>
                  </a:lnTo>
                  <a:lnTo>
                    <a:pt x="38190" y="278806"/>
                  </a:lnTo>
                  <a:lnTo>
                    <a:pt x="46821" y="291134"/>
                  </a:lnTo>
                  <a:lnTo>
                    <a:pt x="52086" y="295409"/>
                  </a:lnTo>
                  <a:lnTo>
                    <a:pt x="59124" y="296142"/>
                  </a:lnTo>
                  <a:lnTo>
                    <a:pt x="76351" y="291312"/>
                  </a:lnTo>
                  <a:lnTo>
                    <a:pt x="105884" y="266580"/>
                  </a:lnTo>
                  <a:lnTo>
                    <a:pt x="128414" y="231137"/>
                  </a:lnTo>
                  <a:lnTo>
                    <a:pt x="140346" y="208844"/>
                  </a:lnTo>
                  <a:lnTo>
                    <a:pt x="153949" y="183399"/>
                  </a:lnTo>
                  <a:lnTo>
                    <a:pt x="168659" y="155852"/>
                  </a:lnTo>
                  <a:lnTo>
                    <a:pt x="184113" y="126904"/>
                  </a:lnTo>
                  <a:lnTo>
                    <a:pt x="208807" y="83452"/>
                  </a:lnTo>
                  <a:lnTo>
                    <a:pt x="234813" y="38951"/>
                  </a:lnTo>
                  <a:lnTo>
                    <a:pt x="252798" y="0"/>
                  </a:lnTo>
                  <a:lnTo>
                    <a:pt x="232352" y="39452"/>
                  </a:lnTo>
                  <a:lnTo>
                    <a:pt x="219898" y="69984"/>
                  </a:lnTo>
                  <a:lnTo>
                    <a:pt x="204956" y="107071"/>
                  </a:lnTo>
                  <a:lnTo>
                    <a:pt x="192672" y="147074"/>
                  </a:lnTo>
                  <a:lnTo>
                    <a:pt x="183919" y="186960"/>
                  </a:lnTo>
                  <a:lnTo>
                    <a:pt x="180028" y="223502"/>
                  </a:lnTo>
                  <a:lnTo>
                    <a:pt x="181211" y="265695"/>
                  </a:lnTo>
                  <a:lnTo>
                    <a:pt x="186029" y="293797"/>
                  </a:lnTo>
                  <a:lnTo>
                    <a:pt x="188635" y="299301"/>
                  </a:lnTo>
                  <a:lnTo>
                    <a:pt x="191785" y="302970"/>
                  </a:lnTo>
                  <a:lnTo>
                    <a:pt x="195295" y="305416"/>
                  </a:lnTo>
                  <a:lnTo>
                    <a:pt x="206722" y="306253"/>
                  </a:lnTo>
                  <a:lnTo>
                    <a:pt x="229022" y="300876"/>
                  </a:lnTo>
                  <a:lnTo>
                    <a:pt x="261842" y="283046"/>
                  </a:lnTo>
                  <a:lnTo>
                    <a:pt x="287060" y="258565"/>
                  </a:lnTo>
                  <a:lnTo>
                    <a:pt x="310021" y="212075"/>
                  </a:lnTo>
                  <a:lnTo>
                    <a:pt x="316743" y="197035"/>
                  </a:lnTo>
                  <a:lnTo>
                    <a:pt x="317407" y="191755"/>
                  </a:lnTo>
                  <a:lnTo>
                    <a:pt x="316438" y="187528"/>
                  </a:lnTo>
                  <a:lnTo>
                    <a:pt x="314381" y="184005"/>
                  </a:lnTo>
                  <a:lnTo>
                    <a:pt x="310893" y="182362"/>
                  </a:lnTo>
                  <a:lnTo>
                    <a:pt x="301372" y="182418"/>
                  </a:lnTo>
                  <a:lnTo>
                    <a:pt x="280741" y="196529"/>
                  </a:lnTo>
                  <a:lnTo>
                    <a:pt x="270569" y="212703"/>
                  </a:lnTo>
                  <a:lnTo>
                    <a:pt x="265107" y="231651"/>
                  </a:lnTo>
                  <a:lnTo>
                    <a:pt x="265030" y="251831"/>
                  </a:lnTo>
                  <a:lnTo>
                    <a:pt x="268115" y="260035"/>
                  </a:lnTo>
                  <a:lnTo>
                    <a:pt x="279068" y="272913"/>
                  </a:lnTo>
                  <a:lnTo>
                    <a:pt x="307843" y="284726"/>
                  </a:lnTo>
                  <a:lnTo>
                    <a:pt x="346551" y="282581"/>
                  </a:lnTo>
                  <a:lnTo>
                    <a:pt x="373767" y="278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16"/>
            <p:cNvSpPr/>
            <p:nvPr>
              <p:custDataLst>
                <p:tags r:id="rId56"/>
              </p:custDataLst>
            </p:nvPr>
          </p:nvSpPr>
          <p:spPr>
            <a:xfrm>
              <a:off x="8638979" y="4540250"/>
              <a:ext cx="270072" cy="1"/>
            </a:xfrm>
            <a:custGeom>
              <a:avLst/>
              <a:gdLst/>
              <a:ahLst/>
              <a:cxnLst/>
              <a:rect l="0" t="0" r="0" b="0"/>
              <a:pathLst>
                <a:path w="27007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8242" y="0"/>
                  </a:lnTo>
                  <a:lnTo>
                    <a:pt x="74631" y="0"/>
                  </a:lnTo>
                  <a:lnTo>
                    <a:pt x="103795" y="0"/>
                  </a:lnTo>
                  <a:lnTo>
                    <a:pt x="135230" y="0"/>
                  </a:lnTo>
                  <a:lnTo>
                    <a:pt x="168183" y="0"/>
                  </a:lnTo>
                  <a:lnTo>
                    <a:pt x="202146" y="0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17"/>
            <p:cNvSpPr/>
            <p:nvPr>
              <p:custDataLst>
                <p:tags r:id="rId57"/>
              </p:custDataLst>
            </p:nvPr>
          </p:nvSpPr>
          <p:spPr>
            <a:xfrm>
              <a:off x="7527729" y="4903793"/>
              <a:ext cx="1140022" cy="55558"/>
            </a:xfrm>
            <a:custGeom>
              <a:avLst/>
              <a:gdLst/>
              <a:ahLst/>
              <a:cxnLst/>
              <a:rect l="0" t="0" r="0" b="0"/>
              <a:pathLst>
                <a:path w="1140022" h="55558">
                  <a:moveTo>
                    <a:pt x="3371" y="55557"/>
                  </a:moveTo>
                  <a:lnTo>
                    <a:pt x="3371" y="55557"/>
                  </a:lnTo>
                  <a:lnTo>
                    <a:pt x="0" y="52186"/>
                  </a:lnTo>
                  <a:lnTo>
                    <a:pt x="1829" y="50488"/>
                  </a:lnTo>
                  <a:lnTo>
                    <a:pt x="11388" y="46719"/>
                  </a:lnTo>
                  <a:lnTo>
                    <a:pt x="49491" y="40630"/>
                  </a:lnTo>
                  <a:lnTo>
                    <a:pt x="94424" y="36459"/>
                  </a:lnTo>
                  <a:lnTo>
                    <a:pt x="121223" y="34357"/>
                  </a:lnTo>
                  <a:lnTo>
                    <a:pt x="156023" y="31546"/>
                  </a:lnTo>
                  <a:lnTo>
                    <a:pt x="196155" y="28261"/>
                  </a:lnTo>
                  <a:lnTo>
                    <a:pt x="239843" y="24660"/>
                  </a:lnTo>
                  <a:lnTo>
                    <a:pt x="292253" y="20847"/>
                  </a:lnTo>
                  <a:lnTo>
                    <a:pt x="350474" y="16895"/>
                  </a:lnTo>
                  <a:lnTo>
                    <a:pt x="412574" y="12849"/>
                  </a:lnTo>
                  <a:lnTo>
                    <a:pt x="477961" y="9446"/>
                  </a:lnTo>
                  <a:lnTo>
                    <a:pt x="545543" y="6472"/>
                  </a:lnTo>
                  <a:lnTo>
                    <a:pt x="614586" y="3783"/>
                  </a:lnTo>
                  <a:lnTo>
                    <a:pt x="680370" y="1992"/>
                  </a:lnTo>
                  <a:lnTo>
                    <a:pt x="743982" y="797"/>
                  </a:lnTo>
                  <a:lnTo>
                    <a:pt x="806144" y="0"/>
                  </a:lnTo>
                  <a:lnTo>
                    <a:pt x="862403" y="174"/>
                  </a:lnTo>
                  <a:lnTo>
                    <a:pt x="914725" y="996"/>
                  </a:lnTo>
                  <a:lnTo>
                    <a:pt x="964425" y="2250"/>
                  </a:lnTo>
                  <a:lnTo>
                    <a:pt x="1006023" y="3086"/>
                  </a:lnTo>
                  <a:lnTo>
                    <a:pt x="1042222" y="3643"/>
                  </a:lnTo>
                  <a:lnTo>
                    <a:pt x="1074822" y="4014"/>
                  </a:lnTo>
                  <a:lnTo>
                    <a:pt x="1140021" y="4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18"/>
            <p:cNvSpPr/>
            <p:nvPr>
              <p:custDataLst>
                <p:tags r:id="rId58"/>
              </p:custDataLst>
            </p:nvPr>
          </p:nvSpPr>
          <p:spPr>
            <a:xfrm>
              <a:off x="7661079" y="4959350"/>
              <a:ext cx="1051122" cy="95251"/>
            </a:xfrm>
            <a:custGeom>
              <a:avLst/>
              <a:gdLst/>
              <a:ahLst/>
              <a:cxnLst/>
              <a:rect l="0" t="0" r="0" b="0"/>
              <a:pathLst>
                <a:path w="105112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95250"/>
                  </a:lnTo>
                  <a:lnTo>
                    <a:pt x="24870" y="91879"/>
                  </a:lnTo>
                  <a:lnTo>
                    <a:pt x="48043" y="88064"/>
                  </a:lnTo>
                  <a:lnTo>
                    <a:pt x="79014" y="82698"/>
                  </a:lnTo>
                  <a:lnTo>
                    <a:pt x="115182" y="76298"/>
                  </a:lnTo>
                  <a:lnTo>
                    <a:pt x="161873" y="69211"/>
                  </a:lnTo>
                  <a:lnTo>
                    <a:pt x="215577" y="61663"/>
                  </a:lnTo>
                  <a:lnTo>
                    <a:pt x="273958" y="53808"/>
                  </a:lnTo>
                  <a:lnTo>
                    <a:pt x="341102" y="45750"/>
                  </a:lnTo>
                  <a:lnTo>
                    <a:pt x="414085" y="37555"/>
                  </a:lnTo>
                  <a:lnTo>
                    <a:pt x="490964" y="29270"/>
                  </a:lnTo>
                  <a:lnTo>
                    <a:pt x="566911" y="22335"/>
                  </a:lnTo>
                  <a:lnTo>
                    <a:pt x="642237" y="16301"/>
                  </a:lnTo>
                  <a:lnTo>
                    <a:pt x="717148" y="10868"/>
                  </a:lnTo>
                  <a:lnTo>
                    <a:pt x="787549" y="7245"/>
                  </a:lnTo>
                  <a:lnTo>
                    <a:pt x="854945" y="4830"/>
                  </a:lnTo>
                  <a:lnTo>
                    <a:pt x="920337" y="3220"/>
                  </a:lnTo>
                  <a:lnTo>
                    <a:pt x="963931" y="2146"/>
                  </a:lnTo>
                  <a:lnTo>
                    <a:pt x="10511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1219"/>
          <p:cNvSpPr/>
          <p:nvPr>
            <p:custDataLst>
              <p:tags r:id="rId2"/>
            </p:custDataLst>
          </p:nvPr>
        </p:nvSpPr>
        <p:spPr>
          <a:xfrm>
            <a:off x="6038852" y="4424585"/>
            <a:ext cx="158749" cy="2223866"/>
          </a:xfrm>
          <a:custGeom>
            <a:avLst/>
            <a:gdLst/>
            <a:ahLst/>
            <a:cxnLst/>
            <a:rect l="0" t="0" r="0" b="0"/>
            <a:pathLst>
              <a:path w="158749" h="2223866">
                <a:moveTo>
                  <a:pt x="6348" y="71215"/>
                </a:moveTo>
                <a:lnTo>
                  <a:pt x="6348" y="71215"/>
                </a:lnTo>
                <a:lnTo>
                  <a:pt x="1984" y="28596"/>
                </a:lnTo>
                <a:lnTo>
                  <a:pt x="114" y="0"/>
                </a:lnTo>
                <a:lnTo>
                  <a:pt x="8" y="40163"/>
                </a:lnTo>
                <a:lnTo>
                  <a:pt x="3" y="78581"/>
                </a:lnTo>
                <a:lnTo>
                  <a:pt x="1" y="103642"/>
                </a:lnTo>
                <a:lnTo>
                  <a:pt x="0" y="130933"/>
                </a:lnTo>
                <a:lnTo>
                  <a:pt x="705" y="165355"/>
                </a:lnTo>
                <a:lnTo>
                  <a:pt x="1880" y="204531"/>
                </a:lnTo>
                <a:lnTo>
                  <a:pt x="3370" y="246874"/>
                </a:lnTo>
                <a:lnTo>
                  <a:pt x="6480" y="298388"/>
                </a:lnTo>
                <a:lnTo>
                  <a:pt x="10669" y="356014"/>
                </a:lnTo>
                <a:lnTo>
                  <a:pt x="15577" y="417714"/>
                </a:lnTo>
                <a:lnTo>
                  <a:pt x="20968" y="484248"/>
                </a:lnTo>
                <a:lnTo>
                  <a:pt x="26677" y="554003"/>
                </a:lnTo>
                <a:lnTo>
                  <a:pt x="32601" y="625907"/>
                </a:lnTo>
                <a:lnTo>
                  <a:pt x="40078" y="702771"/>
                </a:lnTo>
                <a:lnTo>
                  <a:pt x="48590" y="782941"/>
                </a:lnTo>
                <a:lnTo>
                  <a:pt x="57791" y="865317"/>
                </a:lnTo>
                <a:lnTo>
                  <a:pt x="67456" y="951276"/>
                </a:lnTo>
                <a:lnTo>
                  <a:pt x="77424" y="1039628"/>
                </a:lnTo>
                <a:lnTo>
                  <a:pt x="87600" y="1129574"/>
                </a:lnTo>
                <a:lnTo>
                  <a:pt x="97205" y="1220581"/>
                </a:lnTo>
                <a:lnTo>
                  <a:pt x="106429" y="1312299"/>
                </a:lnTo>
                <a:lnTo>
                  <a:pt x="115403" y="1404487"/>
                </a:lnTo>
                <a:lnTo>
                  <a:pt x="122796" y="1493463"/>
                </a:lnTo>
                <a:lnTo>
                  <a:pt x="129135" y="1580297"/>
                </a:lnTo>
                <a:lnTo>
                  <a:pt x="134773" y="1665703"/>
                </a:lnTo>
                <a:lnTo>
                  <a:pt x="139236" y="1746629"/>
                </a:lnTo>
                <a:lnTo>
                  <a:pt x="142918" y="1824569"/>
                </a:lnTo>
                <a:lnTo>
                  <a:pt x="146077" y="1900518"/>
                </a:lnTo>
                <a:lnTo>
                  <a:pt x="148890" y="1970201"/>
                </a:lnTo>
                <a:lnTo>
                  <a:pt x="151471" y="2035706"/>
                </a:lnTo>
                <a:lnTo>
                  <a:pt x="153897" y="2098425"/>
                </a:lnTo>
                <a:lnTo>
                  <a:pt x="155513" y="2140238"/>
                </a:lnTo>
                <a:lnTo>
                  <a:pt x="158748" y="22238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Shape-1220"/>
          <p:cNvSpPr/>
          <p:nvPr>
            <p:custDataLst>
              <p:tags r:id="rId3"/>
            </p:custDataLst>
          </p:nvPr>
        </p:nvSpPr>
        <p:spPr>
          <a:xfrm>
            <a:off x="1765300" y="4204185"/>
            <a:ext cx="8712201" cy="380516"/>
          </a:xfrm>
          <a:custGeom>
            <a:avLst/>
            <a:gdLst/>
            <a:ahLst/>
            <a:cxnLst/>
            <a:rect l="0" t="0" r="0" b="0"/>
            <a:pathLst>
              <a:path w="8712201" h="380516">
                <a:moveTo>
                  <a:pt x="0" y="380515"/>
                </a:moveTo>
                <a:lnTo>
                  <a:pt x="0" y="380515"/>
                </a:lnTo>
                <a:lnTo>
                  <a:pt x="3371" y="377144"/>
                </a:lnTo>
                <a:lnTo>
                  <a:pt x="18951" y="375048"/>
                </a:lnTo>
                <a:lnTo>
                  <a:pt x="53028" y="378703"/>
                </a:lnTo>
                <a:lnTo>
                  <a:pt x="82834" y="379710"/>
                </a:lnTo>
                <a:lnTo>
                  <a:pt x="122893" y="380157"/>
                </a:lnTo>
                <a:lnTo>
                  <a:pt x="145429" y="380277"/>
                </a:lnTo>
                <a:lnTo>
                  <a:pt x="171741" y="379650"/>
                </a:lnTo>
                <a:lnTo>
                  <a:pt x="200572" y="378527"/>
                </a:lnTo>
                <a:lnTo>
                  <a:pt x="231081" y="377073"/>
                </a:lnTo>
                <a:lnTo>
                  <a:pt x="266238" y="374692"/>
                </a:lnTo>
                <a:lnTo>
                  <a:pt x="304492" y="371695"/>
                </a:lnTo>
                <a:lnTo>
                  <a:pt x="344811" y="368285"/>
                </a:lnTo>
                <a:lnTo>
                  <a:pt x="389330" y="363895"/>
                </a:lnTo>
                <a:lnTo>
                  <a:pt x="436648" y="358852"/>
                </a:lnTo>
                <a:lnTo>
                  <a:pt x="485832" y="353373"/>
                </a:lnTo>
                <a:lnTo>
                  <a:pt x="541199" y="346193"/>
                </a:lnTo>
                <a:lnTo>
                  <a:pt x="600688" y="337878"/>
                </a:lnTo>
                <a:lnTo>
                  <a:pt x="662925" y="328807"/>
                </a:lnTo>
                <a:lnTo>
                  <a:pt x="728406" y="318526"/>
                </a:lnTo>
                <a:lnTo>
                  <a:pt x="796048" y="307439"/>
                </a:lnTo>
                <a:lnTo>
                  <a:pt x="865132" y="295814"/>
                </a:lnTo>
                <a:lnTo>
                  <a:pt x="939410" y="283831"/>
                </a:lnTo>
                <a:lnTo>
                  <a:pt x="1017151" y="271609"/>
                </a:lnTo>
                <a:lnTo>
                  <a:pt x="1097201" y="259228"/>
                </a:lnTo>
                <a:lnTo>
                  <a:pt x="1180906" y="246741"/>
                </a:lnTo>
                <a:lnTo>
                  <a:pt x="1267049" y="234182"/>
                </a:lnTo>
                <a:lnTo>
                  <a:pt x="1354816" y="221576"/>
                </a:lnTo>
                <a:lnTo>
                  <a:pt x="1447899" y="209644"/>
                </a:lnTo>
                <a:lnTo>
                  <a:pt x="1544527" y="198163"/>
                </a:lnTo>
                <a:lnTo>
                  <a:pt x="1643518" y="186980"/>
                </a:lnTo>
                <a:lnTo>
                  <a:pt x="1744084" y="175998"/>
                </a:lnTo>
                <a:lnTo>
                  <a:pt x="1845701" y="165148"/>
                </a:lnTo>
                <a:lnTo>
                  <a:pt x="1948017" y="154387"/>
                </a:lnTo>
                <a:lnTo>
                  <a:pt x="2053622" y="144391"/>
                </a:lnTo>
                <a:lnTo>
                  <a:pt x="2161420" y="134905"/>
                </a:lnTo>
                <a:lnTo>
                  <a:pt x="2270680" y="125758"/>
                </a:lnTo>
                <a:lnTo>
                  <a:pt x="2381620" y="116838"/>
                </a:lnTo>
                <a:lnTo>
                  <a:pt x="2493680" y="108069"/>
                </a:lnTo>
                <a:lnTo>
                  <a:pt x="2606487" y="99401"/>
                </a:lnTo>
                <a:lnTo>
                  <a:pt x="2719791" y="91506"/>
                </a:lnTo>
                <a:lnTo>
                  <a:pt x="2833427" y="84125"/>
                </a:lnTo>
                <a:lnTo>
                  <a:pt x="2947285" y="77089"/>
                </a:lnTo>
                <a:lnTo>
                  <a:pt x="3064112" y="70281"/>
                </a:lnTo>
                <a:lnTo>
                  <a:pt x="3182919" y="63625"/>
                </a:lnTo>
                <a:lnTo>
                  <a:pt x="3303046" y="57072"/>
                </a:lnTo>
                <a:lnTo>
                  <a:pt x="3422641" y="51292"/>
                </a:lnTo>
                <a:lnTo>
                  <a:pt x="3541883" y="46027"/>
                </a:lnTo>
                <a:lnTo>
                  <a:pt x="3660889" y="41107"/>
                </a:lnTo>
                <a:lnTo>
                  <a:pt x="3782559" y="36415"/>
                </a:lnTo>
                <a:lnTo>
                  <a:pt x="3906007" y="31876"/>
                </a:lnTo>
                <a:lnTo>
                  <a:pt x="4030636" y="27439"/>
                </a:lnTo>
                <a:lnTo>
                  <a:pt x="4156058" y="23070"/>
                </a:lnTo>
                <a:lnTo>
                  <a:pt x="4282006" y="18746"/>
                </a:lnTo>
                <a:lnTo>
                  <a:pt x="4408303" y="14452"/>
                </a:lnTo>
                <a:lnTo>
                  <a:pt x="4536953" y="10884"/>
                </a:lnTo>
                <a:lnTo>
                  <a:pt x="4667168" y="7801"/>
                </a:lnTo>
                <a:lnTo>
                  <a:pt x="4798428" y="5038"/>
                </a:lnTo>
                <a:lnTo>
                  <a:pt x="4927564" y="3197"/>
                </a:lnTo>
                <a:lnTo>
                  <a:pt x="5055281" y="1970"/>
                </a:lnTo>
                <a:lnTo>
                  <a:pt x="5182053" y="1151"/>
                </a:lnTo>
                <a:lnTo>
                  <a:pt x="5306785" y="606"/>
                </a:lnTo>
                <a:lnTo>
                  <a:pt x="5430157" y="242"/>
                </a:lnTo>
                <a:lnTo>
                  <a:pt x="5552621" y="0"/>
                </a:lnTo>
                <a:lnTo>
                  <a:pt x="5675186" y="544"/>
                </a:lnTo>
                <a:lnTo>
                  <a:pt x="5797818" y="1612"/>
                </a:lnTo>
                <a:lnTo>
                  <a:pt x="5920496" y="3030"/>
                </a:lnTo>
                <a:lnTo>
                  <a:pt x="6041791" y="4680"/>
                </a:lnTo>
                <a:lnTo>
                  <a:pt x="6162168" y="6486"/>
                </a:lnTo>
                <a:lnTo>
                  <a:pt x="6281927" y="8395"/>
                </a:lnTo>
                <a:lnTo>
                  <a:pt x="6401279" y="11080"/>
                </a:lnTo>
                <a:lnTo>
                  <a:pt x="6520360" y="14280"/>
                </a:lnTo>
                <a:lnTo>
                  <a:pt x="6639255" y="17825"/>
                </a:lnTo>
                <a:lnTo>
                  <a:pt x="6756620" y="22305"/>
                </a:lnTo>
                <a:lnTo>
                  <a:pt x="6872963" y="27408"/>
                </a:lnTo>
                <a:lnTo>
                  <a:pt x="6988625" y="32927"/>
                </a:lnTo>
                <a:lnTo>
                  <a:pt x="7104539" y="40134"/>
                </a:lnTo>
                <a:lnTo>
                  <a:pt x="7220622" y="48466"/>
                </a:lnTo>
                <a:lnTo>
                  <a:pt x="7336813" y="57549"/>
                </a:lnTo>
                <a:lnTo>
                  <a:pt x="7450258" y="66427"/>
                </a:lnTo>
                <a:lnTo>
                  <a:pt x="7561873" y="75167"/>
                </a:lnTo>
                <a:lnTo>
                  <a:pt x="7672265" y="83816"/>
                </a:lnTo>
                <a:lnTo>
                  <a:pt x="7781842" y="93815"/>
                </a:lnTo>
                <a:lnTo>
                  <a:pt x="7890877" y="104716"/>
                </a:lnTo>
                <a:lnTo>
                  <a:pt x="7999553" y="116215"/>
                </a:lnTo>
                <a:lnTo>
                  <a:pt x="8101635" y="127410"/>
                </a:lnTo>
                <a:lnTo>
                  <a:pt x="8199324" y="138400"/>
                </a:lnTo>
                <a:lnTo>
                  <a:pt x="8294082" y="149255"/>
                </a:lnTo>
                <a:lnTo>
                  <a:pt x="8382655" y="160725"/>
                </a:lnTo>
                <a:lnTo>
                  <a:pt x="8467103" y="172605"/>
                </a:lnTo>
                <a:lnTo>
                  <a:pt x="8548803" y="184758"/>
                </a:lnTo>
                <a:lnTo>
                  <a:pt x="8603268" y="192861"/>
                </a:lnTo>
                <a:lnTo>
                  <a:pt x="8712200" y="2090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244"/>
          <p:cNvGrpSpPr/>
          <p:nvPr/>
        </p:nvGrpSpPr>
        <p:grpSpPr>
          <a:xfrm>
            <a:off x="6531382" y="2571750"/>
            <a:ext cx="1729969" cy="820868"/>
            <a:chOff x="6531382" y="2571750"/>
            <a:chExt cx="1729969" cy="820868"/>
          </a:xfrm>
        </p:grpSpPr>
        <p:sp>
          <p:nvSpPr>
            <p:cNvPr id="168" name="SMARTInkShape-1221"/>
            <p:cNvSpPr/>
            <p:nvPr>
              <p:custDataLst>
                <p:tags r:id="rId40"/>
              </p:custDataLst>
            </p:nvPr>
          </p:nvSpPr>
          <p:spPr>
            <a:xfrm>
              <a:off x="6531382" y="2571750"/>
              <a:ext cx="136119" cy="181162"/>
            </a:xfrm>
            <a:custGeom>
              <a:avLst/>
              <a:gdLst/>
              <a:ahLst/>
              <a:cxnLst/>
              <a:rect l="0" t="0" r="0" b="0"/>
              <a:pathLst>
                <a:path w="136119" h="181162">
                  <a:moveTo>
                    <a:pt x="123418" y="0"/>
                  </a:moveTo>
                  <a:lnTo>
                    <a:pt x="123418" y="0"/>
                  </a:lnTo>
                  <a:lnTo>
                    <a:pt x="128487" y="5775"/>
                  </a:lnTo>
                  <a:lnTo>
                    <a:pt x="132256" y="12209"/>
                  </a:lnTo>
                  <a:lnTo>
                    <a:pt x="132521" y="21654"/>
                  </a:lnTo>
                  <a:lnTo>
                    <a:pt x="122944" y="61987"/>
                  </a:lnTo>
                  <a:lnTo>
                    <a:pt x="96251" y="108906"/>
                  </a:lnTo>
                  <a:lnTo>
                    <a:pt x="60432" y="155567"/>
                  </a:lnTo>
                  <a:lnTo>
                    <a:pt x="29810" y="177954"/>
                  </a:lnTo>
                  <a:lnTo>
                    <a:pt x="21502" y="180725"/>
                  </a:lnTo>
                  <a:lnTo>
                    <a:pt x="14552" y="181161"/>
                  </a:lnTo>
                  <a:lnTo>
                    <a:pt x="8507" y="180041"/>
                  </a:lnTo>
                  <a:lnTo>
                    <a:pt x="4477" y="175766"/>
                  </a:lnTo>
                  <a:lnTo>
                    <a:pt x="0" y="161609"/>
                  </a:lnTo>
                  <a:lnTo>
                    <a:pt x="850" y="137176"/>
                  </a:lnTo>
                  <a:lnTo>
                    <a:pt x="8941" y="115434"/>
                  </a:lnTo>
                  <a:lnTo>
                    <a:pt x="32571" y="79671"/>
                  </a:lnTo>
                  <a:lnTo>
                    <a:pt x="40944" y="74215"/>
                  </a:lnTo>
                  <a:lnTo>
                    <a:pt x="45151" y="72760"/>
                  </a:lnTo>
                  <a:lnTo>
                    <a:pt x="49368" y="73201"/>
                  </a:lnTo>
                  <a:lnTo>
                    <a:pt x="57816" y="77454"/>
                  </a:lnTo>
                  <a:lnTo>
                    <a:pt x="73877" y="94524"/>
                  </a:lnTo>
                  <a:lnTo>
                    <a:pt x="101253" y="140350"/>
                  </a:lnTo>
                  <a:lnTo>
                    <a:pt x="13611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22"/>
            <p:cNvSpPr/>
            <p:nvPr>
              <p:custDataLst>
                <p:tags r:id="rId41"/>
              </p:custDataLst>
            </p:nvPr>
          </p:nvSpPr>
          <p:spPr>
            <a:xfrm>
              <a:off x="6978650" y="2938241"/>
              <a:ext cx="133351" cy="439960"/>
            </a:xfrm>
            <a:custGeom>
              <a:avLst/>
              <a:gdLst/>
              <a:ahLst/>
              <a:cxnLst/>
              <a:rect l="0" t="0" r="0" b="0"/>
              <a:pathLst>
                <a:path w="133351" h="439960">
                  <a:moveTo>
                    <a:pt x="133350" y="65309"/>
                  </a:moveTo>
                  <a:lnTo>
                    <a:pt x="133350" y="65309"/>
                  </a:lnTo>
                  <a:lnTo>
                    <a:pt x="122105" y="20756"/>
                  </a:lnTo>
                  <a:lnTo>
                    <a:pt x="118240" y="11171"/>
                  </a:lnTo>
                  <a:lnTo>
                    <a:pt x="112288" y="4088"/>
                  </a:lnTo>
                  <a:lnTo>
                    <a:pt x="108726" y="1212"/>
                  </a:lnTo>
                  <a:lnTo>
                    <a:pt x="104234" y="0"/>
                  </a:lnTo>
                  <a:lnTo>
                    <a:pt x="93598" y="534"/>
                  </a:lnTo>
                  <a:lnTo>
                    <a:pt x="81816" y="10650"/>
                  </a:lnTo>
                  <a:lnTo>
                    <a:pt x="59519" y="43705"/>
                  </a:lnTo>
                  <a:lnTo>
                    <a:pt x="42680" y="76873"/>
                  </a:lnTo>
                  <a:lnTo>
                    <a:pt x="30493" y="115134"/>
                  </a:lnTo>
                  <a:lnTo>
                    <a:pt x="22254" y="157539"/>
                  </a:lnTo>
                  <a:lnTo>
                    <a:pt x="16946" y="201550"/>
                  </a:lnTo>
                  <a:lnTo>
                    <a:pt x="14587" y="244629"/>
                  </a:lnTo>
                  <a:lnTo>
                    <a:pt x="13539" y="287294"/>
                  </a:lnTo>
                  <a:lnTo>
                    <a:pt x="12367" y="327658"/>
                  </a:lnTo>
                  <a:lnTo>
                    <a:pt x="9495" y="362060"/>
                  </a:lnTo>
                  <a:lnTo>
                    <a:pt x="3911" y="402453"/>
                  </a:lnTo>
                  <a:lnTo>
                    <a:pt x="0" y="439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23"/>
            <p:cNvSpPr/>
            <p:nvPr>
              <p:custDataLst>
                <p:tags r:id="rId42"/>
              </p:custDataLst>
            </p:nvPr>
          </p:nvSpPr>
          <p:spPr>
            <a:xfrm>
              <a:off x="6883400" y="321945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41112" y="36053"/>
                  </a:lnTo>
                  <a:lnTo>
                    <a:pt x="83441" y="24793"/>
                  </a:lnTo>
                  <a:lnTo>
                    <a:pt x="125383" y="14401"/>
                  </a:lnTo>
                  <a:lnTo>
                    <a:pt x="164621" y="685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24"/>
            <p:cNvSpPr/>
            <p:nvPr>
              <p:custDataLst>
                <p:tags r:id="rId43"/>
              </p:custDataLst>
            </p:nvPr>
          </p:nvSpPr>
          <p:spPr>
            <a:xfrm>
              <a:off x="7186081" y="2998606"/>
              <a:ext cx="173570" cy="354195"/>
            </a:xfrm>
            <a:custGeom>
              <a:avLst/>
              <a:gdLst/>
              <a:ahLst/>
              <a:cxnLst/>
              <a:rect l="0" t="0" r="0" b="0"/>
              <a:pathLst>
                <a:path w="173570" h="354195">
                  <a:moveTo>
                    <a:pt x="173569" y="17644"/>
                  </a:moveTo>
                  <a:lnTo>
                    <a:pt x="173569" y="17644"/>
                  </a:lnTo>
                  <a:lnTo>
                    <a:pt x="173569" y="10902"/>
                  </a:lnTo>
                  <a:lnTo>
                    <a:pt x="171687" y="5711"/>
                  </a:lnTo>
                  <a:lnTo>
                    <a:pt x="170198" y="3339"/>
                  </a:lnTo>
                  <a:lnTo>
                    <a:pt x="162898" y="703"/>
                  </a:lnTo>
                  <a:lnTo>
                    <a:pt x="157989" y="0"/>
                  </a:lnTo>
                  <a:lnTo>
                    <a:pt x="134223" y="9123"/>
                  </a:lnTo>
                  <a:lnTo>
                    <a:pt x="98097" y="31974"/>
                  </a:lnTo>
                  <a:lnTo>
                    <a:pt x="62856" y="71200"/>
                  </a:lnTo>
                  <a:lnTo>
                    <a:pt x="40872" y="106123"/>
                  </a:lnTo>
                  <a:lnTo>
                    <a:pt x="20754" y="145162"/>
                  </a:lnTo>
                  <a:lnTo>
                    <a:pt x="4757" y="186032"/>
                  </a:lnTo>
                  <a:lnTo>
                    <a:pt x="0" y="225833"/>
                  </a:lnTo>
                  <a:lnTo>
                    <a:pt x="3293" y="262572"/>
                  </a:lnTo>
                  <a:lnTo>
                    <a:pt x="11813" y="293012"/>
                  </a:lnTo>
                  <a:lnTo>
                    <a:pt x="35252" y="327207"/>
                  </a:lnTo>
                  <a:lnTo>
                    <a:pt x="58237" y="340553"/>
                  </a:lnTo>
                  <a:lnTo>
                    <a:pt x="97369" y="3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25"/>
            <p:cNvSpPr/>
            <p:nvPr>
              <p:custDataLst>
                <p:tags r:id="rId44"/>
              </p:custDataLst>
            </p:nvPr>
          </p:nvSpPr>
          <p:spPr>
            <a:xfrm>
              <a:off x="7420712" y="3037065"/>
              <a:ext cx="46889" cy="281124"/>
            </a:xfrm>
            <a:custGeom>
              <a:avLst/>
              <a:gdLst/>
              <a:ahLst/>
              <a:cxnLst/>
              <a:rect l="0" t="0" r="0" b="0"/>
              <a:pathLst>
                <a:path w="46889" h="281124">
                  <a:moveTo>
                    <a:pt x="46888" y="10935"/>
                  </a:moveTo>
                  <a:lnTo>
                    <a:pt x="46888" y="10935"/>
                  </a:lnTo>
                  <a:lnTo>
                    <a:pt x="46888" y="0"/>
                  </a:lnTo>
                  <a:lnTo>
                    <a:pt x="46183" y="117"/>
                  </a:lnTo>
                  <a:lnTo>
                    <a:pt x="43517" y="2129"/>
                  </a:lnTo>
                  <a:lnTo>
                    <a:pt x="32140" y="40681"/>
                  </a:lnTo>
                  <a:lnTo>
                    <a:pt x="20882" y="83248"/>
                  </a:lnTo>
                  <a:lnTo>
                    <a:pt x="13457" y="120685"/>
                  </a:lnTo>
                  <a:lnTo>
                    <a:pt x="7806" y="160843"/>
                  </a:lnTo>
                  <a:lnTo>
                    <a:pt x="2943" y="198446"/>
                  </a:lnTo>
                  <a:lnTo>
                    <a:pt x="0" y="243823"/>
                  </a:lnTo>
                  <a:lnTo>
                    <a:pt x="3598" y="269498"/>
                  </a:lnTo>
                  <a:lnTo>
                    <a:pt x="5328" y="274327"/>
                  </a:lnTo>
                  <a:lnTo>
                    <a:pt x="7892" y="277546"/>
                  </a:lnTo>
                  <a:lnTo>
                    <a:pt x="14504" y="281123"/>
                  </a:lnTo>
                  <a:lnTo>
                    <a:pt x="18949" y="279960"/>
                  </a:lnTo>
                  <a:lnTo>
                    <a:pt x="29531" y="273024"/>
                  </a:lnTo>
                  <a:lnTo>
                    <a:pt x="33200" y="267505"/>
                  </a:lnTo>
                  <a:lnTo>
                    <a:pt x="40538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26"/>
            <p:cNvSpPr/>
            <p:nvPr>
              <p:custDataLst>
                <p:tags r:id="rId45"/>
              </p:custDataLst>
            </p:nvPr>
          </p:nvSpPr>
          <p:spPr>
            <a:xfrm>
              <a:off x="7330879" y="3155950"/>
              <a:ext cx="155772" cy="31751"/>
            </a:xfrm>
            <a:custGeom>
              <a:avLst/>
              <a:gdLst/>
              <a:ahLst/>
              <a:cxnLst/>
              <a:rect l="0" t="0" r="0" b="0"/>
              <a:pathLst>
                <a:path w="155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11276" y="30339"/>
                  </a:lnTo>
                  <a:lnTo>
                    <a:pt x="45616" y="22317"/>
                  </a:lnTo>
                  <a:lnTo>
                    <a:pt x="77886" y="17445"/>
                  </a:lnTo>
                  <a:lnTo>
                    <a:pt x="125011" y="7364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27"/>
            <p:cNvSpPr/>
            <p:nvPr>
              <p:custDataLst>
                <p:tags r:id="rId46"/>
              </p:custDataLst>
            </p:nvPr>
          </p:nvSpPr>
          <p:spPr>
            <a:xfrm>
              <a:off x="7575550" y="3016250"/>
              <a:ext cx="84587" cy="374651"/>
            </a:xfrm>
            <a:custGeom>
              <a:avLst/>
              <a:gdLst/>
              <a:ahLst/>
              <a:cxnLst/>
              <a:rect l="0" t="0" r="0" b="0"/>
              <a:pathLst>
                <a:path w="84587" h="37465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74336" y="42716"/>
                  </a:lnTo>
                  <a:lnTo>
                    <a:pt x="84586" y="87681"/>
                  </a:lnTo>
                  <a:lnTo>
                    <a:pt x="81338" y="126693"/>
                  </a:lnTo>
                  <a:lnTo>
                    <a:pt x="72134" y="169902"/>
                  </a:lnTo>
                  <a:lnTo>
                    <a:pt x="58635" y="214977"/>
                  </a:lnTo>
                  <a:lnTo>
                    <a:pt x="41347" y="257117"/>
                  </a:lnTo>
                  <a:lnTo>
                    <a:pt x="24021" y="294896"/>
                  </a:lnTo>
                  <a:lnTo>
                    <a:pt x="7744" y="33784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28"/>
            <p:cNvSpPr/>
            <p:nvPr>
              <p:custDataLst>
                <p:tags r:id="rId47"/>
              </p:custDataLst>
            </p:nvPr>
          </p:nvSpPr>
          <p:spPr>
            <a:xfrm>
              <a:off x="7860080" y="2969255"/>
              <a:ext cx="331421" cy="423363"/>
            </a:xfrm>
            <a:custGeom>
              <a:avLst/>
              <a:gdLst/>
              <a:ahLst/>
              <a:cxnLst/>
              <a:rect l="0" t="0" r="0" b="0"/>
              <a:pathLst>
                <a:path w="331421" h="423363">
                  <a:moveTo>
                    <a:pt x="121870" y="300995"/>
                  </a:moveTo>
                  <a:lnTo>
                    <a:pt x="121870" y="300995"/>
                  </a:lnTo>
                  <a:lnTo>
                    <a:pt x="118499" y="294253"/>
                  </a:lnTo>
                  <a:lnTo>
                    <a:pt x="113081" y="289061"/>
                  </a:lnTo>
                  <a:lnTo>
                    <a:pt x="105969" y="285108"/>
                  </a:lnTo>
                  <a:lnTo>
                    <a:pt x="85744" y="282362"/>
                  </a:lnTo>
                  <a:lnTo>
                    <a:pt x="66402" y="292181"/>
                  </a:lnTo>
                  <a:lnTo>
                    <a:pt x="39426" y="315238"/>
                  </a:lnTo>
                  <a:lnTo>
                    <a:pt x="15832" y="351155"/>
                  </a:lnTo>
                  <a:lnTo>
                    <a:pt x="2179" y="386334"/>
                  </a:lnTo>
                  <a:lnTo>
                    <a:pt x="0" y="404540"/>
                  </a:lnTo>
                  <a:lnTo>
                    <a:pt x="407" y="412358"/>
                  </a:lnTo>
                  <a:lnTo>
                    <a:pt x="3500" y="417570"/>
                  </a:lnTo>
                  <a:lnTo>
                    <a:pt x="8384" y="421045"/>
                  </a:lnTo>
                  <a:lnTo>
                    <a:pt x="14463" y="423362"/>
                  </a:lnTo>
                  <a:lnTo>
                    <a:pt x="21338" y="422790"/>
                  </a:lnTo>
                  <a:lnTo>
                    <a:pt x="36502" y="416509"/>
                  </a:lnTo>
                  <a:lnTo>
                    <a:pt x="67649" y="384218"/>
                  </a:lnTo>
                  <a:lnTo>
                    <a:pt x="89539" y="343392"/>
                  </a:lnTo>
                  <a:lnTo>
                    <a:pt x="100316" y="318676"/>
                  </a:lnTo>
                  <a:lnTo>
                    <a:pt x="111029" y="288794"/>
                  </a:lnTo>
                  <a:lnTo>
                    <a:pt x="121698" y="255466"/>
                  </a:lnTo>
                  <a:lnTo>
                    <a:pt x="132339" y="219843"/>
                  </a:lnTo>
                  <a:lnTo>
                    <a:pt x="141549" y="186216"/>
                  </a:lnTo>
                  <a:lnTo>
                    <a:pt x="149806" y="153920"/>
                  </a:lnTo>
                  <a:lnTo>
                    <a:pt x="157429" y="122512"/>
                  </a:lnTo>
                  <a:lnTo>
                    <a:pt x="164015" y="78206"/>
                  </a:lnTo>
                  <a:lnTo>
                    <a:pt x="163884" y="48167"/>
                  </a:lnTo>
                  <a:lnTo>
                    <a:pt x="159122" y="27760"/>
                  </a:lnTo>
                  <a:lnTo>
                    <a:pt x="155877" y="21472"/>
                  </a:lnTo>
                  <a:lnTo>
                    <a:pt x="152303" y="17280"/>
                  </a:lnTo>
                  <a:lnTo>
                    <a:pt x="148509" y="14485"/>
                  </a:lnTo>
                  <a:lnTo>
                    <a:pt x="144568" y="15444"/>
                  </a:lnTo>
                  <a:lnTo>
                    <a:pt x="136426" y="24034"/>
                  </a:lnTo>
                  <a:lnTo>
                    <a:pt x="123909" y="64965"/>
                  </a:lnTo>
                  <a:lnTo>
                    <a:pt x="115486" y="105782"/>
                  </a:lnTo>
                  <a:lnTo>
                    <a:pt x="107744" y="152850"/>
                  </a:lnTo>
                  <a:lnTo>
                    <a:pt x="104691" y="178243"/>
                  </a:lnTo>
                  <a:lnTo>
                    <a:pt x="101950" y="204343"/>
                  </a:lnTo>
                  <a:lnTo>
                    <a:pt x="100829" y="229505"/>
                  </a:lnTo>
                  <a:lnTo>
                    <a:pt x="100788" y="254041"/>
                  </a:lnTo>
                  <a:lnTo>
                    <a:pt x="104034" y="299176"/>
                  </a:lnTo>
                  <a:lnTo>
                    <a:pt x="112531" y="335699"/>
                  </a:lnTo>
                  <a:lnTo>
                    <a:pt x="123364" y="358988"/>
                  </a:lnTo>
                  <a:lnTo>
                    <a:pt x="129216" y="367174"/>
                  </a:lnTo>
                  <a:lnTo>
                    <a:pt x="135234" y="371925"/>
                  </a:lnTo>
                  <a:lnTo>
                    <a:pt x="141363" y="374387"/>
                  </a:lnTo>
                  <a:lnTo>
                    <a:pt x="147565" y="375323"/>
                  </a:lnTo>
                  <a:lnTo>
                    <a:pt x="163864" y="363194"/>
                  </a:lnTo>
                  <a:lnTo>
                    <a:pt x="183573" y="337105"/>
                  </a:lnTo>
                  <a:lnTo>
                    <a:pt x="206444" y="294936"/>
                  </a:lnTo>
                  <a:lnTo>
                    <a:pt x="217763" y="269439"/>
                  </a:lnTo>
                  <a:lnTo>
                    <a:pt x="228838" y="241858"/>
                  </a:lnTo>
                  <a:lnTo>
                    <a:pt x="239749" y="212887"/>
                  </a:lnTo>
                  <a:lnTo>
                    <a:pt x="250551" y="185812"/>
                  </a:lnTo>
                  <a:lnTo>
                    <a:pt x="261279" y="160000"/>
                  </a:lnTo>
                  <a:lnTo>
                    <a:pt x="280491" y="113448"/>
                  </a:lnTo>
                  <a:lnTo>
                    <a:pt x="293732" y="76294"/>
                  </a:lnTo>
                  <a:lnTo>
                    <a:pt x="305750" y="30982"/>
                  </a:lnTo>
                  <a:lnTo>
                    <a:pt x="307037" y="4229"/>
                  </a:lnTo>
                  <a:lnTo>
                    <a:pt x="305287" y="845"/>
                  </a:lnTo>
                  <a:lnTo>
                    <a:pt x="302710" y="0"/>
                  </a:lnTo>
                  <a:lnTo>
                    <a:pt x="299579" y="849"/>
                  </a:lnTo>
                  <a:lnTo>
                    <a:pt x="292339" y="13080"/>
                  </a:lnTo>
                  <a:lnTo>
                    <a:pt x="280329" y="51292"/>
                  </a:lnTo>
                  <a:lnTo>
                    <a:pt x="271318" y="89827"/>
                  </a:lnTo>
                  <a:lnTo>
                    <a:pt x="265952" y="112944"/>
                  </a:lnTo>
                  <a:lnTo>
                    <a:pt x="260258" y="137528"/>
                  </a:lnTo>
                  <a:lnTo>
                    <a:pt x="255756" y="161678"/>
                  </a:lnTo>
                  <a:lnTo>
                    <a:pt x="248872" y="209208"/>
                  </a:lnTo>
                  <a:lnTo>
                    <a:pt x="245344" y="252439"/>
                  </a:lnTo>
                  <a:lnTo>
                    <a:pt x="243774" y="290704"/>
                  </a:lnTo>
                  <a:lnTo>
                    <a:pt x="245009" y="333224"/>
                  </a:lnTo>
                  <a:lnTo>
                    <a:pt x="252798" y="349656"/>
                  </a:lnTo>
                  <a:lnTo>
                    <a:pt x="265198" y="359781"/>
                  </a:lnTo>
                  <a:lnTo>
                    <a:pt x="272455" y="363469"/>
                  </a:lnTo>
                  <a:lnTo>
                    <a:pt x="288044" y="365686"/>
                  </a:lnTo>
                  <a:lnTo>
                    <a:pt x="296152" y="365290"/>
                  </a:lnTo>
                  <a:lnTo>
                    <a:pt x="303674" y="361496"/>
                  </a:lnTo>
                  <a:lnTo>
                    <a:pt x="317678" y="347875"/>
                  </a:lnTo>
                  <a:lnTo>
                    <a:pt x="325312" y="328181"/>
                  </a:lnTo>
                  <a:lnTo>
                    <a:pt x="331420" y="29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29"/>
            <p:cNvSpPr/>
            <p:nvPr>
              <p:custDataLst>
                <p:tags r:id="rId48"/>
              </p:custDataLst>
            </p:nvPr>
          </p:nvSpPr>
          <p:spPr>
            <a:xfrm>
              <a:off x="8013700" y="3125345"/>
              <a:ext cx="247651" cy="11556"/>
            </a:xfrm>
            <a:custGeom>
              <a:avLst/>
              <a:gdLst/>
              <a:ahLst/>
              <a:cxnLst/>
              <a:rect l="0" t="0" r="0" b="0"/>
              <a:pathLst>
                <a:path w="247651" h="11556">
                  <a:moveTo>
                    <a:pt x="0" y="11555"/>
                  </a:moveTo>
                  <a:lnTo>
                    <a:pt x="0" y="11555"/>
                  </a:lnTo>
                  <a:lnTo>
                    <a:pt x="6741" y="8184"/>
                  </a:lnTo>
                  <a:lnTo>
                    <a:pt x="41273" y="2717"/>
                  </a:lnTo>
                  <a:lnTo>
                    <a:pt x="83489" y="571"/>
                  </a:lnTo>
                  <a:lnTo>
                    <a:pt x="108576" y="0"/>
                  </a:lnTo>
                  <a:lnTo>
                    <a:pt x="135179" y="324"/>
                  </a:lnTo>
                  <a:lnTo>
                    <a:pt x="162792" y="1245"/>
                  </a:lnTo>
                  <a:lnTo>
                    <a:pt x="209933" y="3445"/>
                  </a:lnTo>
                  <a:lnTo>
                    <a:pt x="24765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245"/>
          <p:cNvGrpSpPr/>
          <p:nvPr/>
        </p:nvGrpSpPr>
        <p:grpSpPr>
          <a:xfrm>
            <a:off x="6338183" y="3706647"/>
            <a:ext cx="418427" cy="120306"/>
            <a:chOff x="6338183" y="3706647"/>
            <a:chExt cx="418427" cy="120306"/>
          </a:xfrm>
        </p:grpSpPr>
        <p:sp>
          <p:nvSpPr>
            <p:cNvPr id="178" name="SMARTInkShape-1230"/>
            <p:cNvSpPr/>
            <p:nvPr>
              <p:custDataLst>
                <p:tags r:id="rId38"/>
              </p:custDataLst>
            </p:nvPr>
          </p:nvSpPr>
          <p:spPr>
            <a:xfrm>
              <a:off x="6338183" y="3784600"/>
              <a:ext cx="151518" cy="6351"/>
            </a:xfrm>
            <a:custGeom>
              <a:avLst/>
              <a:gdLst/>
              <a:ahLst/>
              <a:cxnLst/>
              <a:rect l="0" t="0" r="0" b="0"/>
              <a:pathLst>
                <a:path w="1515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29080" y="5545"/>
                  </a:lnTo>
                  <a:lnTo>
                    <a:pt x="66759" y="1827"/>
                  </a:lnTo>
                  <a:lnTo>
                    <a:pt x="114235" y="361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31"/>
            <p:cNvSpPr/>
            <p:nvPr>
              <p:custDataLst>
                <p:tags r:id="rId39"/>
              </p:custDataLst>
            </p:nvPr>
          </p:nvSpPr>
          <p:spPr>
            <a:xfrm>
              <a:off x="6551793" y="3706647"/>
              <a:ext cx="204817" cy="120306"/>
            </a:xfrm>
            <a:custGeom>
              <a:avLst/>
              <a:gdLst/>
              <a:ahLst/>
              <a:cxnLst/>
              <a:rect l="0" t="0" r="0" b="0"/>
              <a:pathLst>
                <a:path w="204817" h="120306">
                  <a:moveTo>
                    <a:pt x="147457" y="8103"/>
                  </a:moveTo>
                  <a:lnTo>
                    <a:pt x="147457" y="8103"/>
                  </a:lnTo>
                  <a:lnTo>
                    <a:pt x="108069" y="55500"/>
                  </a:lnTo>
                  <a:lnTo>
                    <a:pt x="67160" y="81749"/>
                  </a:lnTo>
                  <a:lnTo>
                    <a:pt x="42056" y="92483"/>
                  </a:lnTo>
                  <a:lnTo>
                    <a:pt x="34856" y="93990"/>
                  </a:lnTo>
                  <a:lnTo>
                    <a:pt x="21212" y="91901"/>
                  </a:lnTo>
                  <a:lnTo>
                    <a:pt x="14610" y="89368"/>
                  </a:lnTo>
                  <a:lnTo>
                    <a:pt x="9503" y="84858"/>
                  </a:lnTo>
                  <a:lnTo>
                    <a:pt x="1947" y="72320"/>
                  </a:lnTo>
                  <a:lnTo>
                    <a:pt x="0" y="61103"/>
                  </a:lnTo>
                  <a:lnTo>
                    <a:pt x="470" y="56136"/>
                  </a:lnTo>
                  <a:lnTo>
                    <a:pt x="6635" y="44973"/>
                  </a:lnTo>
                  <a:lnTo>
                    <a:pt x="17135" y="33662"/>
                  </a:lnTo>
                  <a:lnTo>
                    <a:pt x="38209" y="20772"/>
                  </a:lnTo>
                  <a:lnTo>
                    <a:pt x="51631" y="17261"/>
                  </a:lnTo>
                  <a:lnTo>
                    <a:pt x="71086" y="18656"/>
                  </a:lnTo>
                  <a:lnTo>
                    <a:pt x="76787" y="22194"/>
                  </a:lnTo>
                  <a:lnTo>
                    <a:pt x="103875" y="55968"/>
                  </a:lnTo>
                  <a:lnTo>
                    <a:pt x="123507" y="102212"/>
                  </a:lnTo>
                  <a:lnTo>
                    <a:pt x="129992" y="111783"/>
                  </a:lnTo>
                  <a:lnTo>
                    <a:pt x="136872" y="117683"/>
                  </a:lnTo>
                  <a:lnTo>
                    <a:pt x="142282" y="120305"/>
                  </a:lnTo>
                  <a:lnTo>
                    <a:pt x="145418" y="118182"/>
                  </a:lnTo>
                  <a:lnTo>
                    <a:pt x="173885" y="77544"/>
                  </a:lnTo>
                  <a:lnTo>
                    <a:pt x="201372" y="30026"/>
                  </a:lnTo>
                  <a:lnTo>
                    <a:pt x="204816" y="17611"/>
                  </a:lnTo>
                  <a:lnTo>
                    <a:pt x="204746" y="12325"/>
                  </a:lnTo>
                  <a:lnTo>
                    <a:pt x="203288" y="8096"/>
                  </a:lnTo>
                  <a:lnTo>
                    <a:pt x="197906" y="1515"/>
                  </a:lnTo>
                  <a:lnTo>
                    <a:pt x="185166" y="0"/>
                  </a:lnTo>
                  <a:lnTo>
                    <a:pt x="167039" y="3091"/>
                  </a:lnTo>
                  <a:lnTo>
                    <a:pt x="124671" y="22322"/>
                  </a:lnTo>
                  <a:lnTo>
                    <a:pt x="71257" y="58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1232"/>
          <p:cNvSpPr/>
          <p:nvPr>
            <p:custDataLst>
              <p:tags r:id="rId4"/>
            </p:custDataLst>
          </p:nvPr>
        </p:nvSpPr>
        <p:spPr>
          <a:xfrm>
            <a:off x="6604000" y="2846099"/>
            <a:ext cx="165101" cy="703552"/>
          </a:xfrm>
          <a:custGeom>
            <a:avLst/>
            <a:gdLst/>
            <a:ahLst/>
            <a:cxnLst/>
            <a:rect l="0" t="0" r="0" b="0"/>
            <a:pathLst>
              <a:path w="165101" h="703552">
                <a:moveTo>
                  <a:pt x="165100" y="24101"/>
                </a:moveTo>
                <a:lnTo>
                  <a:pt x="165100" y="24101"/>
                </a:lnTo>
                <a:lnTo>
                  <a:pt x="165100" y="17359"/>
                </a:lnTo>
                <a:lnTo>
                  <a:pt x="163218" y="12167"/>
                </a:lnTo>
                <a:lnTo>
                  <a:pt x="161729" y="9795"/>
                </a:lnTo>
                <a:lnTo>
                  <a:pt x="152890" y="3086"/>
                </a:lnTo>
                <a:lnTo>
                  <a:pt x="134593" y="0"/>
                </a:lnTo>
                <a:lnTo>
                  <a:pt x="114667" y="2457"/>
                </a:lnTo>
                <a:lnTo>
                  <a:pt x="85246" y="14395"/>
                </a:lnTo>
                <a:lnTo>
                  <a:pt x="56459" y="41451"/>
                </a:lnTo>
                <a:lnTo>
                  <a:pt x="33427" y="79650"/>
                </a:lnTo>
                <a:lnTo>
                  <a:pt x="19938" y="125618"/>
                </a:lnTo>
                <a:lnTo>
                  <a:pt x="15917" y="158355"/>
                </a:lnTo>
                <a:lnTo>
                  <a:pt x="15542" y="193836"/>
                </a:lnTo>
                <a:lnTo>
                  <a:pt x="20077" y="235476"/>
                </a:lnTo>
                <a:lnTo>
                  <a:pt x="30561" y="279852"/>
                </a:lnTo>
                <a:lnTo>
                  <a:pt x="43921" y="325446"/>
                </a:lnTo>
                <a:lnTo>
                  <a:pt x="56914" y="371580"/>
                </a:lnTo>
                <a:lnTo>
                  <a:pt x="64753" y="395454"/>
                </a:lnTo>
                <a:lnTo>
                  <a:pt x="73507" y="419836"/>
                </a:lnTo>
                <a:lnTo>
                  <a:pt x="89820" y="467389"/>
                </a:lnTo>
                <a:lnTo>
                  <a:pt x="99422" y="509690"/>
                </a:lnTo>
                <a:lnTo>
                  <a:pt x="102278" y="547776"/>
                </a:lnTo>
                <a:lnTo>
                  <a:pt x="99079" y="582106"/>
                </a:lnTo>
                <a:lnTo>
                  <a:pt x="82116" y="623823"/>
                </a:lnTo>
                <a:lnTo>
                  <a:pt x="69657" y="645069"/>
                </a:lnTo>
                <a:lnTo>
                  <a:pt x="53301" y="660154"/>
                </a:lnTo>
                <a:lnTo>
                  <a:pt x="0" y="7035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247"/>
          <p:cNvGrpSpPr/>
          <p:nvPr/>
        </p:nvGrpSpPr>
        <p:grpSpPr>
          <a:xfrm>
            <a:off x="5930900" y="3213100"/>
            <a:ext cx="222251" cy="111322"/>
            <a:chOff x="5930900" y="3213100"/>
            <a:chExt cx="222251" cy="111322"/>
          </a:xfrm>
        </p:grpSpPr>
        <p:sp>
          <p:nvSpPr>
            <p:cNvPr id="182" name="SMARTInkShape-1233"/>
            <p:cNvSpPr/>
            <p:nvPr>
              <p:custDataLst>
                <p:tags r:id="rId36"/>
              </p:custDataLst>
            </p:nvPr>
          </p:nvSpPr>
          <p:spPr>
            <a:xfrm>
              <a:off x="5930900" y="3213100"/>
              <a:ext cx="139701" cy="11818"/>
            </a:xfrm>
            <a:custGeom>
              <a:avLst/>
              <a:gdLst/>
              <a:ahLst/>
              <a:cxnLst/>
              <a:rect l="0" t="0" r="0" b="0"/>
              <a:pathLst>
                <a:path w="139701" h="11818">
                  <a:moveTo>
                    <a:pt x="0" y="6350"/>
                  </a:moveTo>
                  <a:lnTo>
                    <a:pt x="0" y="6350"/>
                  </a:lnTo>
                  <a:lnTo>
                    <a:pt x="10844" y="7056"/>
                  </a:lnTo>
                  <a:lnTo>
                    <a:pt x="48805" y="11817"/>
                  </a:lnTo>
                  <a:lnTo>
                    <a:pt x="95404" y="745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34"/>
            <p:cNvSpPr/>
            <p:nvPr>
              <p:custDataLst>
                <p:tags r:id="rId37"/>
              </p:custDataLst>
            </p:nvPr>
          </p:nvSpPr>
          <p:spPr>
            <a:xfrm>
              <a:off x="5969000" y="3295650"/>
              <a:ext cx="184151" cy="28772"/>
            </a:xfrm>
            <a:custGeom>
              <a:avLst/>
              <a:gdLst/>
              <a:ahLst/>
              <a:cxnLst/>
              <a:rect l="0" t="0" r="0" b="0"/>
              <a:pathLst>
                <a:path w="184151" h="28772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42646" y="26091"/>
                  </a:lnTo>
                  <a:lnTo>
                    <a:pt x="82407" y="20744"/>
                  </a:lnTo>
                  <a:lnTo>
                    <a:pt x="125469" y="1398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248"/>
          <p:cNvGrpSpPr/>
          <p:nvPr/>
        </p:nvGrpSpPr>
        <p:grpSpPr>
          <a:xfrm>
            <a:off x="4945010" y="2974491"/>
            <a:ext cx="472452" cy="441810"/>
            <a:chOff x="4945010" y="2974491"/>
            <a:chExt cx="472452" cy="441810"/>
          </a:xfrm>
        </p:grpSpPr>
        <p:sp>
          <p:nvSpPr>
            <p:cNvPr id="185" name="SMARTInkShape-1235"/>
            <p:cNvSpPr/>
            <p:nvPr>
              <p:custDataLst>
                <p:tags r:id="rId34"/>
              </p:custDataLst>
            </p:nvPr>
          </p:nvSpPr>
          <p:spPr>
            <a:xfrm>
              <a:off x="4945010" y="3102014"/>
              <a:ext cx="261108" cy="244437"/>
            </a:xfrm>
            <a:custGeom>
              <a:avLst/>
              <a:gdLst/>
              <a:ahLst/>
              <a:cxnLst/>
              <a:rect l="0" t="0" r="0" b="0"/>
              <a:pathLst>
                <a:path w="261108" h="244437">
                  <a:moveTo>
                    <a:pt x="255640" y="22186"/>
                  </a:moveTo>
                  <a:lnTo>
                    <a:pt x="255640" y="22186"/>
                  </a:lnTo>
                  <a:lnTo>
                    <a:pt x="261107" y="5784"/>
                  </a:lnTo>
                  <a:lnTo>
                    <a:pt x="260696" y="4196"/>
                  </a:lnTo>
                  <a:lnTo>
                    <a:pt x="258358" y="549"/>
                  </a:lnTo>
                  <a:lnTo>
                    <a:pt x="257452" y="0"/>
                  </a:lnTo>
                  <a:lnTo>
                    <a:pt x="256847" y="340"/>
                  </a:lnTo>
                  <a:lnTo>
                    <a:pt x="248613" y="15024"/>
                  </a:lnTo>
                  <a:lnTo>
                    <a:pt x="220203" y="53279"/>
                  </a:lnTo>
                  <a:lnTo>
                    <a:pt x="187284" y="93722"/>
                  </a:lnTo>
                  <a:lnTo>
                    <a:pt x="140607" y="136986"/>
                  </a:lnTo>
                  <a:lnTo>
                    <a:pt x="105031" y="164225"/>
                  </a:lnTo>
                  <a:lnTo>
                    <a:pt x="61908" y="193310"/>
                  </a:lnTo>
                  <a:lnTo>
                    <a:pt x="27885" y="205926"/>
                  </a:lnTo>
                  <a:lnTo>
                    <a:pt x="11187" y="206624"/>
                  </a:lnTo>
                  <a:lnTo>
                    <a:pt x="5889" y="204411"/>
                  </a:lnTo>
                  <a:lnTo>
                    <a:pt x="2355" y="200819"/>
                  </a:lnTo>
                  <a:lnTo>
                    <a:pt x="0" y="196308"/>
                  </a:lnTo>
                  <a:lnTo>
                    <a:pt x="57" y="169733"/>
                  </a:lnTo>
                  <a:lnTo>
                    <a:pt x="6581" y="154555"/>
                  </a:lnTo>
                  <a:lnTo>
                    <a:pt x="11284" y="148532"/>
                  </a:lnTo>
                  <a:lnTo>
                    <a:pt x="25916" y="139958"/>
                  </a:lnTo>
                  <a:lnTo>
                    <a:pt x="44180" y="135207"/>
                  </a:lnTo>
                  <a:lnTo>
                    <a:pt x="64056" y="135447"/>
                  </a:lnTo>
                  <a:lnTo>
                    <a:pt x="82767" y="141668"/>
                  </a:lnTo>
                  <a:lnTo>
                    <a:pt x="91708" y="146291"/>
                  </a:lnTo>
                  <a:lnTo>
                    <a:pt x="105405" y="162716"/>
                  </a:lnTo>
                  <a:lnTo>
                    <a:pt x="117608" y="182010"/>
                  </a:lnTo>
                  <a:lnTo>
                    <a:pt x="159886" y="223512"/>
                  </a:lnTo>
                  <a:lnTo>
                    <a:pt x="198490" y="244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36"/>
            <p:cNvSpPr/>
            <p:nvPr>
              <p:custDataLst>
                <p:tags r:id="rId35"/>
              </p:custDataLst>
            </p:nvPr>
          </p:nvSpPr>
          <p:spPr>
            <a:xfrm>
              <a:off x="5372100" y="2974491"/>
              <a:ext cx="45362" cy="441810"/>
            </a:xfrm>
            <a:custGeom>
              <a:avLst/>
              <a:gdLst/>
              <a:ahLst/>
              <a:cxnLst/>
              <a:rect l="0" t="0" r="0" b="0"/>
              <a:pathLst>
                <a:path w="45362" h="441810">
                  <a:moveTo>
                    <a:pt x="6350" y="3659"/>
                  </a:moveTo>
                  <a:lnTo>
                    <a:pt x="6350" y="3659"/>
                  </a:lnTo>
                  <a:lnTo>
                    <a:pt x="2692" y="0"/>
                  </a:lnTo>
                  <a:lnTo>
                    <a:pt x="4254" y="1563"/>
                  </a:lnTo>
                  <a:lnTo>
                    <a:pt x="16075" y="46623"/>
                  </a:lnTo>
                  <a:lnTo>
                    <a:pt x="23843" y="87666"/>
                  </a:lnTo>
                  <a:lnTo>
                    <a:pt x="27889" y="111874"/>
                  </a:lnTo>
                  <a:lnTo>
                    <a:pt x="31998" y="137892"/>
                  </a:lnTo>
                  <a:lnTo>
                    <a:pt x="36149" y="165114"/>
                  </a:lnTo>
                  <a:lnTo>
                    <a:pt x="39621" y="193846"/>
                  </a:lnTo>
                  <a:lnTo>
                    <a:pt x="42642" y="223584"/>
                  </a:lnTo>
                  <a:lnTo>
                    <a:pt x="45361" y="253992"/>
                  </a:lnTo>
                  <a:lnTo>
                    <a:pt x="45057" y="282731"/>
                  </a:lnTo>
                  <a:lnTo>
                    <a:pt x="42738" y="310357"/>
                  </a:lnTo>
                  <a:lnTo>
                    <a:pt x="39076" y="337241"/>
                  </a:lnTo>
                  <a:lnTo>
                    <a:pt x="25598" y="382163"/>
                  </a:lnTo>
                  <a:lnTo>
                    <a:pt x="0" y="44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249"/>
          <p:cNvGrpSpPr/>
          <p:nvPr/>
        </p:nvGrpSpPr>
        <p:grpSpPr>
          <a:xfrm>
            <a:off x="3143250" y="2923388"/>
            <a:ext cx="1574801" cy="518313"/>
            <a:chOff x="3143250" y="2923388"/>
            <a:chExt cx="1574801" cy="518313"/>
          </a:xfrm>
        </p:grpSpPr>
        <p:sp>
          <p:nvSpPr>
            <p:cNvPr id="188" name="SMARTInkShape-1237"/>
            <p:cNvSpPr/>
            <p:nvPr>
              <p:custDataLst>
                <p:tags r:id="rId28"/>
              </p:custDataLst>
            </p:nvPr>
          </p:nvSpPr>
          <p:spPr>
            <a:xfrm>
              <a:off x="3143250" y="2923388"/>
              <a:ext cx="149310" cy="465496"/>
            </a:xfrm>
            <a:custGeom>
              <a:avLst/>
              <a:gdLst/>
              <a:ahLst/>
              <a:cxnLst/>
              <a:rect l="0" t="0" r="0" b="0"/>
              <a:pathLst>
                <a:path w="149310" h="465496">
                  <a:moveTo>
                    <a:pt x="6350" y="111912"/>
                  </a:moveTo>
                  <a:lnTo>
                    <a:pt x="6350" y="111912"/>
                  </a:lnTo>
                  <a:lnTo>
                    <a:pt x="883" y="106445"/>
                  </a:lnTo>
                  <a:lnTo>
                    <a:pt x="588" y="106856"/>
                  </a:lnTo>
                  <a:lnTo>
                    <a:pt x="261" y="109195"/>
                  </a:lnTo>
                  <a:lnTo>
                    <a:pt x="8861" y="151673"/>
                  </a:lnTo>
                  <a:lnTo>
                    <a:pt x="18305" y="198717"/>
                  </a:lnTo>
                  <a:lnTo>
                    <a:pt x="24128" y="236334"/>
                  </a:lnTo>
                  <a:lnTo>
                    <a:pt x="29068" y="277277"/>
                  </a:lnTo>
                  <a:lnTo>
                    <a:pt x="33615" y="321345"/>
                  </a:lnTo>
                  <a:lnTo>
                    <a:pt x="36107" y="363038"/>
                  </a:lnTo>
                  <a:lnTo>
                    <a:pt x="37214" y="399912"/>
                  </a:lnTo>
                  <a:lnTo>
                    <a:pt x="37132" y="439094"/>
                  </a:lnTo>
                  <a:lnTo>
                    <a:pt x="32953" y="461914"/>
                  </a:lnTo>
                  <a:lnTo>
                    <a:pt x="31141" y="464485"/>
                  </a:lnTo>
                  <a:lnTo>
                    <a:pt x="29227" y="465495"/>
                  </a:lnTo>
                  <a:lnTo>
                    <a:pt x="23338" y="455326"/>
                  </a:lnTo>
                  <a:lnTo>
                    <a:pt x="19792" y="446688"/>
                  </a:lnTo>
                  <a:lnTo>
                    <a:pt x="15852" y="412631"/>
                  </a:lnTo>
                  <a:lnTo>
                    <a:pt x="14801" y="390708"/>
                  </a:lnTo>
                  <a:lnTo>
                    <a:pt x="14101" y="361276"/>
                  </a:lnTo>
                  <a:lnTo>
                    <a:pt x="13634" y="326838"/>
                  </a:lnTo>
                  <a:lnTo>
                    <a:pt x="13322" y="289063"/>
                  </a:lnTo>
                  <a:lnTo>
                    <a:pt x="13821" y="251179"/>
                  </a:lnTo>
                  <a:lnTo>
                    <a:pt x="14858" y="213224"/>
                  </a:lnTo>
                  <a:lnTo>
                    <a:pt x="16255" y="175219"/>
                  </a:lnTo>
                  <a:lnTo>
                    <a:pt x="19303" y="144945"/>
                  </a:lnTo>
                  <a:lnTo>
                    <a:pt x="28335" y="98136"/>
                  </a:lnTo>
                  <a:lnTo>
                    <a:pt x="41949" y="50758"/>
                  </a:lnTo>
                  <a:lnTo>
                    <a:pt x="58290" y="21120"/>
                  </a:lnTo>
                  <a:lnTo>
                    <a:pt x="72238" y="9706"/>
                  </a:lnTo>
                  <a:lnTo>
                    <a:pt x="89256" y="2987"/>
                  </a:lnTo>
                  <a:lnTo>
                    <a:pt x="110930" y="0"/>
                  </a:lnTo>
                  <a:lnTo>
                    <a:pt x="121226" y="3438"/>
                  </a:lnTo>
                  <a:lnTo>
                    <a:pt x="140191" y="18546"/>
                  </a:lnTo>
                  <a:lnTo>
                    <a:pt x="148620" y="46897"/>
                  </a:lnTo>
                  <a:lnTo>
                    <a:pt x="149309" y="81606"/>
                  </a:lnTo>
                  <a:lnTo>
                    <a:pt x="144911" y="115846"/>
                  </a:lnTo>
                  <a:lnTo>
                    <a:pt x="132609" y="149879"/>
                  </a:lnTo>
                  <a:lnTo>
                    <a:pt x="113971" y="183114"/>
                  </a:lnTo>
                  <a:lnTo>
                    <a:pt x="76416" y="227475"/>
                  </a:lnTo>
                  <a:lnTo>
                    <a:pt x="39575" y="256612"/>
                  </a:lnTo>
                  <a:lnTo>
                    <a:pt x="0" y="270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38"/>
            <p:cNvSpPr/>
            <p:nvPr>
              <p:custDataLst>
                <p:tags r:id="rId29"/>
              </p:custDataLst>
            </p:nvPr>
          </p:nvSpPr>
          <p:spPr>
            <a:xfrm>
              <a:off x="3270511" y="3181350"/>
              <a:ext cx="152140" cy="173060"/>
            </a:xfrm>
            <a:custGeom>
              <a:avLst/>
              <a:gdLst/>
              <a:ahLst/>
              <a:cxnLst/>
              <a:rect l="0" t="0" r="0" b="0"/>
              <a:pathLst>
                <a:path w="152140" h="173060">
                  <a:moveTo>
                    <a:pt x="6089" y="76200"/>
                  </a:moveTo>
                  <a:lnTo>
                    <a:pt x="6089" y="76200"/>
                  </a:lnTo>
                  <a:lnTo>
                    <a:pt x="0" y="47000"/>
                  </a:lnTo>
                  <a:lnTo>
                    <a:pt x="3618" y="43702"/>
                  </a:lnTo>
                  <a:lnTo>
                    <a:pt x="6558" y="41834"/>
                  </a:lnTo>
                  <a:lnTo>
                    <a:pt x="20810" y="39207"/>
                  </a:lnTo>
                  <a:lnTo>
                    <a:pt x="32387" y="42355"/>
                  </a:lnTo>
                  <a:lnTo>
                    <a:pt x="38438" y="45170"/>
                  </a:lnTo>
                  <a:lnTo>
                    <a:pt x="60437" y="65987"/>
                  </a:lnTo>
                  <a:lnTo>
                    <a:pt x="78088" y="94497"/>
                  </a:lnTo>
                  <a:lnTo>
                    <a:pt x="88884" y="132029"/>
                  </a:lnTo>
                  <a:lnTo>
                    <a:pt x="88513" y="152519"/>
                  </a:lnTo>
                  <a:lnTo>
                    <a:pt x="83644" y="166564"/>
                  </a:lnTo>
                  <a:lnTo>
                    <a:pt x="80370" y="170309"/>
                  </a:lnTo>
                  <a:lnTo>
                    <a:pt x="76777" y="172806"/>
                  </a:lnTo>
                  <a:lnTo>
                    <a:pt x="73675" y="173059"/>
                  </a:lnTo>
                  <a:lnTo>
                    <a:pt x="70902" y="171817"/>
                  </a:lnTo>
                  <a:lnTo>
                    <a:pt x="68348" y="169578"/>
                  </a:lnTo>
                  <a:lnTo>
                    <a:pt x="64753" y="146201"/>
                  </a:lnTo>
                  <a:lnTo>
                    <a:pt x="67675" y="112956"/>
                  </a:lnTo>
                  <a:lnTo>
                    <a:pt x="75794" y="74191"/>
                  </a:lnTo>
                  <a:lnTo>
                    <a:pt x="99493" y="30684"/>
                  </a:lnTo>
                  <a:lnTo>
                    <a:pt x="116276" y="11521"/>
                  </a:lnTo>
                  <a:lnTo>
                    <a:pt x="123997" y="6269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39"/>
            <p:cNvSpPr/>
            <p:nvPr>
              <p:custDataLst>
                <p:tags r:id="rId30"/>
              </p:custDataLst>
            </p:nvPr>
          </p:nvSpPr>
          <p:spPr>
            <a:xfrm>
              <a:off x="3637841" y="2986006"/>
              <a:ext cx="115010" cy="423945"/>
            </a:xfrm>
            <a:custGeom>
              <a:avLst/>
              <a:gdLst/>
              <a:ahLst/>
              <a:cxnLst/>
              <a:rect l="0" t="0" r="0" b="0"/>
              <a:pathLst>
                <a:path w="115010" h="423945">
                  <a:moveTo>
                    <a:pt x="115009" y="30244"/>
                  </a:moveTo>
                  <a:lnTo>
                    <a:pt x="115009" y="30244"/>
                  </a:lnTo>
                  <a:lnTo>
                    <a:pt x="115009" y="26873"/>
                  </a:lnTo>
                  <a:lnTo>
                    <a:pt x="113127" y="23337"/>
                  </a:lnTo>
                  <a:lnTo>
                    <a:pt x="111638" y="21406"/>
                  </a:lnTo>
                  <a:lnTo>
                    <a:pt x="109983" y="15497"/>
                  </a:lnTo>
                  <a:lnTo>
                    <a:pt x="108920" y="3578"/>
                  </a:lnTo>
                  <a:lnTo>
                    <a:pt x="108128" y="1883"/>
                  </a:lnTo>
                  <a:lnTo>
                    <a:pt x="106894" y="753"/>
                  </a:lnTo>
                  <a:lnTo>
                    <a:pt x="105365" y="0"/>
                  </a:lnTo>
                  <a:lnTo>
                    <a:pt x="99904" y="1045"/>
                  </a:lnTo>
                  <a:lnTo>
                    <a:pt x="96473" y="2311"/>
                  </a:lnTo>
                  <a:lnTo>
                    <a:pt x="78159" y="17577"/>
                  </a:lnTo>
                  <a:lnTo>
                    <a:pt x="48116" y="60201"/>
                  </a:lnTo>
                  <a:lnTo>
                    <a:pt x="26483" y="101414"/>
                  </a:lnTo>
                  <a:lnTo>
                    <a:pt x="8636" y="148658"/>
                  </a:lnTo>
                  <a:lnTo>
                    <a:pt x="3877" y="174098"/>
                  </a:lnTo>
                  <a:lnTo>
                    <a:pt x="704" y="200230"/>
                  </a:lnTo>
                  <a:lnTo>
                    <a:pt x="0" y="226118"/>
                  </a:lnTo>
                  <a:lnTo>
                    <a:pt x="942" y="251843"/>
                  </a:lnTo>
                  <a:lnTo>
                    <a:pt x="2981" y="277460"/>
                  </a:lnTo>
                  <a:lnTo>
                    <a:pt x="10891" y="322856"/>
                  </a:lnTo>
                  <a:lnTo>
                    <a:pt x="23579" y="361377"/>
                  </a:lnTo>
                  <a:lnTo>
                    <a:pt x="43329" y="390257"/>
                  </a:lnTo>
                  <a:lnTo>
                    <a:pt x="69980" y="407326"/>
                  </a:lnTo>
                  <a:lnTo>
                    <a:pt x="115009" y="423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40"/>
            <p:cNvSpPr/>
            <p:nvPr>
              <p:custDataLst>
                <p:tags r:id="rId31"/>
              </p:custDataLst>
            </p:nvPr>
          </p:nvSpPr>
          <p:spPr>
            <a:xfrm>
              <a:off x="3879850" y="3025579"/>
              <a:ext cx="292101" cy="416122"/>
            </a:xfrm>
            <a:custGeom>
              <a:avLst/>
              <a:gdLst/>
              <a:ahLst/>
              <a:cxnLst/>
              <a:rect l="0" t="0" r="0" b="0"/>
              <a:pathLst>
                <a:path w="292101" h="416122">
                  <a:moveTo>
                    <a:pt x="292100" y="3371"/>
                  </a:moveTo>
                  <a:lnTo>
                    <a:pt x="292100" y="3371"/>
                  </a:lnTo>
                  <a:lnTo>
                    <a:pt x="285358" y="0"/>
                  </a:lnTo>
                  <a:lnTo>
                    <a:pt x="281961" y="418"/>
                  </a:lnTo>
                  <a:lnTo>
                    <a:pt x="274423" y="4646"/>
                  </a:lnTo>
                  <a:lnTo>
                    <a:pt x="262246" y="18330"/>
                  </a:lnTo>
                  <a:lnTo>
                    <a:pt x="242959" y="52646"/>
                  </a:lnTo>
                  <a:lnTo>
                    <a:pt x="223693" y="88300"/>
                  </a:lnTo>
                  <a:lnTo>
                    <a:pt x="198902" y="130723"/>
                  </a:lnTo>
                  <a:lnTo>
                    <a:pt x="166718" y="177800"/>
                  </a:lnTo>
                  <a:lnTo>
                    <a:pt x="148539" y="202912"/>
                  </a:lnTo>
                  <a:lnTo>
                    <a:pt x="129365" y="228826"/>
                  </a:lnTo>
                  <a:lnTo>
                    <a:pt x="109527" y="255274"/>
                  </a:lnTo>
                  <a:lnTo>
                    <a:pt x="74313" y="299713"/>
                  </a:lnTo>
                  <a:lnTo>
                    <a:pt x="45023" y="336867"/>
                  </a:lnTo>
                  <a:lnTo>
                    <a:pt x="18044" y="379468"/>
                  </a:lnTo>
                  <a:lnTo>
                    <a:pt x="0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41"/>
            <p:cNvSpPr/>
            <p:nvPr>
              <p:custDataLst>
                <p:tags r:id="rId32"/>
              </p:custDataLst>
            </p:nvPr>
          </p:nvSpPr>
          <p:spPr>
            <a:xfrm>
              <a:off x="3893955" y="3093856"/>
              <a:ext cx="214496" cy="335145"/>
            </a:xfrm>
            <a:custGeom>
              <a:avLst/>
              <a:gdLst/>
              <a:ahLst/>
              <a:cxnLst/>
              <a:rect l="0" t="0" r="0" b="0"/>
              <a:pathLst>
                <a:path w="214496" h="335145">
                  <a:moveTo>
                    <a:pt x="17645" y="17644"/>
                  </a:moveTo>
                  <a:lnTo>
                    <a:pt x="17645" y="17644"/>
                  </a:lnTo>
                  <a:lnTo>
                    <a:pt x="0" y="0"/>
                  </a:lnTo>
                  <a:lnTo>
                    <a:pt x="5753" y="2382"/>
                  </a:lnTo>
                  <a:lnTo>
                    <a:pt x="23137" y="17669"/>
                  </a:lnTo>
                  <a:lnTo>
                    <a:pt x="55000" y="64738"/>
                  </a:lnTo>
                  <a:lnTo>
                    <a:pt x="74229" y="97841"/>
                  </a:lnTo>
                  <a:lnTo>
                    <a:pt x="94534" y="133720"/>
                  </a:lnTo>
                  <a:lnTo>
                    <a:pt x="115318" y="170128"/>
                  </a:lnTo>
                  <a:lnTo>
                    <a:pt x="136315" y="205124"/>
                  </a:lnTo>
                  <a:lnTo>
                    <a:pt x="159287" y="237611"/>
                  </a:lnTo>
                  <a:lnTo>
                    <a:pt x="188495" y="278023"/>
                  </a:lnTo>
                  <a:lnTo>
                    <a:pt x="209921" y="319364"/>
                  </a:lnTo>
                  <a:lnTo>
                    <a:pt x="214495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42"/>
            <p:cNvSpPr/>
            <p:nvPr>
              <p:custDataLst>
                <p:tags r:id="rId33"/>
              </p:custDataLst>
            </p:nvPr>
          </p:nvSpPr>
          <p:spPr>
            <a:xfrm>
              <a:off x="4400535" y="3140769"/>
              <a:ext cx="317516" cy="231082"/>
            </a:xfrm>
            <a:custGeom>
              <a:avLst/>
              <a:gdLst/>
              <a:ahLst/>
              <a:cxnLst/>
              <a:rect l="0" t="0" r="0" b="0"/>
              <a:pathLst>
                <a:path w="317516" h="231082">
                  <a:moveTo>
                    <a:pt x="241315" y="15181"/>
                  </a:moveTo>
                  <a:lnTo>
                    <a:pt x="241315" y="15181"/>
                  </a:lnTo>
                  <a:lnTo>
                    <a:pt x="241315" y="8439"/>
                  </a:lnTo>
                  <a:lnTo>
                    <a:pt x="242726" y="5747"/>
                  </a:lnTo>
                  <a:lnTo>
                    <a:pt x="248632" y="0"/>
                  </a:lnTo>
                  <a:lnTo>
                    <a:pt x="247604" y="121"/>
                  </a:lnTo>
                  <a:lnTo>
                    <a:pt x="213619" y="16707"/>
                  </a:lnTo>
                  <a:lnTo>
                    <a:pt x="175253" y="41033"/>
                  </a:lnTo>
                  <a:lnTo>
                    <a:pt x="130724" y="67997"/>
                  </a:lnTo>
                  <a:lnTo>
                    <a:pt x="85546" y="98328"/>
                  </a:lnTo>
                  <a:lnTo>
                    <a:pt x="39096" y="136812"/>
                  </a:lnTo>
                  <a:lnTo>
                    <a:pt x="1051" y="170971"/>
                  </a:lnTo>
                  <a:lnTo>
                    <a:pt x="0" y="174780"/>
                  </a:lnTo>
                  <a:lnTo>
                    <a:pt x="710" y="178025"/>
                  </a:lnTo>
                  <a:lnTo>
                    <a:pt x="2595" y="180893"/>
                  </a:lnTo>
                  <a:lnTo>
                    <a:pt x="5969" y="182806"/>
                  </a:lnTo>
                  <a:lnTo>
                    <a:pt x="49404" y="189498"/>
                  </a:lnTo>
                  <a:lnTo>
                    <a:pt x="84995" y="191433"/>
                  </a:lnTo>
                  <a:lnTo>
                    <a:pt x="125979" y="193704"/>
                  </a:lnTo>
                  <a:lnTo>
                    <a:pt x="167712" y="199417"/>
                  </a:lnTo>
                  <a:lnTo>
                    <a:pt x="206015" y="204778"/>
                  </a:lnTo>
                  <a:lnTo>
                    <a:pt x="239738" y="209513"/>
                  </a:lnTo>
                  <a:lnTo>
                    <a:pt x="276439" y="216851"/>
                  </a:lnTo>
                  <a:lnTo>
                    <a:pt x="317515" y="23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250"/>
          <p:cNvGrpSpPr/>
          <p:nvPr/>
        </p:nvGrpSpPr>
        <p:grpSpPr>
          <a:xfrm>
            <a:off x="2489200" y="3105150"/>
            <a:ext cx="19051" cy="127001"/>
            <a:chOff x="2489200" y="3105150"/>
            <a:chExt cx="19051" cy="127001"/>
          </a:xfrm>
        </p:grpSpPr>
        <p:sp>
          <p:nvSpPr>
            <p:cNvPr id="195" name="SMARTInkShape-1243"/>
            <p:cNvSpPr/>
            <p:nvPr>
              <p:custDataLst>
                <p:tags r:id="rId26"/>
              </p:custDataLst>
            </p:nvPr>
          </p:nvSpPr>
          <p:spPr>
            <a:xfrm>
              <a:off x="2489200" y="31051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10126" y="10139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44"/>
            <p:cNvSpPr/>
            <p:nvPr>
              <p:custDataLst>
                <p:tags r:id="rId27"/>
              </p:custDataLst>
            </p:nvPr>
          </p:nvSpPr>
          <p:spPr>
            <a:xfrm>
              <a:off x="2498529" y="322580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97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251"/>
          <p:cNvGrpSpPr/>
          <p:nvPr/>
        </p:nvGrpSpPr>
        <p:grpSpPr>
          <a:xfrm>
            <a:off x="1544934" y="3028950"/>
            <a:ext cx="715667" cy="317337"/>
            <a:chOff x="1544934" y="3028950"/>
            <a:chExt cx="715667" cy="317337"/>
          </a:xfrm>
        </p:grpSpPr>
        <p:sp>
          <p:nvSpPr>
            <p:cNvPr id="198" name="SMARTInkShape-1245"/>
            <p:cNvSpPr/>
            <p:nvPr>
              <p:custDataLst>
                <p:tags r:id="rId21"/>
              </p:custDataLst>
            </p:nvPr>
          </p:nvSpPr>
          <p:spPr>
            <a:xfrm>
              <a:off x="2025650" y="3028950"/>
              <a:ext cx="234951" cy="107951"/>
            </a:xfrm>
            <a:custGeom>
              <a:avLst/>
              <a:gdLst/>
              <a:ahLst/>
              <a:cxnLst/>
              <a:rect l="0" t="0" r="0" b="0"/>
              <a:pathLst>
                <a:path w="234951" h="107951">
                  <a:moveTo>
                    <a:pt x="0" y="107950"/>
                  </a:moveTo>
                  <a:lnTo>
                    <a:pt x="0" y="107950"/>
                  </a:lnTo>
                  <a:lnTo>
                    <a:pt x="0" y="101208"/>
                  </a:lnTo>
                  <a:lnTo>
                    <a:pt x="3763" y="94135"/>
                  </a:lnTo>
                  <a:lnTo>
                    <a:pt x="27789" y="71355"/>
                  </a:lnTo>
                  <a:lnTo>
                    <a:pt x="66481" y="47875"/>
                  </a:lnTo>
                  <a:lnTo>
                    <a:pt x="101279" y="35154"/>
                  </a:lnTo>
                  <a:lnTo>
                    <a:pt x="138852" y="24091"/>
                  </a:lnTo>
                  <a:lnTo>
                    <a:pt x="174366" y="12118"/>
                  </a:lnTo>
                  <a:lnTo>
                    <a:pt x="220056" y="239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46"/>
            <p:cNvSpPr/>
            <p:nvPr>
              <p:custDataLst>
                <p:tags r:id="rId22"/>
              </p:custDataLst>
            </p:nvPr>
          </p:nvSpPr>
          <p:spPr>
            <a:xfrm>
              <a:off x="2051050" y="31559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48184" y="33123"/>
                  </a:lnTo>
                  <a:lnTo>
                    <a:pt x="87027" y="20946"/>
                  </a:lnTo>
                  <a:lnTo>
                    <a:pt x="126445" y="84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47"/>
            <p:cNvSpPr/>
            <p:nvPr>
              <p:custDataLst>
                <p:tags r:id="rId23"/>
              </p:custDataLst>
            </p:nvPr>
          </p:nvSpPr>
          <p:spPr>
            <a:xfrm>
              <a:off x="1544934" y="3033358"/>
              <a:ext cx="156867" cy="253598"/>
            </a:xfrm>
            <a:custGeom>
              <a:avLst/>
              <a:gdLst/>
              <a:ahLst/>
              <a:cxnLst/>
              <a:rect l="0" t="0" r="0" b="0"/>
              <a:pathLst>
                <a:path w="156867" h="253598">
                  <a:moveTo>
                    <a:pt x="156866" y="27342"/>
                  </a:moveTo>
                  <a:lnTo>
                    <a:pt x="156866" y="27342"/>
                  </a:lnTo>
                  <a:lnTo>
                    <a:pt x="153495" y="23971"/>
                  </a:lnTo>
                  <a:lnTo>
                    <a:pt x="149958" y="22316"/>
                  </a:lnTo>
                  <a:lnTo>
                    <a:pt x="148028" y="21875"/>
                  </a:lnTo>
                  <a:lnTo>
                    <a:pt x="116955" y="4451"/>
                  </a:lnTo>
                  <a:lnTo>
                    <a:pt x="102204" y="0"/>
                  </a:lnTo>
                  <a:lnTo>
                    <a:pt x="71290" y="3640"/>
                  </a:lnTo>
                  <a:lnTo>
                    <a:pt x="51334" y="19394"/>
                  </a:lnTo>
                  <a:lnTo>
                    <a:pt x="33763" y="44271"/>
                  </a:lnTo>
                  <a:lnTo>
                    <a:pt x="18898" y="76493"/>
                  </a:lnTo>
                  <a:lnTo>
                    <a:pt x="7117" y="113863"/>
                  </a:lnTo>
                  <a:lnTo>
                    <a:pt x="0" y="151873"/>
                  </a:lnTo>
                  <a:lnTo>
                    <a:pt x="4632" y="198923"/>
                  </a:lnTo>
                  <a:lnTo>
                    <a:pt x="13712" y="221663"/>
                  </a:lnTo>
                  <a:lnTo>
                    <a:pt x="30448" y="239296"/>
                  </a:lnTo>
                  <a:lnTo>
                    <a:pt x="40837" y="246961"/>
                  </a:lnTo>
                  <a:lnTo>
                    <a:pt x="63670" y="253597"/>
                  </a:lnTo>
                  <a:lnTo>
                    <a:pt x="89340" y="252783"/>
                  </a:lnTo>
                  <a:lnTo>
                    <a:pt x="150516" y="236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48"/>
            <p:cNvSpPr/>
            <p:nvPr>
              <p:custDataLst>
                <p:tags r:id="rId24"/>
              </p:custDataLst>
            </p:nvPr>
          </p:nvSpPr>
          <p:spPr>
            <a:xfrm>
              <a:off x="1822450" y="3073400"/>
              <a:ext cx="127061" cy="272887"/>
            </a:xfrm>
            <a:custGeom>
              <a:avLst/>
              <a:gdLst/>
              <a:ahLst/>
              <a:cxnLst/>
              <a:rect l="0" t="0" r="0" b="0"/>
              <a:pathLst>
                <a:path w="127061" h="272887">
                  <a:moveTo>
                    <a:pt x="0" y="0"/>
                  </a:moveTo>
                  <a:lnTo>
                    <a:pt x="0" y="0"/>
                  </a:lnTo>
                  <a:lnTo>
                    <a:pt x="14747" y="43309"/>
                  </a:lnTo>
                  <a:lnTo>
                    <a:pt x="24125" y="81506"/>
                  </a:lnTo>
                  <a:lnTo>
                    <a:pt x="27655" y="113130"/>
                  </a:lnTo>
                  <a:lnTo>
                    <a:pt x="26873" y="148353"/>
                  </a:lnTo>
                  <a:lnTo>
                    <a:pt x="25836" y="193769"/>
                  </a:lnTo>
                  <a:lnTo>
                    <a:pt x="24781" y="225352"/>
                  </a:lnTo>
                  <a:lnTo>
                    <a:pt x="23576" y="228552"/>
                  </a:lnTo>
                  <a:lnTo>
                    <a:pt x="22067" y="230684"/>
                  </a:lnTo>
                  <a:lnTo>
                    <a:pt x="21062" y="229989"/>
                  </a:lnTo>
                  <a:lnTo>
                    <a:pt x="19646" y="215371"/>
                  </a:lnTo>
                  <a:lnTo>
                    <a:pt x="19932" y="174037"/>
                  </a:lnTo>
                  <a:lnTo>
                    <a:pt x="22500" y="132383"/>
                  </a:lnTo>
                  <a:lnTo>
                    <a:pt x="25992" y="91293"/>
                  </a:lnTo>
                  <a:lnTo>
                    <a:pt x="33807" y="43748"/>
                  </a:lnTo>
                  <a:lnTo>
                    <a:pt x="45719" y="15462"/>
                  </a:lnTo>
                  <a:lnTo>
                    <a:pt x="48118" y="13130"/>
                  </a:lnTo>
                  <a:lnTo>
                    <a:pt x="50423" y="12281"/>
                  </a:lnTo>
                  <a:lnTo>
                    <a:pt x="60801" y="14457"/>
                  </a:lnTo>
                  <a:lnTo>
                    <a:pt x="72178" y="19125"/>
                  </a:lnTo>
                  <a:lnTo>
                    <a:pt x="86642" y="28256"/>
                  </a:lnTo>
                  <a:lnTo>
                    <a:pt x="107281" y="58780"/>
                  </a:lnTo>
                  <a:lnTo>
                    <a:pt x="123431" y="102475"/>
                  </a:lnTo>
                  <a:lnTo>
                    <a:pt x="127060" y="134680"/>
                  </a:lnTo>
                  <a:lnTo>
                    <a:pt x="124204" y="166396"/>
                  </a:lnTo>
                  <a:lnTo>
                    <a:pt x="106024" y="207347"/>
                  </a:lnTo>
                  <a:lnTo>
                    <a:pt x="78608" y="240726"/>
                  </a:lnTo>
                  <a:lnTo>
                    <a:pt x="41503" y="267919"/>
                  </a:lnTo>
                  <a:lnTo>
                    <a:pt x="34018" y="271746"/>
                  </a:lnTo>
                  <a:lnTo>
                    <a:pt x="28323" y="272886"/>
                  </a:lnTo>
                  <a:lnTo>
                    <a:pt x="23821" y="272235"/>
                  </a:lnTo>
                  <a:lnTo>
                    <a:pt x="127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49"/>
            <p:cNvSpPr/>
            <p:nvPr>
              <p:custDataLst>
                <p:tags r:id="rId25"/>
              </p:custDataLst>
            </p:nvPr>
          </p:nvSpPr>
          <p:spPr>
            <a:xfrm>
              <a:off x="2038350" y="3079750"/>
              <a:ext cx="29515" cy="247651"/>
            </a:xfrm>
            <a:custGeom>
              <a:avLst/>
              <a:gdLst/>
              <a:ahLst/>
              <a:cxnLst/>
              <a:rect l="0" t="0" r="0" b="0"/>
              <a:pathLst>
                <a:path w="29515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467" y="16855"/>
                  </a:lnTo>
                  <a:lnTo>
                    <a:pt x="7587" y="59930"/>
                  </a:lnTo>
                  <a:lnTo>
                    <a:pt x="16437" y="100934"/>
                  </a:lnTo>
                  <a:lnTo>
                    <a:pt x="26586" y="144363"/>
                  </a:lnTo>
                  <a:lnTo>
                    <a:pt x="29514" y="187099"/>
                  </a:lnTo>
                  <a:lnTo>
                    <a:pt x="22710" y="234693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1250"/>
          <p:cNvSpPr/>
          <p:nvPr>
            <p:custDataLst>
              <p:tags r:id="rId5"/>
            </p:custDataLst>
          </p:nvPr>
        </p:nvSpPr>
        <p:spPr>
          <a:xfrm>
            <a:off x="806450" y="2243303"/>
            <a:ext cx="9239251" cy="410998"/>
          </a:xfrm>
          <a:custGeom>
            <a:avLst/>
            <a:gdLst/>
            <a:ahLst/>
            <a:cxnLst/>
            <a:rect l="0" t="0" r="0" b="0"/>
            <a:pathLst>
              <a:path w="9239251" h="410998">
                <a:moveTo>
                  <a:pt x="0" y="410997"/>
                </a:moveTo>
                <a:lnTo>
                  <a:pt x="0" y="410997"/>
                </a:lnTo>
                <a:lnTo>
                  <a:pt x="0" y="402159"/>
                </a:lnTo>
                <a:lnTo>
                  <a:pt x="5644" y="396250"/>
                </a:lnTo>
                <a:lnTo>
                  <a:pt x="10113" y="392699"/>
                </a:lnTo>
                <a:lnTo>
                  <a:pt x="22604" y="388754"/>
                </a:lnTo>
                <a:lnTo>
                  <a:pt x="47384" y="388414"/>
                </a:lnTo>
                <a:lnTo>
                  <a:pt x="88358" y="389018"/>
                </a:lnTo>
                <a:lnTo>
                  <a:pt x="131698" y="386412"/>
                </a:lnTo>
                <a:lnTo>
                  <a:pt x="159060" y="384729"/>
                </a:lnTo>
                <a:lnTo>
                  <a:pt x="188590" y="382902"/>
                </a:lnTo>
                <a:lnTo>
                  <a:pt x="223093" y="378861"/>
                </a:lnTo>
                <a:lnTo>
                  <a:pt x="260912" y="373345"/>
                </a:lnTo>
                <a:lnTo>
                  <a:pt x="300941" y="366846"/>
                </a:lnTo>
                <a:lnTo>
                  <a:pt x="345267" y="359691"/>
                </a:lnTo>
                <a:lnTo>
                  <a:pt x="392456" y="352098"/>
                </a:lnTo>
                <a:lnTo>
                  <a:pt x="441554" y="344215"/>
                </a:lnTo>
                <a:lnTo>
                  <a:pt x="496158" y="335431"/>
                </a:lnTo>
                <a:lnTo>
                  <a:pt x="554433" y="326047"/>
                </a:lnTo>
                <a:lnTo>
                  <a:pt x="615155" y="316264"/>
                </a:lnTo>
                <a:lnTo>
                  <a:pt x="681037" y="306214"/>
                </a:lnTo>
                <a:lnTo>
                  <a:pt x="750358" y="295986"/>
                </a:lnTo>
                <a:lnTo>
                  <a:pt x="821972" y="285640"/>
                </a:lnTo>
                <a:lnTo>
                  <a:pt x="897937" y="275214"/>
                </a:lnTo>
                <a:lnTo>
                  <a:pt x="976802" y="264736"/>
                </a:lnTo>
                <a:lnTo>
                  <a:pt x="1057602" y="254223"/>
                </a:lnTo>
                <a:lnTo>
                  <a:pt x="1144629" y="244392"/>
                </a:lnTo>
                <a:lnTo>
                  <a:pt x="1235808" y="235016"/>
                </a:lnTo>
                <a:lnTo>
                  <a:pt x="1329755" y="225943"/>
                </a:lnTo>
                <a:lnTo>
                  <a:pt x="1426254" y="216367"/>
                </a:lnTo>
                <a:lnTo>
                  <a:pt x="1524452" y="206454"/>
                </a:lnTo>
                <a:lnTo>
                  <a:pt x="1623785" y="196319"/>
                </a:lnTo>
                <a:lnTo>
                  <a:pt x="1725990" y="186034"/>
                </a:lnTo>
                <a:lnTo>
                  <a:pt x="1830110" y="175649"/>
                </a:lnTo>
                <a:lnTo>
                  <a:pt x="1935507" y="165198"/>
                </a:lnTo>
                <a:lnTo>
                  <a:pt x="2045282" y="154704"/>
                </a:lnTo>
                <a:lnTo>
                  <a:pt x="2157977" y="144179"/>
                </a:lnTo>
                <a:lnTo>
                  <a:pt x="2272618" y="133635"/>
                </a:lnTo>
                <a:lnTo>
                  <a:pt x="2389262" y="123783"/>
                </a:lnTo>
                <a:lnTo>
                  <a:pt x="2507241" y="114394"/>
                </a:lnTo>
                <a:lnTo>
                  <a:pt x="2626111" y="105311"/>
                </a:lnTo>
                <a:lnTo>
                  <a:pt x="2749807" y="95729"/>
                </a:lnTo>
                <a:lnTo>
                  <a:pt x="2876722" y="85813"/>
                </a:lnTo>
                <a:lnTo>
                  <a:pt x="3005781" y="75674"/>
                </a:lnTo>
                <a:lnTo>
                  <a:pt x="3136976" y="66798"/>
                </a:lnTo>
                <a:lnTo>
                  <a:pt x="3269595" y="58764"/>
                </a:lnTo>
                <a:lnTo>
                  <a:pt x="3403163" y="51292"/>
                </a:lnTo>
                <a:lnTo>
                  <a:pt x="3540186" y="44193"/>
                </a:lnTo>
                <a:lnTo>
                  <a:pt x="3679513" y="37344"/>
                </a:lnTo>
                <a:lnTo>
                  <a:pt x="3820376" y="30662"/>
                </a:lnTo>
                <a:lnTo>
                  <a:pt x="3961555" y="24796"/>
                </a:lnTo>
                <a:lnTo>
                  <a:pt x="4102948" y="19474"/>
                </a:lnTo>
                <a:lnTo>
                  <a:pt x="4244482" y="14515"/>
                </a:lnTo>
                <a:lnTo>
                  <a:pt x="4384699" y="10503"/>
                </a:lnTo>
                <a:lnTo>
                  <a:pt x="4524038" y="7123"/>
                </a:lnTo>
                <a:lnTo>
                  <a:pt x="4662793" y="4164"/>
                </a:lnTo>
                <a:lnTo>
                  <a:pt x="4800450" y="2192"/>
                </a:lnTo>
                <a:lnTo>
                  <a:pt x="4937378" y="877"/>
                </a:lnTo>
                <a:lnTo>
                  <a:pt x="5073818" y="0"/>
                </a:lnTo>
                <a:lnTo>
                  <a:pt x="5209228" y="121"/>
                </a:lnTo>
                <a:lnTo>
                  <a:pt x="5343952" y="908"/>
                </a:lnTo>
                <a:lnTo>
                  <a:pt x="5478219" y="2137"/>
                </a:lnTo>
                <a:lnTo>
                  <a:pt x="5613590" y="3663"/>
                </a:lnTo>
                <a:lnTo>
                  <a:pt x="5749699" y="5385"/>
                </a:lnTo>
                <a:lnTo>
                  <a:pt x="5886300" y="7239"/>
                </a:lnTo>
                <a:lnTo>
                  <a:pt x="6026049" y="9886"/>
                </a:lnTo>
                <a:lnTo>
                  <a:pt x="6167899" y="13062"/>
                </a:lnTo>
                <a:lnTo>
                  <a:pt x="6311150" y="16590"/>
                </a:lnTo>
                <a:lnTo>
                  <a:pt x="6452512" y="21059"/>
                </a:lnTo>
                <a:lnTo>
                  <a:pt x="6592612" y="26155"/>
                </a:lnTo>
                <a:lnTo>
                  <a:pt x="6731875" y="31669"/>
                </a:lnTo>
                <a:lnTo>
                  <a:pt x="6871283" y="37462"/>
                </a:lnTo>
                <a:lnTo>
                  <a:pt x="7010789" y="43440"/>
                </a:lnTo>
                <a:lnTo>
                  <a:pt x="7150359" y="49542"/>
                </a:lnTo>
                <a:lnTo>
                  <a:pt x="7285034" y="55727"/>
                </a:lnTo>
                <a:lnTo>
                  <a:pt x="7416445" y="61967"/>
                </a:lnTo>
                <a:lnTo>
                  <a:pt x="7545680" y="68244"/>
                </a:lnTo>
                <a:lnTo>
                  <a:pt x="7670642" y="73839"/>
                </a:lnTo>
                <a:lnTo>
                  <a:pt x="7792755" y="78981"/>
                </a:lnTo>
                <a:lnTo>
                  <a:pt x="7912970" y="83819"/>
                </a:lnTo>
                <a:lnTo>
                  <a:pt x="8031214" y="87751"/>
                </a:lnTo>
                <a:lnTo>
                  <a:pt x="8148143" y="91077"/>
                </a:lnTo>
                <a:lnTo>
                  <a:pt x="8264194" y="94001"/>
                </a:lnTo>
                <a:lnTo>
                  <a:pt x="8374724" y="96655"/>
                </a:lnTo>
                <a:lnTo>
                  <a:pt x="8481570" y="99130"/>
                </a:lnTo>
                <a:lnTo>
                  <a:pt x="8585965" y="101486"/>
                </a:lnTo>
                <a:lnTo>
                  <a:pt x="8683075" y="103056"/>
                </a:lnTo>
                <a:lnTo>
                  <a:pt x="8775334" y="104103"/>
                </a:lnTo>
                <a:lnTo>
                  <a:pt x="8864356" y="104801"/>
                </a:lnTo>
                <a:lnTo>
                  <a:pt x="8945576" y="107383"/>
                </a:lnTo>
                <a:lnTo>
                  <a:pt x="9021595" y="111221"/>
                </a:lnTo>
                <a:lnTo>
                  <a:pt x="9094146" y="115896"/>
                </a:lnTo>
                <a:lnTo>
                  <a:pt x="9142515" y="119013"/>
                </a:lnTo>
                <a:lnTo>
                  <a:pt x="9239250" y="125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1251"/>
          <p:cNvSpPr/>
          <p:nvPr>
            <p:custDataLst>
              <p:tags r:id="rId6"/>
            </p:custDataLst>
          </p:nvPr>
        </p:nvSpPr>
        <p:spPr>
          <a:xfrm>
            <a:off x="4470661" y="1201449"/>
            <a:ext cx="6090" cy="290802"/>
          </a:xfrm>
          <a:custGeom>
            <a:avLst/>
            <a:gdLst/>
            <a:ahLst/>
            <a:cxnLst/>
            <a:rect l="0" t="0" r="0" b="0"/>
            <a:pathLst>
              <a:path w="6090" h="290802">
                <a:moveTo>
                  <a:pt x="6089" y="24101"/>
                </a:moveTo>
                <a:lnTo>
                  <a:pt x="6089" y="24101"/>
                </a:lnTo>
                <a:lnTo>
                  <a:pt x="1063" y="12167"/>
                </a:lnTo>
                <a:lnTo>
                  <a:pt x="0" y="3086"/>
                </a:lnTo>
                <a:lnTo>
                  <a:pt x="619" y="1624"/>
                </a:lnTo>
                <a:lnTo>
                  <a:pt x="1737" y="650"/>
                </a:lnTo>
                <a:lnTo>
                  <a:pt x="3187" y="0"/>
                </a:lnTo>
                <a:lnTo>
                  <a:pt x="4155" y="978"/>
                </a:lnTo>
                <a:lnTo>
                  <a:pt x="5229" y="5828"/>
                </a:lnTo>
                <a:lnTo>
                  <a:pt x="5834" y="40089"/>
                </a:lnTo>
                <a:lnTo>
                  <a:pt x="5976" y="76597"/>
                </a:lnTo>
                <a:lnTo>
                  <a:pt x="5333" y="119399"/>
                </a:lnTo>
                <a:lnTo>
                  <a:pt x="2695" y="166645"/>
                </a:lnTo>
                <a:lnTo>
                  <a:pt x="1052" y="210220"/>
                </a:lnTo>
                <a:lnTo>
                  <a:pt x="1029" y="246521"/>
                </a:lnTo>
                <a:lnTo>
                  <a:pt x="6089" y="2908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254"/>
          <p:cNvGrpSpPr/>
          <p:nvPr/>
        </p:nvGrpSpPr>
        <p:grpSpPr>
          <a:xfrm>
            <a:off x="3666929" y="1409700"/>
            <a:ext cx="231972" cy="156986"/>
            <a:chOff x="3666929" y="1409700"/>
            <a:chExt cx="231972" cy="156986"/>
          </a:xfrm>
        </p:grpSpPr>
        <p:sp>
          <p:nvSpPr>
            <p:cNvPr id="206" name="SMARTInkShape-1252"/>
            <p:cNvSpPr/>
            <p:nvPr>
              <p:custDataLst>
                <p:tags r:id="rId19"/>
              </p:custDataLst>
            </p:nvPr>
          </p:nvSpPr>
          <p:spPr>
            <a:xfrm>
              <a:off x="3676650" y="14097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7639"/>
                  </a:lnTo>
                  <a:lnTo>
                    <a:pt x="44762" y="9616"/>
                  </a:lnTo>
                  <a:lnTo>
                    <a:pt x="78691" y="4744"/>
                  </a:lnTo>
                  <a:lnTo>
                    <a:pt x="123975" y="14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53"/>
            <p:cNvSpPr/>
            <p:nvPr>
              <p:custDataLst>
                <p:tags r:id="rId20"/>
              </p:custDataLst>
            </p:nvPr>
          </p:nvSpPr>
          <p:spPr>
            <a:xfrm>
              <a:off x="3666929" y="1543050"/>
              <a:ext cx="231972" cy="23636"/>
            </a:xfrm>
            <a:custGeom>
              <a:avLst/>
              <a:gdLst/>
              <a:ahLst/>
              <a:cxnLst/>
              <a:rect l="0" t="0" r="0" b="0"/>
              <a:pathLst>
                <a:path w="231972" h="23636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1829" y="21428"/>
                  </a:lnTo>
                  <a:lnTo>
                    <a:pt x="11388" y="23635"/>
                  </a:lnTo>
                  <a:lnTo>
                    <a:pt x="49491" y="18135"/>
                  </a:lnTo>
                  <a:lnTo>
                    <a:pt x="88781" y="11352"/>
                  </a:lnTo>
                  <a:lnTo>
                    <a:pt x="134463" y="5046"/>
                  </a:lnTo>
                  <a:lnTo>
                    <a:pt x="158499" y="3364"/>
                  </a:lnTo>
                  <a:lnTo>
                    <a:pt x="199317" y="1495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255"/>
          <p:cNvGrpSpPr/>
          <p:nvPr/>
        </p:nvGrpSpPr>
        <p:grpSpPr>
          <a:xfrm>
            <a:off x="2906080" y="1111053"/>
            <a:ext cx="370521" cy="482214"/>
            <a:chOff x="2906080" y="1111053"/>
            <a:chExt cx="370521" cy="482214"/>
          </a:xfrm>
        </p:grpSpPr>
        <p:sp>
          <p:nvSpPr>
            <p:cNvPr id="209" name="SMARTInkShape-1254"/>
            <p:cNvSpPr/>
            <p:nvPr>
              <p:custDataLst>
                <p:tags r:id="rId17"/>
              </p:custDataLst>
            </p:nvPr>
          </p:nvSpPr>
          <p:spPr>
            <a:xfrm>
              <a:off x="2906080" y="1111053"/>
              <a:ext cx="370521" cy="482214"/>
            </a:xfrm>
            <a:custGeom>
              <a:avLst/>
              <a:gdLst/>
              <a:ahLst/>
              <a:cxnLst/>
              <a:rect l="0" t="0" r="0" b="0"/>
              <a:pathLst>
                <a:path w="370521" h="482214">
                  <a:moveTo>
                    <a:pt x="122870" y="355797"/>
                  </a:moveTo>
                  <a:lnTo>
                    <a:pt x="122870" y="355797"/>
                  </a:lnTo>
                  <a:lnTo>
                    <a:pt x="90888" y="321718"/>
                  </a:lnTo>
                  <a:lnTo>
                    <a:pt x="74554" y="315957"/>
                  </a:lnTo>
                  <a:lnTo>
                    <a:pt x="65259" y="314420"/>
                  </a:lnTo>
                  <a:lnTo>
                    <a:pt x="47406" y="318357"/>
                  </a:lnTo>
                  <a:lnTo>
                    <a:pt x="30064" y="328574"/>
                  </a:lnTo>
                  <a:lnTo>
                    <a:pt x="12949" y="344874"/>
                  </a:lnTo>
                  <a:lnTo>
                    <a:pt x="3461" y="367640"/>
                  </a:lnTo>
                  <a:lnTo>
                    <a:pt x="0" y="408225"/>
                  </a:lnTo>
                  <a:lnTo>
                    <a:pt x="740" y="422499"/>
                  </a:lnTo>
                  <a:lnTo>
                    <a:pt x="4761" y="434132"/>
                  </a:lnTo>
                  <a:lnTo>
                    <a:pt x="18637" y="452701"/>
                  </a:lnTo>
                  <a:lnTo>
                    <a:pt x="46282" y="471685"/>
                  </a:lnTo>
                  <a:lnTo>
                    <a:pt x="56289" y="473272"/>
                  </a:lnTo>
                  <a:lnTo>
                    <a:pt x="76815" y="469391"/>
                  </a:lnTo>
                  <a:lnTo>
                    <a:pt x="95816" y="451204"/>
                  </a:lnTo>
                  <a:lnTo>
                    <a:pt x="114374" y="421483"/>
                  </a:lnTo>
                  <a:lnTo>
                    <a:pt x="134380" y="380052"/>
                  </a:lnTo>
                  <a:lnTo>
                    <a:pt x="142538" y="350801"/>
                  </a:lnTo>
                  <a:lnTo>
                    <a:pt x="149388" y="316483"/>
                  </a:lnTo>
                  <a:lnTo>
                    <a:pt x="155365" y="278787"/>
                  </a:lnTo>
                  <a:lnTo>
                    <a:pt x="160056" y="239546"/>
                  </a:lnTo>
                  <a:lnTo>
                    <a:pt x="163888" y="199274"/>
                  </a:lnTo>
                  <a:lnTo>
                    <a:pt x="167149" y="158315"/>
                  </a:lnTo>
                  <a:lnTo>
                    <a:pt x="167911" y="126776"/>
                  </a:lnTo>
                  <a:lnTo>
                    <a:pt x="164996" y="80443"/>
                  </a:lnTo>
                  <a:lnTo>
                    <a:pt x="157115" y="53266"/>
                  </a:lnTo>
                  <a:lnTo>
                    <a:pt x="152050" y="44043"/>
                  </a:lnTo>
                  <a:lnTo>
                    <a:pt x="147262" y="39305"/>
                  </a:lnTo>
                  <a:lnTo>
                    <a:pt x="142659" y="37558"/>
                  </a:lnTo>
                  <a:lnTo>
                    <a:pt x="138179" y="37804"/>
                  </a:lnTo>
                  <a:lnTo>
                    <a:pt x="127557" y="49367"/>
                  </a:lnTo>
                  <a:lnTo>
                    <a:pt x="116487" y="72850"/>
                  </a:lnTo>
                  <a:lnTo>
                    <a:pt x="106863" y="111510"/>
                  </a:lnTo>
                  <a:lnTo>
                    <a:pt x="103026" y="136494"/>
                  </a:lnTo>
                  <a:lnTo>
                    <a:pt x="99763" y="164440"/>
                  </a:lnTo>
                  <a:lnTo>
                    <a:pt x="96882" y="194359"/>
                  </a:lnTo>
                  <a:lnTo>
                    <a:pt x="94961" y="224183"/>
                  </a:lnTo>
                  <a:lnTo>
                    <a:pt x="93681" y="253943"/>
                  </a:lnTo>
                  <a:lnTo>
                    <a:pt x="92827" y="283661"/>
                  </a:lnTo>
                  <a:lnTo>
                    <a:pt x="92964" y="311234"/>
                  </a:lnTo>
                  <a:lnTo>
                    <a:pt x="93760" y="337377"/>
                  </a:lnTo>
                  <a:lnTo>
                    <a:pt x="94997" y="362567"/>
                  </a:lnTo>
                  <a:lnTo>
                    <a:pt x="105778" y="405608"/>
                  </a:lnTo>
                  <a:lnTo>
                    <a:pt x="122330" y="440730"/>
                  </a:lnTo>
                  <a:lnTo>
                    <a:pt x="141445" y="465747"/>
                  </a:lnTo>
                  <a:lnTo>
                    <a:pt x="159818" y="478747"/>
                  </a:lnTo>
                  <a:lnTo>
                    <a:pt x="168668" y="482213"/>
                  </a:lnTo>
                  <a:lnTo>
                    <a:pt x="178097" y="480997"/>
                  </a:lnTo>
                  <a:lnTo>
                    <a:pt x="197980" y="470238"/>
                  </a:lnTo>
                  <a:lnTo>
                    <a:pt x="216695" y="440526"/>
                  </a:lnTo>
                  <a:lnTo>
                    <a:pt x="233009" y="394160"/>
                  </a:lnTo>
                  <a:lnTo>
                    <a:pt x="239335" y="363028"/>
                  </a:lnTo>
                  <a:lnTo>
                    <a:pt x="244963" y="328868"/>
                  </a:lnTo>
                  <a:lnTo>
                    <a:pt x="251538" y="291277"/>
                  </a:lnTo>
                  <a:lnTo>
                    <a:pt x="258743" y="251400"/>
                  </a:lnTo>
                  <a:lnTo>
                    <a:pt x="266369" y="209999"/>
                  </a:lnTo>
                  <a:lnTo>
                    <a:pt x="272158" y="175343"/>
                  </a:lnTo>
                  <a:lnTo>
                    <a:pt x="276723" y="145183"/>
                  </a:lnTo>
                  <a:lnTo>
                    <a:pt x="280472" y="118021"/>
                  </a:lnTo>
                  <a:lnTo>
                    <a:pt x="288401" y="72789"/>
                  </a:lnTo>
                  <a:lnTo>
                    <a:pt x="295922" y="37399"/>
                  </a:lnTo>
                  <a:lnTo>
                    <a:pt x="305419" y="0"/>
                  </a:lnTo>
                  <a:lnTo>
                    <a:pt x="305247" y="66"/>
                  </a:lnTo>
                  <a:lnTo>
                    <a:pt x="299902" y="26669"/>
                  </a:lnTo>
                  <a:lnTo>
                    <a:pt x="295390" y="59940"/>
                  </a:lnTo>
                  <a:lnTo>
                    <a:pt x="288680" y="105301"/>
                  </a:lnTo>
                  <a:lnTo>
                    <a:pt x="286327" y="130944"/>
                  </a:lnTo>
                  <a:lnTo>
                    <a:pt x="284758" y="157918"/>
                  </a:lnTo>
                  <a:lnTo>
                    <a:pt x="283712" y="185777"/>
                  </a:lnTo>
                  <a:lnTo>
                    <a:pt x="283014" y="214228"/>
                  </a:lnTo>
                  <a:lnTo>
                    <a:pt x="282550" y="243073"/>
                  </a:lnTo>
                  <a:lnTo>
                    <a:pt x="282239" y="272181"/>
                  </a:lnTo>
                  <a:lnTo>
                    <a:pt x="282033" y="299348"/>
                  </a:lnTo>
                  <a:lnTo>
                    <a:pt x="281896" y="325220"/>
                  </a:lnTo>
                  <a:lnTo>
                    <a:pt x="283154" y="372546"/>
                  </a:lnTo>
                  <a:lnTo>
                    <a:pt x="288416" y="412395"/>
                  </a:lnTo>
                  <a:lnTo>
                    <a:pt x="297341" y="437631"/>
                  </a:lnTo>
                  <a:lnTo>
                    <a:pt x="308363" y="452140"/>
                  </a:lnTo>
                  <a:lnTo>
                    <a:pt x="320317" y="458588"/>
                  </a:lnTo>
                  <a:lnTo>
                    <a:pt x="327173" y="457486"/>
                  </a:lnTo>
                  <a:lnTo>
                    <a:pt x="342318" y="448735"/>
                  </a:lnTo>
                  <a:lnTo>
                    <a:pt x="354693" y="431675"/>
                  </a:lnTo>
                  <a:lnTo>
                    <a:pt x="370520" y="400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55"/>
            <p:cNvSpPr/>
            <p:nvPr>
              <p:custDataLst>
                <p:tags r:id="rId18"/>
              </p:custDataLst>
            </p:nvPr>
          </p:nvSpPr>
          <p:spPr>
            <a:xfrm>
              <a:off x="3136900" y="13144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6741" y="19541"/>
                  </a:lnTo>
                  <a:lnTo>
                    <a:pt x="81922" y="119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1256"/>
          <p:cNvSpPr/>
          <p:nvPr>
            <p:custDataLst>
              <p:tags r:id="rId7"/>
            </p:custDataLst>
          </p:nvPr>
        </p:nvSpPr>
        <p:spPr>
          <a:xfrm>
            <a:off x="2059997" y="1106800"/>
            <a:ext cx="73604" cy="518801"/>
          </a:xfrm>
          <a:custGeom>
            <a:avLst/>
            <a:gdLst/>
            <a:ahLst/>
            <a:cxnLst/>
            <a:rect l="0" t="0" r="0" b="0"/>
            <a:pathLst>
              <a:path w="73604" h="518801">
                <a:moveTo>
                  <a:pt x="73603" y="42550"/>
                </a:moveTo>
                <a:lnTo>
                  <a:pt x="73603" y="42550"/>
                </a:lnTo>
                <a:lnTo>
                  <a:pt x="72897" y="11468"/>
                </a:lnTo>
                <a:lnTo>
                  <a:pt x="70232" y="4512"/>
                </a:lnTo>
                <a:lnTo>
                  <a:pt x="68533" y="2374"/>
                </a:lnTo>
                <a:lnTo>
                  <a:pt x="64765" y="0"/>
                </a:lnTo>
                <a:lnTo>
                  <a:pt x="58856" y="826"/>
                </a:lnTo>
                <a:lnTo>
                  <a:pt x="55305" y="2034"/>
                </a:lnTo>
                <a:lnTo>
                  <a:pt x="40195" y="17218"/>
                </a:lnTo>
                <a:lnTo>
                  <a:pt x="16831" y="59889"/>
                </a:lnTo>
                <a:lnTo>
                  <a:pt x="6978" y="91884"/>
                </a:lnTo>
                <a:lnTo>
                  <a:pt x="1659" y="131033"/>
                </a:lnTo>
                <a:lnTo>
                  <a:pt x="0" y="175009"/>
                </a:lnTo>
                <a:lnTo>
                  <a:pt x="545" y="198590"/>
                </a:lnTo>
                <a:lnTo>
                  <a:pt x="1615" y="222776"/>
                </a:lnTo>
                <a:lnTo>
                  <a:pt x="3738" y="247368"/>
                </a:lnTo>
                <a:lnTo>
                  <a:pt x="6566" y="272228"/>
                </a:lnTo>
                <a:lnTo>
                  <a:pt x="9862" y="297269"/>
                </a:lnTo>
                <a:lnTo>
                  <a:pt x="19168" y="343906"/>
                </a:lnTo>
                <a:lnTo>
                  <a:pt x="28949" y="386742"/>
                </a:lnTo>
                <a:lnTo>
                  <a:pt x="35647" y="424595"/>
                </a:lnTo>
                <a:lnTo>
                  <a:pt x="43385" y="470896"/>
                </a:lnTo>
                <a:lnTo>
                  <a:pt x="41853" y="518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257"/>
          <p:cNvGrpSpPr/>
          <p:nvPr/>
        </p:nvGrpSpPr>
        <p:grpSpPr>
          <a:xfrm>
            <a:off x="1365511" y="714792"/>
            <a:ext cx="1289384" cy="1534572"/>
            <a:chOff x="1365511" y="714792"/>
            <a:chExt cx="1289384" cy="1534572"/>
          </a:xfrm>
        </p:grpSpPr>
        <p:sp>
          <p:nvSpPr>
            <p:cNvPr id="213" name="SMARTInkShape-1257"/>
            <p:cNvSpPr/>
            <p:nvPr>
              <p:custDataLst>
                <p:tags r:id="rId8"/>
              </p:custDataLst>
            </p:nvPr>
          </p:nvSpPr>
          <p:spPr>
            <a:xfrm>
              <a:off x="1658301" y="877645"/>
              <a:ext cx="166672" cy="1001956"/>
            </a:xfrm>
            <a:custGeom>
              <a:avLst/>
              <a:gdLst/>
              <a:ahLst/>
              <a:cxnLst/>
              <a:rect l="0" t="0" r="0" b="0"/>
              <a:pathLst>
                <a:path w="166672" h="1001956">
                  <a:moveTo>
                    <a:pt x="138749" y="36755"/>
                  </a:moveTo>
                  <a:lnTo>
                    <a:pt x="138749" y="36755"/>
                  </a:lnTo>
                  <a:lnTo>
                    <a:pt x="105577" y="5465"/>
                  </a:lnTo>
                  <a:lnTo>
                    <a:pt x="97900" y="1681"/>
                  </a:lnTo>
                  <a:lnTo>
                    <a:pt x="89785" y="0"/>
                  </a:lnTo>
                  <a:lnTo>
                    <a:pt x="79592" y="3016"/>
                  </a:lnTo>
                  <a:lnTo>
                    <a:pt x="52432" y="19821"/>
                  </a:lnTo>
                  <a:lnTo>
                    <a:pt x="21301" y="53662"/>
                  </a:lnTo>
                  <a:lnTo>
                    <a:pt x="9879" y="73667"/>
                  </a:lnTo>
                  <a:lnTo>
                    <a:pt x="2258" y="108135"/>
                  </a:lnTo>
                  <a:lnTo>
                    <a:pt x="0" y="145158"/>
                  </a:lnTo>
                  <a:lnTo>
                    <a:pt x="2702" y="182939"/>
                  </a:lnTo>
                  <a:lnTo>
                    <a:pt x="14713" y="224316"/>
                  </a:lnTo>
                  <a:lnTo>
                    <a:pt x="31677" y="271226"/>
                  </a:lnTo>
                  <a:lnTo>
                    <a:pt x="45771" y="304183"/>
                  </a:lnTo>
                  <a:lnTo>
                    <a:pt x="60736" y="338351"/>
                  </a:lnTo>
                  <a:lnTo>
                    <a:pt x="74443" y="374703"/>
                  </a:lnTo>
                  <a:lnTo>
                    <a:pt x="85709" y="413908"/>
                  </a:lnTo>
                  <a:lnTo>
                    <a:pt x="95420" y="454145"/>
                  </a:lnTo>
                  <a:lnTo>
                    <a:pt x="104440" y="493195"/>
                  </a:lnTo>
                  <a:lnTo>
                    <a:pt x="113152" y="533599"/>
                  </a:lnTo>
                  <a:lnTo>
                    <a:pt x="122434" y="574369"/>
                  </a:lnTo>
                  <a:lnTo>
                    <a:pt x="133614" y="613656"/>
                  </a:lnTo>
                  <a:lnTo>
                    <a:pt x="143758" y="650402"/>
                  </a:lnTo>
                  <a:lnTo>
                    <a:pt x="152264" y="686959"/>
                  </a:lnTo>
                  <a:lnTo>
                    <a:pt x="158396" y="726725"/>
                  </a:lnTo>
                  <a:lnTo>
                    <a:pt x="163474" y="764155"/>
                  </a:lnTo>
                  <a:lnTo>
                    <a:pt x="166671" y="799605"/>
                  </a:lnTo>
                  <a:lnTo>
                    <a:pt x="165740" y="834175"/>
                  </a:lnTo>
                  <a:lnTo>
                    <a:pt x="161250" y="878629"/>
                  </a:lnTo>
                  <a:lnTo>
                    <a:pt x="152079" y="918612"/>
                  </a:lnTo>
                  <a:lnTo>
                    <a:pt x="138794" y="940690"/>
                  </a:lnTo>
                  <a:lnTo>
                    <a:pt x="104891" y="974488"/>
                  </a:lnTo>
                  <a:lnTo>
                    <a:pt x="60825" y="996797"/>
                  </a:lnTo>
                  <a:lnTo>
                    <a:pt x="43499" y="100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58"/>
            <p:cNvSpPr/>
            <p:nvPr>
              <p:custDataLst>
                <p:tags r:id="rId9"/>
              </p:custDataLst>
            </p:nvPr>
          </p:nvSpPr>
          <p:spPr>
            <a:xfrm>
              <a:off x="1365511" y="2171700"/>
              <a:ext cx="126740" cy="12701"/>
            </a:xfrm>
            <a:custGeom>
              <a:avLst/>
              <a:gdLst/>
              <a:ahLst/>
              <a:cxnLst/>
              <a:rect l="0" t="0" r="0" b="0"/>
              <a:pathLst>
                <a:path w="126740" h="127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6558" y="3371"/>
                  </a:lnTo>
                  <a:lnTo>
                    <a:pt x="46202" y="5958"/>
                  </a:lnTo>
                  <a:lnTo>
                    <a:pt x="86920" y="6272"/>
                  </a:lnTo>
                  <a:lnTo>
                    <a:pt x="1267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59"/>
            <p:cNvSpPr/>
            <p:nvPr>
              <p:custDataLst>
                <p:tags r:id="rId10"/>
              </p:custDataLst>
            </p:nvPr>
          </p:nvSpPr>
          <p:spPr>
            <a:xfrm>
              <a:off x="1420529" y="714792"/>
              <a:ext cx="165305" cy="99924"/>
            </a:xfrm>
            <a:custGeom>
              <a:avLst/>
              <a:gdLst/>
              <a:ahLst/>
              <a:cxnLst/>
              <a:rect l="0" t="0" r="0" b="0"/>
              <a:pathLst>
                <a:path w="165305" h="99924">
                  <a:moveTo>
                    <a:pt x="103471" y="15458"/>
                  </a:moveTo>
                  <a:lnTo>
                    <a:pt x="103471" y="15458"/>
                  </a:lnTo>
                  <a:lnTo>
                    <a:pt x="90606" y="30205"/>
                  </a:lnTo>
                  <a:lnTo>
                    <a:pt x="87170" y="37534"/>
                  </a:lnTo>
                  <a:lnTo>
                    <a:pt x="83824" y="49594"/>
                  </a:lnTo>
                  <a:lnTo>
                    <a:pt x="63481" y="73898"/>
                  </a:lnTo>
                  <a:lnTo>
                    <a:pt x="39598" y="92488"/>
                  </a:lnTo>
                  <a:lnTo>
                    <a:pt x="27105" y="98612"/>
                  </a:lnTo>
                  <a:lnTo>
                    <a:pt x="16379" y="99923"/>
                  </a:lnTo>
                  <a:lnTo>
                    <a:pt x="11543" y="99284"/>
                  </a:lnTo>
                  <a:lnTo>
                    <a:pt x="7613" y="97448"/>
                  </a:lnTo>
                  <a:lnTo>
                    <a:pt x="1366" y="91644"/>
                  </a:lnTo>
                  <a:lnTo>
                    <a:pt x="0" y="76835"/>
                  </a:lnTo>
                  <a:lnTo>
                    <a:pt x="8243" y="32834"/>
                  </a:lnTo>
                  <a:lnTo>
                    <a:pt x="19438" y="9396"/>
                  </a:lnTo>
                  <a:lnTo>
                    <a:pt x="27553" y="2180"/>
                  </a:lnTo>
                  <a:lnTo>
                    <a:pt x="31692" y="256"/>
                  </a:lnTo>
                  <a:lnTo>
                    <a:pt x="40055" y="0"/>
                  </a:lnTo>
                  <a:lnTo>
                    <a:pt x="63663" y="8955"/>
                  </a:lnTo>
                  <a:lnTo>
                    <a:pt x="87286" y="23644"/>
                  </a:lnTo>
                  <a:lnTo>
                    <a:pt x="123098" y="65537"/>
                  </a:lnTo>
                  <a:lnTo>
                    <a:pt x="142965" y="85035"/>
                  </a:lnTo>
                  <a:lnTo>
                    <a:pt x="158017" y="90786"/>
                  </a:lnTo>
                  <a:lnTo>
                    <a:pt x="159591" y="90371"/>
                  </a:lnTo>
                  <a:lnTo>
                    <a:pt x="163220" y="88029"/>
                  </a:lnTo>
                  <a:lnTo>
                    <a:pt x="165304" y="78991"/>
                  </a:lnTo>
                  <a:lnTo>
                    <a:pt x="164819" y="64862"/>
                  </a:lnTo>
                  <a:lnTo>
                    <a:pt x="153010" y="30809"/>
                  </a:lnTo>
                  <a:lnTo>
                    <a:pt x="149197" y="23575"/>
                  </a:lnTo>
                  <a:lnTo>
                    <a:pt x="137434" y="13656"/>
                  </a:lnTo>
                  <a:lnTo>
                    <a:pt x="123505" y="7602"/>
                  </a:lnTo>
                  <a:lnTo>
                    <a:pt x="110258" y="4911"/>
                  </a:lnTo>
                  <a:lnTo>
                    <a:pt x="103762" y="6310"/>
                  </a:lnTo>
                  <a:lnTo>
                    <a:pt x="66808" y="25944"/>
                  </a:lnTo>
                  <a:lnTo>
                    <a:pt x="52671" y="4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60"/>
            <p:cNvSpPr/>
            <p:nvPr>
              <p:custDataLst>
                <p:tags r:id="rId11"/>
              </p:custDataLst>
            </p:nvPr>
          </p:nvSpPr>
          <p:spPr>
            <a:xfrm>
              <a:off x="1629386" y="2109911"/>
              <a:ext cx="179680" cy="139453"/>
            </a:xfrm>
            <a:custGeom>
              <a:avLst/>
              <a:gdLst/>
              <a:ahLst/>
              <a:cxnLst/>
              <a:rect l="0" t="0" r="0" b="0"/>
              <a:pathLst>
                <a:path w="179680" h="139453">
                  <a:moveTo>
                    <a:pt x="129564" y="10989"/>
                  </a:moveTo>
                  <a:lnTo>
                    <a:pt x="129564" y="10989"/>
                  </a:lnTo>
                  <a:lnTo>
                    <a:pt x="129564" y="14360"/>
                  </a:lnTo>
                  <a:lnTo>
                    <a:pt x="123789" y="27595"/>
                  </a:lnTo>
                  <a:lnTo>
                    <a:pt x="102626" y="72130"/>
                  </a:lnTo>
                  <a:lnTo>
                    <a:pt x="83556" y="107890"/>
                  </a:lnTo>
                  <a:lnTo>
                    <a:pt x="62231" y="126876"/>
                  </a:lnTo>
                  <a:lnTo>
                    <a:pt x="44781" y="138067"/>
                  </a:lnTo>
                  <a:lnTo>
                    <a:pt x="39881" y="139452"/>
                  </a:lnTo>
                  <a:lnTo>
                    <a:pt x="30673" y="139110"/>
                  </a:lnTo>
                  <a:lnTo>
                    <a:pt x="21877" y="130961"/>
                  </a:lnTo>
                  <a:lnTo>
                    <a:pt x="13970" y="117227"/>
                  </a:lnTo>
                  <a:lnTo>
                    <a:pt x="0" y="69995"/>
                  </a:lnTo>
                  <a:lnTo>
                    <a:pt x="954" y="59321"/>
                  </a:lnTo>
                  <a:lnTo>
                    <a:pt x="3730" y="51755"/>
                  </a:lnTo>
                  <a:lnTo>
                    <a:pt x="5458" y="48750"/>
                  </a:lnTo>
                  <a:lnTo>
                    <a:pt x="14632" y="41149"/>
                  </a:lnTo>
                  <a:lnTo>
                    <a:pt x="22274" y="38505"/>
                  </a:lnTo>
                  <a:lnTo>
                    <a:pt x="26287" y="37799"/>
                  </a:lnTo>
                  <a:lnTo>
                    <a:pt x="34510" y="38897"/>
                  </a:lnTo>
                  <a:lnTo>
                    <a:pt x="48953" y="45364"/>
                  </a:lnTo>
                  <a:lnTo>
                    <a:pt x="72797" y="63562"/>
                  </a:lnTo>
                  <a:lnTo>
                    <a:pt x="114647" y="110147"/>
                  </a:lnTo>
                  <a:lnTo>
                    <a:pt x="136768" y="127005"/>
                  </a:lnTo>
                  <a:lnTo>
                    <a:pt x="143584" y="129580"/>
                  </a:lnTo>
                  <a:lnTo>
                    <a:pt x="147377" y="130266"/>
                  </a:lnTo>
                  <a:lnTo>
                    <a:pt x="150612" y="129313"/>
                  </a:lnTo>
                  <a:lnTo>
                    <a:pt x="166507" y="113842"/>
                  </a:lnTo>
                  <a:lnTo>
                    <a:pt x="175161" y="95008"/>
                  </a:lnTo>
                  <a:lnTo>
                    <a:pt x="179679" y="67008"/>
                  </a:lnTo>
                  <a:lnTo>
                    <a:pt x="179354" y="55642"/>
                  </a:lnTo>
                  <a:lnTo>
                    <a:pt x="174499" y="40604"/>
                  </a:lnTo>
                  <a:lnTo>
                    <a:pt x="156587" y="14079"/>
                  </a:lnTo>
                  <a:lnTo>
                    <a:pt x="140863" y="4065"/>
                  </a:lnTo>
                  <a:lnTo>
                    <a:pt x="122799" y="0"/>
                  </a:lnTo>
                  <a:lnTo>
                    <a:pt x="110329" y="2813"/>
                  </a:lnTo>
                  <a:lnTo>
                    <a:pt x="104041" y="5538"/>
                  </a:lnTo>
                  <a:lnTo>
                    <a:pt x="95172" y="14211"/>
                  </a:lnTo>
                  <a:lnTo>
                    <a:pt x="91819" y="19487"/>
                  </a:lnTo>
                  <a:lnTo>
                    <a:pt x="89976" y="30994"/>
                  </a:lnTo>
                  <a:lnTo>
                    <a:pt x="91464" y="4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61"/>
            <p:cNvSpPr/>
            <p:nvPr>
              <p:custDataLst>
                <p:tags r:id="rId12"/>
              </p:custDataLst>
            </p:nvPr>
          </p:nvSpPr>
          <p:spPr>
            <a:xfrm>
              <a:off x="1995044" y="1447800"/>
              <a:ext cx="132207" cy="44451"/>
            </a:xfrm>
            <a:custGeom>
              <a:avLst/>
              <a:gdLst/>
              <a:ahLst/>
              <a:cxnLst/>
              <a:rect l="0" t="0" r="0" b="0"/>
              <a:pathLst>
                <a:path w="132207" h="44451">
                  <a:moveTo>
                    <a:pt x="11556" y="44450"/>
                  </a:moveTo>
                  <a:lnTo>
                    <a:pt x="11556" y="44450"/>
                  </a:lnTo>
                  <a:lnTo>
                    <a:pt x="8185" y="41079"/>
                  </a:lnTo>
                  <a:lnTo>
                    <a:pt x="4648" y="39424"/>
                  </a:lnTo>
                  <a:lnTo>
                    <a:pt x="2718" y="38983"/>
                  </a:lnTo>
                  <a:lnTo>
                    <a:pt x="1430" y="37983"/>
                  </a:lnTo>
                  <a:lnTo>
                    <a:pt x="0" y="34990"/>
                  </a:lnTo>
                  <a:lnTo>
                    <a:pt x="324" y="33910"/>
                  </a:lnTo>
                  <a:lnTo>
                    <a:pt x="1246" y="33190"/>
                  </a:lnTo>
                  <a:lnTo>
                    <a:pt x="43334" y="15906"/>
                  </a:lnTo>
                  <a:lnTo>
                    <a:pt x="81100" y="5340"/>
                  </a:lnTo>
                  <a:lnTo>
                    <a:pt x="132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62"/>
            <p:cNvSpPr/>
            <p:nvPr>
              <p:custDataLst>
                <p:tags r:id="rId13"/>
              </p:custDataLst>
            </p:nvPr>
          </p:nvSpPr>
          <p:spPr>
            <a:xfrm>
              <a:off x="2282075" y="1170688"/>
              <a:ext cx="86476" cy="410463"/>
            </a:xfrm>
            <a:custGeom>
              <a:avLst/>
              <a:gdLst/>
              <a:ahLst/>
              <a:cxnLst/>
              <a:rect l="0" t="0" r="0" b="0"/>
              <a:pathLst>
                <a:path w="86476" h="410463">
                  <a:moveTo>
                    <a:pt x="86475" y="23112"/>
                  </a:moveTo>
                  <a:lnTo>
                    <a:pt x="86475" y="23112"/>
                  </a:lnTo>
                  <a:lnTo>
                    <a:pt x="65518" y="2861"/>
                  </a:lnTo>
                  <a:lnTo>
                    <a:pt x="59992" y="0"/>
                  </a:lnTo>
                  <a:lnTo>
                    <a:pt x="56825" y="1354"/>
                  </a:lnTo>
                  <a:lnTo>
                    <a:pt x="49544" y="8503"/>
                  </a:lnTo>
                  <a:lnTo>
                    <a:pt x="34140" y="41283"/>
                  </a:lnTo>
                  <a:lnTo>
                    <a:pt x="24174" y="76579"/>
                  </a:lnTo>
                  <a:lnTo>
                    <a:pt x="15041" y="121664"/>
                  </a:lnTo>
                  <a:lnTo>
                    <a:pt x="10630" y="149491"/>
                  </a:lnTo>
                  <a:lnTo>
                    <a:pt x="6278" y="179331"/>
                  </a:lnTo>
                  <a:lnTo>
                    <a:pt x="3377" y="208397"/>
                  </a:lnTo>
                  <a:lnTo>
                    <a:pt x="1443" y="236946"/>
                  </a:lnTo>
                  <a:lnTo>
                    <a:pt x="154" y="265152"/>
                  </a:lnTo>
                  <a:lnTo>
                    <a:pt x="0" y="290305"/>
                  </a:lnTo>
                  <a:lnTo>
                    <a:pt x="1710" y="335187"/>
                  </a:lnTo>
                  <a:lnTo>
                    <a:pt x="10466" y="368775"/>
                  </a:lnTo>
                  <a:lnTo>
                    <a:pt x="23060" y="391934"/>
                  </a:lnTo>
                  <a:lnTo>
                    <a:pt x="48375" y="41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63"/>
            <p:cNvSpPr/>
            <p:nvPr>
              <p:custDataLst>
                <p:tags r:id="rId14"/>
              </p:custDataLst>
            </p:nvPr>
          </p:nvSpPr>
          <p:spPr>
            <a:xfrm>
              <a:off x="2416347" y="1193800"/>
              <a:ext cx="85554" cy="376103"/>
            </a:xfrm>
            <a:custGeom>
              <a:avLst/>
              <a:gdLst/>
              <a:ahLst/>
              <a:cxnLst/>
              <a:rect l="0" t="0" r="0" b="0"/>
              <a:pathLst>
                <a:path w="85554" h="376103">
                  <a:moveTo>
                    <a:pt x="22053" y="0"/>
                  </a:moveTo>
                  <a:lnTo>
                    <a:pt x="22053" y="0"/>
                  </a:lnTo>
                  <a:lnTo>
                    <a:pt x="11927" y="41091"/>
                  </a:lnTo>
                  <a:lnTo>
                    <a:pt x="9410" y="88610"/>
                  </a:lnTo>
                  <a:lnTo>
                    <a:pt x="6321" y="129458"/>
                  </a:lnTo>
                  <a:lnTo>
                    <a:pt x="2596" y="175365"/>
                  </a:lnTo>
                  <a:lnTo>
                    <a:pt x="615" y="199460"/>
                  </a:lnTo>
                  <a:lnTo>
                    <a:pt x="0" y="223990"/>
                  </a:lnTo>
                  <a:lnTo>
                    <a:pt x="295" y="248810"/>
                  </a:lnTo>
                  <a:lnTo>
                    <a:pt x="3211" y="295438"/>
                  </a:lnTo>
                  <a:lnTo>
                    <a:pt x="9210" y="332624"/>
                  </a:lnTo>
                  <a:lnTo>
                    <a:pt x="20343" y="356207"/>
                  </a:lnTo>
                  <a:lnTo>
                    <a:pt x="27263" y="364471"/>
                  </a:lnTo>
                  <a:lnTo>
                    <a:pt x="42478" y="373654"/>
                  </a:lnTo>
                  <a:lnTo>
                    <a:pt x="50486" y="376102"/>
                  </a:lnTo>
                  <a:lnTo>
                    <a:pt x="57942" y="374913"/>
                  </a:lnTo>
                  <a:lnTo>
                    <a:pt x="85553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64"/>
            <p:cNvSpPr/>
            <p:nvPr>
              <p:custDataLst>
                <p:tags r:id="rId15"/>
              </p:custDataLst>
            </p:nvPr>
          </p:nvSpPr>
          <p:spPr>
            <a:xfrm>
              <a:off x="2330450" y="136525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42063" y="46314"/>
                  </a:lnTo>
                  <a:lnTo>
                    <a:pt x="75845" y="31873"/>
                  </a:lnTo>
                  <a:lnTo>
                    <a:pt x="116729" y="1604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65"/>
            <p:cNvSpPr/>
            <p:nvPr>
              <p:custDataLst>
                <p:tags r:id="rId16"/>
              </p:custDataLst>
            </p:nvPr>
          </p:nvSpPr>
          <p:spPr>
            <a:xfrm>
              <a:off x="2565400" y="1174750"/>
              <a:ext cx="89495" cy="457201"/>
            </a:xfrm>
            <a:custGeom>
              <a:avLst/>
              <a:gdLst/>
              <a:ahLst/>
              <a:cxnLst/>
              <a:rect l="0" t="0" r="0" b="0"/>
              <a:pathLst>
                <a:path w="89495" h="4572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27437" y="49832"/>
                  </a:lnTo>
                  <a:lnTo>
                    <a:pt x="42063" y="87529"/>
                  </a:lnTo>
                  <a:lnTo>
                    <a:pt x="59852" y="132035"/>
                  </a:lnTo>
                  <a:lnTo>
                    <a:pt x="69535" y="155757"/>
                  </a:lnTo>
                  <a:lnTo>
                    <a:pt x="76695" y="180743"/>
                  </a:lnTo>
                  <a:lnTo>
                    <a:pt x="82174" y="206573"/>
                  </a:lnTo>
                  <a:lnTo>
                    <a:pt x="86533" y="232966"/>
                  </a:lnTo>
                  <a:lnTo>
                    <a:pt x="88733" y="259027"/>
                  </a:lnTo>
                  <a:lnTo>
                    <a:pt x="89494" y="284868"/>
                  </a:lnTo>
                  <a:lnTo>
                    <a:pt x="89296" y="310562"/>
                  </a:lnTo>
                  <a:lnTo>
                    <a:pt x="85313" y="356044"/>
                  </a:lnTo>
                  <a:lnTo>
                    <a:pt x="79545" y="395309"/>
                  </a:lnTo>
                  <a:lnTo>
                    <a:pt x="73036" y="436980"/>
                  </a:lnTo>
                  <a:lnTo>
                    <a:pt x="6985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25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8" name="SMARTInkShape-1266"/>
          <p:cNvSpPr/>
          <p:nvPr>
            <p:custDataLst>
              <p:tags r:id="rId1"/>
            </p:custDataLst>
          </p:nvPr>
        </p:nvSpPr>
        <p:spPr>
          <a:xfrm>
            <a:off x="11191601" y="1982522"/>
            <a:ext cx="124100" cy="455879"/>
          </a:xfrm>
          <a:custGeom>
            <a:avLst/>
            <a:gdLst/>
            <a:ahLst/>
            <a:cxnLst/>
            <a:rect l="0" t="0" r="0" b="0"/>
            <a:pathLst>
              <a:path w="124100" h="455879">
                <a:moveTo>
                  <a:pt x="124099" y="30428"/>
                </a:moveTo>
                <a:lnTo>
                  <a:pt x="124099" y="30428"/>
                </a:lnTo>
                <a:lnTo>
                  <a:pt x="124099" y="27057"/>
                </a:lnTo>
                <a:lnTo>
                  <a:pt x="120728" y="18218"/>
                </a:lnTo>
                <a:lnTo>
                  <a:pt x="111234" y="5371"/>
                </a:lnTo>
                <a:lnTo>
                  <a:pt x="109172" y="3140"/>
                </a:lnTo>
                <a:lnTo>
                  <a:pt x="103118" y="661"/>
                </a:lnTo>
                <a:lnTo>
                  <a:pt x="99528" y="0"/>
                </a:lnTo>
                <a:lnTo>
                  <a:pt x="89896" y="4910"/>
                </a:lnTo>
                <a:lnTo>
                  <a:pt x="55911" y="37024"/>
                </a:lnTo>
                <a:lnTo>
                  <a:pt x="29178" y="77644"/>
                </a:lnTo>
                <a:lnTo>
                  <a:pt x="11778" y="117560"/>
                </a:lnTo>
                <a:lnTo>
                  <a:pt x="3623" y="149587"/>
                </a:lnTo>
                <a:lnTo>
                  <a:pt x="0" y="184988"/>
                </a:lnTo>
                <a:lnTo>
                  <a:pt x="270" y="221888"/>
                </a:lnTo>
                <a:lnTo>
                  <a:pt x="3447" y="259455"/>
                </a:lnTo>
                <a:lnTo>
                  <a:pt x="9563" y="297317"/>
                </a:lnTo>
                <a:lnTo>
                  <a:pt x="15103" y="331549"/>
                </a:lnTo>
                <a:lnTo>
                  <a:pt x="22189" y="378588"/>
                </a:lnTo>
                <a:lnTo>
                  <a:pt x="24993" y="418160"/>
                </a:lnTo>
                <a:lnTo>
                  <a:pt x="21356" y="442115"/>
                </a:lnTo>
                <a:lnTo>
                  <a:pt x="16149" y="4558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259"/>
          <p:cNvGrpSpPr/>
          <p:nvPr/>
        </p:nvGrpSpPr>
        <p:grpSpPr>
          <a:xfrm>
            <a:off x="9040499" y="1951670"/>
            <a:ext cx="2781735" cy="901142"/>
            <a:chOff x="9040499" y="1951670"/>
            <a:chExt cx="2781735" cy="901142"/>
          </a:xfrm>
        </p:grpSpPr>
        <p:sp>
          <p:nvSpPr>
            <p:cNvPr id="199" name="SMARTInkShape-1267"/>
            <p:cNvSpPr/>
            <p:nvPr>
              <p:custDataLst>
                <p:tags r:id="rId150"/>
              </p:custDataLst>
            </p:nvPr>
          </p:nvSpPr>
          <p:spPr>
            <a:xfrm>
              <a:off x="9117500" y="1951670"/>
              <a:ext cx="134520" cy="342850"/>
            </a:xfrm>
            <a:custGeom>
              <a:avLst/>
              <a:gdLst/>
              <a:ahLst/>
              <a:cxnLst/>
              <a:rect l="0" t="0" r="0" b="0"/>
              <a:pathLst>
                <a:path w="134520" h="342850">
                  <a:moveTo>
                    <a:pt x="90000" y="220030"/>
                  </a:moveTo>
                  <a:lnTo>
                    <a:pt x="90000" y="220030"/>
                  </a:lnTo>
                  <a:lnTo>
                    <a:pt x="90000" y="207820"/>
                  </a:lnTo>
                  <a:lnTo>
                    <a:pt x="89295" y="205540"/>
                  </a:lnTo>
                  <a:lnTo>
                    <a:pt x="88119" y="204020"/>
                  </a:lnTo>
                  <a:lnTo>
                    <a:pt x="86629" y="203007"/>
                  </a:lnTo>
                  <a:lnTo>
                    <a:pt x="84973" y="198118"/>
                  </a:lnTo>
                  <a:lnTo>
                    <a:pt x="84533" y="194838"/>
                  </a:lnTo>
                  <a:lnTo>
                    <a:pt x="83532" y="192652"/>
                  </a:lnTo>
                  <a:lnTo>
                    <a:pt x="82159" y="191195"/>
                  </a:lnTo>
                  <a:lnTo>
                    <a:pt x="80540" y="190223"/>
                  </a:lnTo>
                  <a:lnTo>
                    <a:pt x="74978" y="191025"/>
                  </a:lnTo>
                  <a:lnTo>
                    <a:pt x="56536" y="200660"/>
                  </a:lnTo>
                  <a:lnTo>
                    <a:pt x="24393" y="242870"/>
                  </a:lnTo>
                  <a:lnTo>
                    <a:pt x="2330" y="283887"/>
                  </a:lnTo>
                  <a:lnTo>
                    <a:pt x="0" y="301798"/>
                  </a:lnTo>
                  <a:lnTo>
                    <a:pt x="366" y="310525"/>
                  </a:lnTo>
                  <a:lnTo>
                    <a:pt x="6418" y="325867"/>
                  </a:lnTo>
                  <a:lnTo>
                    <a:pt x="10996" y="332921"/>
                  </a:lnTo>
                  <a:lnTo>
                    <a:pt x="16163" y="337624"/>
                  </a:lnTo>
                  <a:lnTo>
                    <a:pt x="27550" y="342849"/>
                  </a:lnTo>
                  <a:lnTo>
                    <a:pt x="41548" y="341409"/>
                  </a:lnTo>
                  <a:lnTo>
                    <a:pt x="49231" y="339049"/>
                  </a:lnTo>
                  <a:lnTo>
                    <a:pt x="73530" y="318873"/>
                  </a:lnTo>
                  <a:lnTo>
                    <a:pt x="95232" y="280440"/>
                  </a:lnTo>
                  <a:lnTo>
                    <a:pt x="108552" y="241940"/>
                  </a:lnTo>
                  <a:lnTo>
                    <a:pt x="120824" y="196606"/>
                  </a:lnTo>
                  <a:lnTo>
                    <a:pt x="126070" y="172664"/>
                  </a:lnTo>
                  <a:lnTo>
                    <a:pt x="133548" y="126306"/>
                  </a:lnTo>
                  <a:lnTo>
                    <a:pt x="134519" y="86888"/>
                  </a:lnTo>
                  <a:lnTo>
                    <a:pt x="127729" y="46446"/>
                  </a:lnTo>
                  <a:lnTo>
                    <a:pt x="120656" y="9284"/>
                  </a:lnTo>
                  <a:lnTo>
                    <a:pt x="116438" y="52"/>
                  </a:lnTo>
                  <a:lnTo>
                    <a:pt x="114681" y="0"/>
                  </a:lnTo>
                  <a:lnTo>
                    <a:pt x="108966" y="1824"/>
                  </a:lnTo>
                  <a:lnTo>
                    <a:pt x="97815" y="16931"/>
                  </a:lnTo>
                  <a:lnTo>
                    <a:pt x="85574" y="52765"/>
                  </a:lnTo>
                  <a:lnTo>
                    <a:pt x="79094" y="85012"/>
                  </a:lnTo>
                  <a:lnTo>
                    <a:pt x="74569" y="121216"/>
                  </a:lnTo>
                  <a:lnTo>
                    <a:pt x="72558" y="160825"/>
                  </a:lnTo>
                  <a:lnTo>
                    <a:pt x="73546" y="198185"/>
                  </a:lnTo>
                  <a:lnTo>
                    <a:pt x="77043" y="232899"/>
                  </a:lnTo>
                  <a:lnTo>
                    <a:pt x="87650" y="278798"/>
                  </a:lnTo>
                  <a:lnTo>
                    <a:pt x="106077" y="320983"/>
                  </a:lnTo>
                  <a:lnTo>
                    <a:pt x="115400" y="340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68"/>
            <p:cNvSpPr/>
            <p:nvPr>
              <p:custDataLst>
                <p:tags r:id="rId151"/>
              </p:custDataLst>
            </p:nvPr>
          </p:nvSpPr>
          <p:spPr>
            <a:xfrm>
              <a:off x="9040499" y="2551546"/>
              <a:ext cx="109852" cy="301266"/>
            </a:xfrm>
            <a:custGeom>
              <a:avLst/>
              <a:gdLst/>
              <a:ahLst/>
              <a:cxnLst/>
              <a:rect l="0" t="0" r="0" b="0"/>
              <a:pathLst>
                <a:path w="109852" h="301266">
                  <a:moveTo>
                    <a:pt x="78101" y="210704"/>
                  </a:moveTo>
                  <a:lnTo>
                    <a:pt x="78101" y="210704"/>
                  </a:lnTo>
                  <a:lnTo>
                    <a:pt x="54806" y="187408"/>
                  </a:lnTo>
                  <a:lnTo>
                    <a:pt x="47992" y="188120"/>
                  </a:lnTo>
                  <a:lnTo>
                    <a:pt x="43211" y="189298"/>
                  </a:lnTo>
                  <a:lnTo>
                    <a:pt x="26371" y="201069"/>
                  </a:lnTo>
                  <a:lnTo>
                    <a:pt x="11346" y="224704"/>
                  </a:lnTo>
                  <a:lnTo>
                    <a:pt x="1328" y="250679"/>
                  </a:lnTo>
                  <a:lnTo>
                    <a:pt x="0" y="265865"/>
                  </a:lnTo>
                  <a:lnTo>
                    <a:pt x="2468" y="278964"/>
                  </a:lnTo>
                  <a:lnTo>
                    <a:pt x="8267" y="289490"/>
                  </a:lnTo>
                  <a:lnTo>
                    <a:pt x="19466" y="299978"/>
                  </a:lnTo>
                  <a:lnTo>
                    <a:pt x="24194" y="301265"/>
                  </a:lnTo>
                  <a:lnTo>
                    <a:pt x="35092" y="300812"/>
                  </a:lnTo>
                  <a:lnTo>
                    <a:pt x="46992" y="294497"/>
                  </a:lnTo>
                  <a:lnTo>
                    <a:pt x="71877" y="269824"/>
                  </a:lnTo>
                  <a:lnTo>
                    <a:pt x="90840" y="242646"/>
                  </a:lnTo>
                  <a:lnTo>
                    <a:pt x="103120" y="202137"/>
                  </a:lnTo>
                  <a:lnTo>
                    <a:pt x="104978" y="159389"/>
                  </a:lnTo>
                  <a:lnTo>
                    <a:pt x="104485" y="134161"/>
                  </a:lnTo>
                  <a:lnTo>
                    <a:pt x="103938" y="87314"/>
                  </a:lnTo>
                  <a:lnTo>
                    <a:pt x="102284" y="47208"/>
                  </a:lnTo>
                  <a:lnTo>
                    <a:pt x="96846" y="19976"/>
                  </a:lnTo>
                  <a:lnTo>
                    <a:pt x="89724" y="5992"/>
                  </a:lnTo>
                  <a:lnTo>
                    <a:pt x="85849" y="2263"/>
                  </a:lnTo>
                  <a:lnTo>
                    <a:pt x="82560" y="482"/>
                  </a:lnTo>
                  <a:lnTo>
                    <a:pt x="79662" y="0"/>
                  </a:lnTo>
                  <a:lnTo>
                    <a:pt x="77026" y="385"/>
                  </a:lnTo>
                  <a:lnTo>
                    <a:pt x="70333" y="8338"/>
                  </a:lnTo>
                  <a:lnTo>
                    <a:pt x="66572" y="14410"/>
                  </a:lnTo>
                  <a:lnTo>
                    <a:pt x="61280" y="43182"/>
                  </a:lnTo>
                  <a:lnTo>
                    <a:pt x="60041" y="73925"/>
                  </a:lnTo>
                  <a:lnTo>
                    <a:pt x="60196" y="110403"/>
                  </a:lnTo>
                  <a:lnTo>
                    <a:pt x="62617" y="147781"/>
                  </a:lnTo>
                  <a:lnTo>
                    <a:pt x="69808" y="183679"/>
                  </a:lnTo>
                  <a:lnTo>
                    <a:pt x="83875" y="229978"/>
                  </a:lnTo>
                  <a:lnTo>
                    <a:pt x="101271" y="273856"/>
                  </a:lnTo>
                  <a:lnTo>
                    <a:pt x="109851" y="29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69"/>
            <p:cNvSpPr/>
            <p:nvPr>
              <p:custDataLst>
                <p:tags r:id="rId152"/>
              </p:custDataLst>
            </p:nvPr>
          </p:nvSpPr>
          <p:spPr>
            <a:xfrm>
              <a:off x="9043283" y="2441213"/>
              <a:ext cx="240418" cy="21705"/>
            </a:xfrm>
            <a:custGeom>
              <a:avLst/>
              <a:gdLst/>
              <a:ahLst/>
              <a:cxnLst/>
              <a:rect l="0" t="0" r="0" b="0"/>
              <a:pathLst>
                <a:path w="240418" h="21705">
                  <a:moveTo>
                    <a:pt x="5467" y="16237"/>
                  </a:moveTo>
                  <a:lnTo>
                    <a:pt x="5467" y="16237"/>
                  </a:lnTo>
                  <a:lnTo>
                    <a:pt x="0" y="16237"/>
                  </a:lnTo>
                  <a:lnTo>
                    <a:pt x="2749" y="19608"/>
                  </a:lnTo>
                  <a:lnTo>
                    <a:pt x="21518" y="21704"/>
                  </a:lnTo>
                  <a:lnTo>
                    <a:pt x="59533" y="18954"/>
                  </a:lnTo>
                  <a:lnTo>
                    <a:pt x="94172" y="15563"/>
                  </a:lnTo>
                  <a:lnTo>
                    <a:pt x="130969" y="10999"/>
                  </a:lnTo>
                  <a:lnTo>
                    <a:pt x="178042" y="1906"/>
                  </a:lnTo>
                  <a:lnTo>
                    <a:pt x="220621" y="0"/>
                  </a:lnTo>
                  <a:lnTo>
                    <a:pt x="240417" y="3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70"/>
            <p:cNvSpPr/>
            <p:nvPr>
              <p:custDataLst>
                <p:tags r:id="rId153"/>
              </p:custDataLst>
            </p:nvPr>
          </p:nvSpPr>
          <p:spPr>
            <a:xfrm>
              <a:off x="9209166" y="2610733"/>
              <a:ext cx="233285" cy="183268"/>
            </a:xfrm>
            <a:custGeom>
              <a:avLst/>
              <a:gdLst/>
              <a:ahLst/>
              <a:cxnLst/>
              <a:rect l="0" t="0" r="0" b="0"/>
              <a:pathLst>
                <a:path w="233285" h="183268">
                  <a:moveTo>
                    <a:pt x="157084" y="5467"/>
                  </a:moveTo>
                  <a:lnTo>
                    <a:pt x="157084" y="5467"/>
                  </a:lnTo>
                  <a:lnTo>
                    <a:pt x="157082" y="0"/>
                  </a:lnTo>
                  <a:lnTo>
                    <a:pt x="155203" y="17661"/>
                  </a:lnTo>
                  <a:lnTo>
                    <a:pt x="144875" y="46838"/>
                  </a:lnTo>
                  <a:lnTo>
                    <a:pt x="116331" y="93195"/>
                  </a:lnTo>
                  <a:lnTo>
                    <a:pt x="80665" y="130065"/>
                  </a:lnTo>
                  <a:lnTo>
                    <a:pt x="65030" y="137985"/>
                  </a:lnTo>
                  <a:lnTo>
                    <a:pt x="50554" y="140093"/>
                  </a:lnTo>
                  <a:lnTo>
                    <a:pt x="37770" y="137973"/>
                  </a:lnTo>
                  <a:lnTo>
                    <a:pt x="27386" y="132327"/>
                  </a:lnTo>
                  <a:lnTo>
                    <a:pt x="13605" y="114473"/>
                  </a:lnTo>
                  <a:lnTo>
                    <a:pt x="832" y="80543"/>
                  </a:lnTo>
                  <a:lnTo>
                    <a:pt x="0" y="76684"/>
                  </a:lnTo>
                  <a:lnTo>
                    <a:pt x="856" y="73406"/>
                  </a:lnTo>
                  <a:lnTo>
                    <a:pt x="5568" y="67883"/>
                  </a:lnTo>
                  <a:lnTo>
                    <a:pt x="19527" y="60806"/>
                  </a:lnTo>
                  <a:lnTo>
                    <a:pt x="40442" y="57612"/>
                  </a:lnTo>
                  <a:lnTo>
                    <a:pt x="67882" y="63407"/>
                  </a:lnTo>
                  <a:lnTo>
                    <a:pt x="98355" y="80803"/>
                  </a:lnTo>
                  <a:lnTo>
                    <a:pt x="138870" y="120211"/>
                  </a:lnTo>
                  <a:lnTo>
                    <a:pt x="182000" y="156791"/>
                  </a:lnTo>
                  <a:lnTo>
                    <a:pt x="213464" y="177481"/>
                  </a:lnTo>
                  <a:lnTo>
                    <a:pt x="233284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71"/>
            <p:cNvSpPr/>
            <p:nvPr>
              <p:custDataLst>
                <p:tags r:id="rId154"/>
              </p:custDataLst>
            </p:nvPr>
          </p:nvSpPr>
          <p:spPr>
            <a:xfrm>
              <a:off x="9634491" y="2152650"/>
              <a:ext cx="36560" cy="285041"/>
            </a:xfrm>
            <a:custGeom>
              <a:avLst/>
              <a:gdLst/>
              <a:ahLst/>
              <a:cxnLst/>
              <a:rect l="0" t="0" r="0" b="0"/>
              <a:pathLst>
                <a:path w="36560" h="285041">
                  <a:moveTo>
                    <a:pt x="36559" y="0"/>
                  </a:moveTo>
                  <a:lnTo>
                    <a:pt x="36559" y="0"/>
                  </a:lnTo>
                  <a:lnTo>
                    <a:pt x="29652" y="19459"/>
                  </a:lnTo>
                  <a:lnTo>
                    <a:pt x="21630" y="66481"/>
                  </a:lnTo>
                  <a:lnTo>
                    <a:pt x="17461" y="103160"/>
                  </a:lnTo>
                  <a:lnTo>
                    <a:pt x="13253" y="143921"/>
                  </a:lnTo>
                  <a:lnTo>
                    <a:pt x="9032" y="183204"/>
                  </a:lnTo>
                  <a:lnTo>
                    <a:pt x="4805" y="218066"/>
                  </a:lnTo>
                  <a:lnTo>
                    <a:pt x="339" y="257934"/>
                  </a:lnTo>
                  <a:lnTo>
                    <a:pt x="0" y="274093"/>
                  </a:lnTo>
                  <a:lnTo>
                    <a:pt x="2201" y="283626"/>
                  </a:lnTo>
                  <a:lnTo>
                    <a:pt x="3777" y="285040"/>
                  </a:lnTo>
                  <a:lnTo>
                    <a:pt x="5531" y="284571"/>
                  </a:lnTo>
                  <a:lnTo>
                    <a:pt x="1115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72"/>
            <p:cNvSpPr/>
            <p:nvPr>
              <p:custDataLst>
                <p:tags r:id="rId155"/>
              </p:custDataLst>
            </p:nvPr>
          </p:nvSpPr>
          <p:spPr>
            <a:xfrm>
              <a:off x="9652883" y="2108200"/>
              <a:ext cx="164218" cy="95251"/>
            </a:xfrm>
            <a:custGeom>
              <a:avLst/>
              <a:gdLst/>
              <a:ahLst/>
              <a:cxnLst/>
              <a:rect l="0" t="0" r="0" b="0"/>
              <a:pathLst>
                <a:path w="164218" h="95251">
                  <a:moveTo>
                    <a:pt x="5467" y="95250"/>
                  </a:moveTo>
                  <a:lnTo>
                    <a:pt x="5467" y="95250"/>
                  </a:lnTo>
                  <a:lnTo>
                    <a:pt x="2096" y="91879"/>
                  </a:lnTo>
                  <a:lnTo>
                    <a:pt x="441" y="88342"/>
                  </a:lnTo>
                  <a:lnTo>
                    <a:pt x="0" y="86411"/>
                  </a:lnTo>
                  <a:lnTo>
                    <a:pt x="2749" y="76952"/>
                  </a:lnTo>
                  <a:lnTo>
                    <a:pt x="11404" y="65212"/>
                  </a:lnTo>
                  <a:lnTo>
                    <a:pt x="56296" y="36810"/>
                  </a:lnTo>
                  <a:lnTo>
                    <a:pt x="101977" y="18220"/>
                  </a:lnTo>
                  <a:lnTo>
                    <a:pt x="144240" y="7022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73"/>
            <p:cNvSpPr/>
            <p:nvPr>
              <p:custDataLst>
                <p:tags r:id="rId156"/>
              </p:custDataLst>
            </p:nvPr>
          </p:nvSpPr>
          <p:spPr>
            <a:xfrm>
              <a:off x="9620250" y="22796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2376" y="12535"/>
                  </a:lnTo>
                  <a:lnTo>
                    <a:pt x="89743" y="420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74"/>
            <p:cNvSpPr/>
            <p:nvPr>
              <p:custDataLst>
                <p:tags r:id="rId157"/>
              </p:custDataLst>
            </p:nvPr>
          </p:nvSpPr>
          <p:spPr>
            <a:xfrm>
              <a:off x="9798050" y="242570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1537" y="6481"/>
                  </a:lnTo>
                  <a:lnTo>
                    <a:pt x="39206" y="53172"/>
                  </a:lnTo>
                  <a:lnTo>
                    <a:pt x="63718" y="95301"/>
                  </a:lnTo>
                  <a:lnTo>
                    <a:pt x="90209" y="136623"/>
                  </a:lnTo>
                  <a:lnTo>
                    <a:pt x="1079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75"/>
            <p:cNvSpPr/>
            <p:nvPr>
              <p:custDataLst>
                <p:tags r:id="rId158"/>
              </p:custDataLst>
            </p:nvPr>
          </p:nvSpPr>
          <p:spPr>
            <a:xfrm>
              <a:off x="9823450" y="243840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107950" y="0"/>
                  </a:moveTo>
                  <a:lnTo>
                    <a:pt x="107950" y="0"/>
                  </a:lnTo>
                  <a:lnTo>
                    <a:pt x="97812" y="705"/>
                  </a:lnTo>
                  <a:lnTo>
                    <a:pt x="90273" y="3371"/>
                  </a:lnTo>
                  <a:lnTo>
                    <a:pt x="78095" y="15580"/>
                  </a:lnTo>
                  <a:lnTo>
                    <a:pt x="48332" y="53618"/>
                  </a:lnTo>
                  <a:lnTo>
                    <a:pt x="19817" y="9706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76"/>
            <p:cNvSpPr/>
            <p:nvPr>
              <p:custDataLst>
                <p:tags r:id="rId159"/>
              </p:custDataLst>
            </p:nvPr>
          </p:nvSpPr>
          <p:spPr>
            <a:xfrm>
              <a:off x="10088608" y="2127612"/>
              <a:ext cx="90443" cy="355239"/>
            </a:xfrm>
            <a:custGeom>
              <a:avLst/>
              <a:gdLst/>
              <a:ahLst/>
              <a:cxnLst/>
              <a:rect l="0" t="0" r="0" b="0"/>
              <a:pathLst>
                <a:path w="90443" h="355239">
                  <a:moveTo>
                    <a:pt x="90442" y="18688"/>
                  </a:moveTo>
                  <a:lnTo>
                    <a:pt x="90442" y="18688"/>
                  </a:lnTo>
                  <a:lnTo>
                    <a:pt x="90440" y="3761"/>
                  </a:lnTo>
                  <a:lnTo>
                    <a:pt x="89737" y="2387"/>
                  </a:lnTo>
                  <a:lnTo>
                    <a:pt x="88561" y="1470"/>
                  </a:lnTo>
                  <a:lnTo>
                    <a:pt x="85372" y="452"/>
                  </a:lnTo>
                  <a:lnTo>
                    <a:pt x="81603" y="0"/>
                  </a:lnTo>
                  <a:lnTo>
                    <a:pt x="75696" y="5443"/>
                  </a:lnTo>
                  <a:lnTo>
                    <a:pt x="46166" y="43703"/>
                  </a:lnTo>
                  <a:lnTo>
                    <a:pt x="23546" y="83877"/>
                  </a:lnTo>
                  <a:lnTo>
                    <a:pt x="12262" y="117511"/>
                  </a:lnTo>
                  <a:lnTo>
                    <a:pt x="4425" y="155507"/>
                  </a:lnTo>
                  <a:lnTo>
                    <a:pt x="0" y="194502"/>
                  </a:lnTo>
                  <a:lnTo>
                    <a:pt x="386" y="230648"/>
                  </a:lnTo>
                  <a:lnTo>
                    <a:pt x="11313" y="275989"/>
                  </a:lnTo>
                  <a:lnTo>
                    <a:pt x="31326" y="312864"/>
                  </a:lnTo>
                  <a:lnTo>
                    <a:pt x="71392" y="35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77"/>
            <p:cNvSpPr/>
            <p:nvPr>
              <p:custDataLst>
                <p:tags r:id="rId160"/>
              </p:custDataLst>
            </p:nvPr>
          </p:nvSpPr>
          <p:spPr>
            <a:xfrm>
              <a:off x="10256387" y="2152650"/>
              <a:ext cx="170314" cy="190501"/>
            </a:xfrm>
            <a:custGeom>
              <a:avLst/>
              <a:gdLst/>
              <a:ahLst/>
              <a:cxnLst/>
              <a:rect l="0" t="0" r="0" b="0"/>
              <a:pathLst>
                <a:path w="170314" h="190501">
                  <a:moveTo>
                    <a:pt x="170313" y="0"/>
                  </a:moveTo>
                  <a:lnTo>
                    <a:pt x="170313" y="0"/>
                  </a:lnTo>
                  <a:lnTo>
                    <a:pt x="166942" y="25040"/>
                  </a:lnTo>
                  <a:lnTo>
                    <a:pt x="153706" y="62279"/>
                  </a:lnTo>
                  <a:lnTo>
                    <a:pt x="136700" y="100925"/>
                  </a:lnTo>
                  <a:lnTo>
                    <a:pt x="104145" y="148504"/>
                  </a:lnTo>
                  <a:lnTo>
                    <a:pt x="79916" y="169120"/>
                  </a:lnTo>
                  <a:lnTo>
                    <a:pt x="67342" y="173942"/>
                  </a:lnTo>
                  <a:lnTo>
                    <a:pt x="52347" y="176085"/>
                  </a:lnTo>
                  <a:lnTo>
                    <a:pt x="38156" y="173275"/>
                  </a:lnTo>
                  <a:lnTo>
                    <a:pt x="24793" y="166617"/>
                  </a:lnTo>
                  <a:lnTo>
                    <a:pt x="11799" y="156602"/>
                  </a:lnTo>
                  <a:lnTo>
                    <a:pt x="4612" y="145095"/>
                  </a:lnTo>
                  <a:lnTo>
                    <a:pt x="0" y="123832"/>
                  </a:lnTo>
                  <a:lnTo>
                    <a:pt x="1031" y="120655"/>
                  </a:lnTo>
                  <a:lnTo>
                    <a:pt x="3132" y="118537"/>
                  </a:lnTo>
                  <a:lnTo>
                    <a:pt x="9226" y="116183"/>
                  </a:lnTo>
                  <a:lnTo>
                    <a:pt x="16639" y="115137"/>
                  </a:lnTo>
                  <a:lnTo>
                    <a:pt x="38858" y="117919"/>
                  </a:lnTo>
                  <a:lnTo>
                    <a:pt x="83042" y="139683"/>
                  </a:lnTo>
                  <a:lnTo>
                    <a:pt x="128771" y="165097"/>
                  </a:lnTo>
                  <a:lnTo>
                    <a:pt x="17031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78"/>
            <p:cNvSpPr/>
            <p:nvPr>
              <p:custDataLst>
                <p:tags r:id="rId161"/>
              </p:custDataLst>
            </p:nvPr>
          </p:nvSpPr>
          <p:spPr>
            <a:xfrm>
              <a:off x="10547350" y="2076450"/>
              <a:ext cx="54785" cy="330201"/>
            </a:xfrm>
            <a:custGeom>
              <a:avLst/>
              <a:gdLst/>
              <a:ahLst/>
              <a:cxnLst/>
              <a:rect l="0" t="0" r="0" b="0"/>
              <a:pathLst>
                <a:path w="54785" h="330201">
                  <a:moveTo>
                    <a:pt x="25400" y="0"/>
                  </a:moveTo>
                  <a:lnTo>
                    <a:pt x="25400" y="0"/>
                  </a:lnTo>
                  <a:lnTo>
                    <a:pt x="41300" y="43351"/>
                  </a:lnTo>
                  <a:lnTo>
                    <a:pt x="51827" y="89594"/>
                  </a:lnTo>
                  <a:lnTo>
                    <a:pt x="54784" y="129895"/>
                  </a:lnTo>
                  <a:lnTo>
                    <a:pt x="52336" y="171796"/>
                  </a:lnTo>
                  <a:lnTo>
                    <a:pt x="45838" y="213232"/>
                  </a:lnTo>
                  <a:lnTo>
                    <a:pt x="35895" y="252814"/>
                  </a:lnTo>
                  <a:lnTo>
                    <a:pt x="22538" y="28592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79"/>
            <p:cNvSpPr/>
            <p:nvPr>
              <p:custDataLst>
                <p:tags r:id="rId162"/>
              </p:custDataLst>
            </p:nvPr>
          </p:nvSpPr>
          <p:spPr>
            <a:xfrm>
              <a:off x="10820400" y="2228850"/>
              <a:ext cx="146051" cy="16359"/>
            </a:xfrm>
            <a:custGeom>
              <a:avLst/>
              <a:gdLst/>
              <a:ahLst/>
              <a:cxnLst/>
              <a:rect l="0" t="0" r="0" b="0"/>
              <a:pathLst>
                <a:path w="14605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6358"/>
                  </a:lnTo>
                  <a:lnTo>
                    <a:pt x="49113" y="8044"/>
                  </a:lnTo>
                  <a:lnTo>
                    <a:pt x="92242" y="269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80"/>
            <p:cNvSpPr/>
            <p:nvPr>
              <p:custDataLst>
                <p:tags r:id="rId163"/>
              </p:custDataLst>
            </p:nvPr>
          </p:nvSpPr>
          <p:spPr>
            <a:xfrm>
              <a:off x="10827633" y="2343150"/>
              <a:ext cx="126118" cy="24518"/>
            </a:xfrm>
            <a:custGeom>
              <a:avLst/>
              <a:gdLst/>
              <a:ahLst/>
              <a:cxnLst/>
              <a:rect l="0" t="0" r="0" b="0"/>
              <a:pathLst>
                <a:path w="126118" h="24518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37531" y="18376"/>
                  </a:lnTo>
                  <a:lnTo>
                    <a:pt x="79173" y="1061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81"/>
            <p:cNvSpPr/>
            <p:nvPr>
              <p:custDataLst>
                <p:tags r:id="rId164"/>
              </p:custDataLst>
            </p:nvPr>
          </p:nvSpPr>
          <p:spPr>
            <a:xfrm>
              <a:off x="11101205" y="2260600"/>
              <a:ext cx="138296" cy="25401"/>
            </a:xfrm>
            <a:custGeom>
              <a:avLst/>
              <a:gdLst/>
              <a:ahLst/>
              <a:cxnLst/>
              <a:rect l="0" t="0" r="0" b="0"/>
              <a:pathLst>
                <a:path w="13829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10902" y="25400"/>
                  </a:lnTo>
                  <a:lnTo>
                    <a:pt x="5712" y="23518"/>
                  </a:lnTo>
                  <a:lnTo>
                    <a:pt x="0" y="19933"/>
                  </a:lnTo>
                  <a:lnTo>
                    <a:pt x="236" y="19638"/>
                  </a:lnTo>
                  <a:lnTo>
                    <a:pt x="44790" y="12177"/>
                  </a:lnTo>
                  <a:lnTo>
                    <a:pt x="89893" y="6195"/>
                  </a:lnTo>
                  <a:lnTo>
                    <a:pt x="138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82"/>
            <p:cNvSpPr/>
            <p:nvPr>
              <p:custDataLst>
                <p:tags r:id="rId165"/>
              </p:custDataLst>
            </p:nvPr>
          </p:nvSpPr>
          <p:spPr>
            <a:xfrm>
              <a:off x="11402562" y="2045116"/>
              <a:ext cx="122689" cy="336135"/>
            </a:xfrm>
            <a:custGeom>
              <a:avLst/>
              <a:gdLst/>
              <a:ahLst/>
              <a:cxnLst/>
              <a:rect l="0" t="0" r="0" b="0"/>
              <a:pathLst>
                <a:path w="122689" h="336135">
                  <a:moveTo>
                    <a:pt x="122688" y="18634"/>
                  </a:moveTo>
                  <a:lnTo>
                    <a:pt x="122688" y="18634"/>
                  </a:lnTo>
                  <a:lnTo>
                    <a:pt x="111131" y="990"/>
                  </a:lnTo>
                  <a:lnTo>
                    <a:pt x="108614" y="209"/>
                  </a:lnTo>
                  <a:lnTo>
                    <a:pt x="106955" y="0"/>
                  </a:lnTo>
                  <a:lnTo>
                    <a:pt x="94508" y="6449"/>
                  </a:lnTo>
                  <a:lnTo>
                    <a:pt x="61410" y="51697"/>
                  </a:lnTo>
                  <a:lnTo>
                    <a:pt x="34445" y="98986"/>
                  </a:lnTo>
                  <a:lnTo>
                    <a:pt x="18558" y="136190"/>
                  </a:lnTo>
                  <a:lnTo>
                    <a:pt x="6792" y="178596"/>
                  </a:lnTo>
                  <a:lnTo>
                    <a:pt x="623" y="217669"/>
                  </a:lnTo>
                  <a:lnTo>
                    <a:pt x="0" y="251733"/>
                  </a:lnTo>
                  <a:lnTo>
                    <a:pt x="6774" y="278632"/>
                  </a:lnTo>
                  <a:lnTo>
                    <a:pt x="25861" y="313609"/>
                  </a:lnTo>
                  <a:lnTo>
                    <a:pt x="41319" y="326123"/>
                  </a:lnTo>
                  <a:lnTo>
                    <a:pt x="65538" y="336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83"/>
            <p:cNvSpPr/>
            <p:nvPr>
              <p:custDataLst>
                <p:tags r:id="rId166"/>
              </p:custDataLst>
            </p:nvPr>
          </p:nvSpPr>
          <p:spPr>
            <a:xfrm>
              <a:off x="11523592" y="2139950"/>
              <a:ext cx="166759" cy="180516"/>
            </a:xfrm>
            <a:custGeom>
              <a:avLst/>
              <a:gdLst/>
              <a:ahLst/>
              <a:cxnLst/>
              <a:rect l="0" t="0" r="0" b="0"/>
              <a:pathLst>
                <a:path w="166759" h="180516">
                  <a:moveTo>
                    <a:pt x="160408" y="0"/>
                  </a:moveTo>
                  <a:lnTo>
                    <a:pt x="160408" y="0"/>
                  </a:lnTo>
                  <a:lnTo>
                    <a:pt x="148199" y="15580"/>
                  </a:lnTo>
                  <a:lnTo>
                    <a:pt x="131863" y="54583"/>
                  </a:lnTo>
                  <a:lnTo>
                    <a:pt x="115026" y="94176"/>
                  </a:lnTo>
                  <a:lnTo>
                    <a:pt x="95218" y="131620"/>
                  </a:lnTo>
                  <a:lnTo>
                    <a:pt x="68342" y="159100"/>
                  </a:lnTo>
                  <a:lnTo>
                    <a:pt x="50815" y="169018"/>
                  </a:lnTo>
                  <a:lnTo>
                    <a:pt x="35500" y="172015"/>
                  </a:lnTo>
                  <a:lnTo>
                    <a:pt x="28451" y="171827"/>
                  </a:lnTo>
                  <a:lnTo>
                    <a:pt x="22343" y="169585"/>
                  </a:lnTo>
                  <a:lnTo>
                    <a:pt x="11793" y="161449"/>
                  </a:lnTo>
                  <a:lnTo>
                    <a:pt x="4280" y="145133"/>
                  </a:lnTo>
                  <a:lnTo>
                    <a:pt x="0" y="125181"/>
                  </a:lnTo>
                  <a:lnTo>
                    <a:pt x="1559" y="100199"/>
                  </a:lnTo>
                  <a:lnTo>
                    <a:pt x="4669" y="90864"/>
                  </a:lnTo>
                  <a:lnTo>
                    <a:pt x="7193" y="88093"/>
                  </a:lnTo>
                  <a:lnTo>
                    <a:pt x="13760" y="85014"/>
                  </a:lnTo>
                  <a:lnTo>
                    <a:pt x="21383" y="85526"/>
                  </a:lnTo>
                  <a:lnTo>
                    <a:pt x="47890" y="94976"/>
                  </a:lnTo>
                  <a:lnTo>
                    <a:pt x="91458" y="125639"/>
                  </a:lnTo>
                  <a:lnTo>
                    <a:pt x="138690" y="169320"/>
                  </a:lnTo>
                  <a:lnTo>
                    <a:pt x="152876" y="179756"/>
                  </a:lnTo>
                  <a:lnTo>
                    <a:pt x="156089" y="180515"/>
                  </a:lnTo>
                  <a:lnTo>
                    <a:pt x="158941" y="180316"/>
                  </a:lnTo>
                  <a:lnTo>
                    <a:pt x="16675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84"/>
            <p:cNvSpPr/>
            <p:nvPr>
              <p:custDataLst>
                <p:tags r:id="rId167"/>
              </p:custDataLst>
            </p:nvPr>
          </p:nvSpPr>
          <p:spPr>
            <a:xfrm>
              <a:off x="11734800" y="2038350"/>
              <a:ext cx="87434" cy="368301"/>
            </a:xfrm>
            <a:custGeom>
              <a:avLst/>
              <a:gdLst/>
              <a:ahLst/>
              <a:cxnLst/>
              <a:rect l="0" t="0" r="0" b="0"/>
              <a:pathLst>
                <a:path w="87434" h="368301">
                  <a:moveTo>
                    <a:pt x="82550" y="0"/>
                  </a:moveTo>
                  <a:lnTo>
                    <a:pt x="82550" y="0"/>
                  </a:lnTo>
                  <a:lnTo>
                    <a:pt x="76462" y="0"/>
                  </a:lnTo>
                  <a:lnTo>
                    <a:pt x="85061" y="31161"/>
                  </a:lnTo>
                  <a:lnTo>
                    <a:pt x="87192" y="62768"/>
                  </a:lnTo>
                  <a:lnTo>
                    <a:pt x="87433" y="104802"/>
                  </a:lnTo>
                  <a:lnTo>
                    <a:pt x="86512" y="129840"/>
                  </a:lnTo>
                  <a:lnTo>
                    <a:pt x="85190" y="156410"/>
                  </a:lnTo>
                  <a:lnTo>
                    <a:pt x="82194" y="182590"/>
                  </a:lnTo>
                  <a:lnTo>
                    <a:pt x="78080" y="208510"/>
                  </a:lnTo>
                  <a:lnTo>
                    <a:pt x="73220" y="234257"/>
                  </a:lnTo>
                  <a:lnTo>
                    <a:pt x="60292" y="277916"/>
                  </a:lnTo>
                  <a:lnTo>
                    <a:pt x="43728" y="31401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260"/>
          <p:cNvGrpSpPr/>
          <p:nvPr/>
        </p:nvGrpSpPr>
        <p:grpSpPr>
          <a:xfrm>
            <a:off x="8536963" y="2006600"/>
            <a:ext cx="233308" cy="374651"/>
            <a:chOff x="8536963" y="2006600"/>
            <a:chExt cx="233308" cy="374651"/>
          </a:xfrm>
        </p:grpSpPr>
        <p:sp>
          <p:nvSpPr>
            <p:cNvPr id="218" name="SMARTInkShape-1285"/>
            <p:cNvSpPr/>
            <p:nvPr>
              <p:custDataLst>
                <p:tags r:id="rId148"/>
              </p:custDataLst>
            </p:nvPr>
          </p:nvSpPr>
          <p:spPr>
            <a:xfrm>
              <a:off x="8536963" y="2026663"/>
              <a:ext cx="79958" cy="281258"/>
            </a:xfrm>
            <a:custGeom>
              <a:avLst/>
              <a:gdLst/>
              <a:ahLst/>
              <a:cxnLst/>
              <a:rect l="0" t="0" r="0" b="0"/>
              <a:pathLst>
                <a:path w="79958" h="281258">
                  <a:moveTo>
                    <a:pt x="67287" y="30737"/>
                  </a:moveTo>
                  <a:lnTo>
                    <a:pt x="67287" y="30737"/>
                  </a:lnTo>
                  <a:lnTo>
                    <a:pt x="67285" y="27366"/>
                  </a:lnTo>
                  <a:lnTo>
                    <a:pt x="70657" y="18527"/>
                  </a:lnTo>
                  <a:lnTo>
                    <a:pt x="79224" y="5620"/>
                  </a:lnTo>
                  <a:lnTo>
                    <a:pt x="79886" y="0"/>
                  </a:lnTo>
                  <a:lnTo>
                    <a:pt x="79957" y="2658"/>
                  </a:lnTo>
                  <a:lnTo>
                    <a:pt x="53958" y="42051"/>
                  </a:lnTo>
                  <a:lnTo>
                    <a:pt x="33948" y="85862"/>
                  </a:lnTo>
                  <a:lnTo>
                    <a:pt x="17899" y="127269"/>
                  </a:lnTo>
                  <a:lnTo>
                    <a:pt x="6086" y="168935"/>
                  </a:lnTo>
                  <a:lnTo>
                    <a:pt x="0" y="208092"/>
                  </a:lnTo>
                  <a:lnTo>
                    <a:pt x="1314" y="252507"/>
                  </a:lnTo>
                  <a:lnTo>
                    <a:pt x="8332" y="267120"/>
                  </a:lnTo>
                  <a:lnTo>
                    <a:pt x="17800" y="276907"/>
                  </a:lnTo>
                  <a:lnTo>
                    <a:pt x="26714" y="281257"/>
                  </a:lnTo>
                  <a:lnTo>
                    <a:pt x="31065" y="281006"/>
                  </a:lnTo>
                  <a:lnTo>
                    <a:pt x="39664" y="276964"/>
                  </a:lnTo>
                  <a:lnTo>
                    <a:pt x="55810" y="263384"/>
                  </a:lnTo>
                  <a:lnTo>
                    <a:pt x="67258" y="245955"/>
                  </a:lnTo>
                  <a:lnTo>
                    <a:pt x="71746" y="227385"/>
                  </a:lnTo>
                  <a:lnTo>
                    <a:pt x="70915" y="216679"/>
                  </a:lnTo>
                  <a:lnTo>
                    <a:pt x="67488" y="207217"/>
                  </a:lnTo>
                  <a:lnTo>
                    <a:pt x="56215" y="193251"/>
                  </a:lnTo>
                  <a:lnTo>
                    <a:pt x="36332" y="178137"/>
                  </a:lnTo>
                  <a:lnTo>
                    <a:pt x="23190" y="173859"/>
                  </a:lnTo>
                  <a:lnTo>
                    <a:pt x="12175" y="173840"/>
                  </a:lnTo>
                  <a:lnTo>
                    <a:pt x="7262" y="174822"/>
                  </a:lnTo>
                  <a:lnTo>
                    <a:pt x="4692" y="176182"/>
                  </a:lnTo>
                  <a:lnTo>
                    <a:pt x="3685" y="177795"/>
                  </a:lnTo>
                  <a:lnTo>
                    <a:pt x="3787" y="183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86"/>
            <p:cNvSpPr/>
            <p:nvPr>
              <p:custDataLst>
                <p:tags r:id="rId149"/>
              </p:custDataLst>
            </p:nvPr>
          </p:nvSpPr>
          <p:spPr>
            <a:xfrm>
              <a:off x="8699500" y="2006600"/>
              <a:ext cx="70771" cy="374651"/>
            </a:xfrm>
            <a:custGeom>
              <a:avLst/>
              <a:gdLst/>
              <a:ahLst/>
              <a:cxnLst/>
              <a:rect l="0" t="0" r="0" b="0"/>
              <a:pathLst>
                <a:path w="70771" h="3746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705"/>
                  </a:lnTo>
                  <a:lnTo>
                    <a:pt x="11375" y="1881"/>
                  </a:lnTo>
                  <a:lnTo>
                    <a:pt x="11817" y="3371"/>
                  </a:lnTo>
                  <a:lnTo>
                    <a:pt x="35188" y="39232"/>
                  </a:lnTo>
                  <a:lnTo>
                    <a:pt x="48799" y="67531"/>
                  </a:lnTo>
                  <a:lnTo>
                    <a:pt x="59554" y="105979"/>
                  </a:lnTo>
                  <a:lnTo>
                    <a:pt x="67156" y="150818"/>
                  </a:lnTo>
                  <a:lnTo>
                    <a:pt x="70170" y="174629"/>
                  </a:lnTo>
                  <a:lnTo>
                    <a:pt x="70770" y="198969"/>
                  </a:lnTo>
                  <a:lnTo>
                    <a:pt x="69757" y="223663"/>
                  </a:lnTo>
                  <a:lnTo>
                    <a:pt x="62753" y="270856"/>
                  </a:lnTo>
                  <a:lnTo>
                    <a:pt x="47882" y="310645"/>
                  </a:lnTo>
                  <a:lnTo>
                    <a:pt x="19674" y="35129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261"/>
          <p:cNvGrpSpPr/>
          <p:nvPr/>
        </p:nvGrpSpPr>
        <p:grpSpPr>
          <a:xfrm>
            <a:off x="11416484" y="492082"/>
            <a:ext cx="388167" cy="381581"/>
            <a:chOff x="11416484" y="492082"/>
            <a:chExt cx="388167" cy="381581"/>
          </a:xfrm>
        </p:grpSpPr>
        <p:sp>
          <p:nvSpPr>
            <p:cNvPr id="221" name="SMARTInkShape-1287"/>
            <p:cNvSpPr/>
            <p:nvPr>
              <p:custDataLst>
                <p:tags r:id="rId146"/>
              </p:custDataLst>
            </p:nvPr>
          </p:nvSpPr>
          <p:spPr>
            <a:xfrm>
              <a:off x="11416484" y="492082"/>
              <a:ext cx="356417" cy="381581"/>
            </a:xfrm>
            <a:custGeom>
              <a:avLst/>
              <a:gdLst/>
              <a:ahLst/>
              <a:cxnLst/>
              <a:rect l="0" t="0" r="0" b="0"/>
              <a:pathLst>
                <a:path w="356417" h="381581">
                  <a:moveTo>
                    <a:pt x="96066" y="276268"/>
                  </a:moveTo>
                  <a:lnTo>
                    <a:pt x="96066" y="276268"/>
                  </a:lnTo>
                  <a:lnTo>
                    <a:pt x="96064" y="252503"/>
                  </a:lnTo>
                  <a:lnTo>
                    <a:pt x="89323" y="233400"/>
                  </a:lnTo>
                  <a:lnTo>
                    <a:pt x="80370" y="223584"/>
                  </a:lnTo>
                  <a:lnTo>
                    <a:pt x="75017" y="219979"/>
                  </a:lnTo>
                  <a:lnTo>
                    <a:pt x="54003" y="214904"/>
                  </a:lnTo>
                  <a:lnTo>
                    <a:pt x="38095" y="219362"/>
                  </a:lnTo>
                  <a:lnTo>
                    <a:pt x="29902" y="223514"/>
                  </a:lnTo>
                  <a:lnTo>
                    <a:pt x="17036" y="239416"/>
                  </a:lnTo>
                  <a:lnTo>
                    <a:pt x="3741" y="274051"/>
                  </a:lnTo>
                  <a:lnTo>
                    <a:pt x="0" y="300683"/>
                  </a:lnTo>
                  <a:lnTo>
                    <a:pt x="5828" y="338065"/>
                  </a:lnTo>
                  <a:lnTo>
                    <a:pt x="12687" y="358296"/>
                  </a:lnTo>
                  <a:lnTo>
                    <a:pt x="24200" y="372932"/>
                  </a:lnTo>
                  <a:lnTo>
                    <a:pt x="31223" y="378811"/>
                  </a:lnTo>
                  <a:lnTo>
                    <a:pt x="38020" y="381319"/>
                  </a:lnTo>
                  <a:lnTo>
                    <a:pt x="44668" y="381580"/>
                  </a:lnTo>
                  <a:lnTo>
                    <a:pt x="51217" y="380342"/>
                  </a:lnTo>
                  <a:lnTo>
                    <a:pt x="64139" y="367679"/>
                  </a:lnTo>
                  <a:lnTo>
                    <a:pt x="93050" y="321684"/>
                  </a:lnTo>
                  <a:lnTo>
                    <a:pt x="107424" y="286340"/>
                  </a:lnTo>
                  <a:lnTo>
                    <a:pt x="121575" y="241233"/>
                  </a:lnTo>
                  <a:lnTo>
                    <a:pt x="129300" y="213400"/>
                  </a:lnTo>
                  <a:lnTo>
                    <a:pt x="137272" y="183556"/>
                  </a:lnTo>
                  <a:lnTo>
                    <a:pt x="143997" y="155899"/>
                  </a:lnTo>
                  <a:lnTo>
                    <a:pt x="149895" y="129700"/>
                  </a:lnTo>
                  <a:lnTo>
                    <a:pt x="158794" y="84832"/>
                  </a:lnTo>
                  <a:lnTo>
                    <a:pt x="162628" y="38677"/>
                  </a:lnTo>
                  <a:lnTo>
                    <a:pt x="161609" y="33207"/>
                  </a:lnTo>
                  <a:lnTo>
                    <a:pt x="160222" y="30266"/>
                  </a:lnTo>
                  <a:lnTo>
                    <a:pt x="158592" y="29011"/>
                  </a:lnTo>
                  <a:lnTo>
                    <a:pt x="156800" y="28880"/>
                  </a:lnTo>
                  <a:lnTo>
                    <a:pt x="143079" y="65568"/>
                  </a:lnTo>
                  <a:lnTo>
                    <a:pt x="132483" y="97251"/>
                  </a:lnTo>
                  <a:lnTo>
                    <a:pt x="124482" y="136262"/>
                  </a:lnTo>
                  <a:lnTo>
                    <a:pt x="118572" y="177354"/>
                  </a:lnTo>
                  <a:lnTo>
                    <a:pt x="113594" y="214432"/>
                  </a:lnTo>
                  <a:lnTo>
                    <a:pt x="112794" y="249726"/>
                  </a:lnTo>
                  <a:lnTo>
                    <a:pt x="118190" y="293804"/>
                  </a:lnTo>
                  <a:lnTo>
                    <a:pt x="132658" y="330610"/>
                  </a:lnTo>
                  <a:lnTo>
                    <a:pt x="138100" y="335074"/>
                  </a:lnTo>
                  <a:lnTo>
                    <a:pt x="144548" y="337344"/>
                  </a:lnTo>
                  <a:lnTo>
                    <a:pt x="151671" y="338152"/>
                  </a:lnTo>
                  <a:lnTo>
                    <a:pt x="170874" y="331524"/>
                  </a:lnTo>
                  <a:lnTo>
                    <a:pt x="193520" y="316348"/>
                  </a:lnTo>
                  <a:lnTo>
                    <a:pt x="230775" y="272543"/>
                  </a:lnTo>
                  <a:lnTo>
                    <a:pt x="258478" y="227811"/>
                  </a:lnTo>
                  <a:lnTo>
                    <a:pt x="270663" y="202335"/>
                  </a:lnTo>
                  <a:lnTo>
                    <a:pt x="281608" y="175474"/>
                  </a:lnTo>
                  <a:lnTo>
                    <a:pt x="291728" y="147689"/>
                  </a:lnTo>
                  <a:lnTo>
                    <a:pt x="300590" y="122110"/>
                  </a:lnTo>
                  <a:lnTo>
                    <a:pt x="316080" y="74874"/>
                  </a:lnTo>
                  <a:lnTo>
                    <a:pt x="326590" y="28839"/>
                  </a:lnTo>
                  <a:lnTo>
                    <a:pt x="330628" y="0"/>
                  </a:lnTo>
                  <a:lnTo>
                    <a:pt x="325199" y="3904"/>
                  </a:lnTo>
                  <a:lnTo>
                    <a:pt x="320788" y="7909"/>
                  </a:lnTo>
                  <a:lnTo>
                    <a:pt x="307838" y="33771"/>
                  </a:lnTo>
                  <a:lnTo>
                    <a:pt x="297434" y="65716"/>
                  </a:lnTo>
                  <a:lnTo>
                    <a:pt x="285751" y="105784"/>
                  </a:lnTo>
                  <a:lnTo>
                    <a:pt x="273503" y="149462"/>
                  </a:lnTo>
                  <a:lnTo>
                    <a:pt x="264767" y="196626"/>
                  </a:lnTo>
                  <a:lnTo>
                    <a:pt x="259945" y="242283"/>
                  </a:lnTo>
                  <a:lnTo>
                    <a:pt x="260152" y="279038"/>
                  </a:lnTo>
                  <a:lnTo>
                    <a:pt x="267607" y="320755"/>
                  </a:lnTo>
                  <a:lnTo>
                    <a:pt x="285496" y="352087"/>
                  </a:lnTo>
                  <a:lnTo>
                    <a:pt x="293614" y="357858"/>
                  </a:lnTo>
                  <a:lnTo>
                    <a:pt x="312039" y="362390"/>
                  </a:lnTo>
                  <a:lnTo>
                    <a:pt x="321188" y="360494"/>
                  </a:lnTo>
                  <a:lnTo>
                    <a:pt x="356416" y="339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88"/>
            <p:cNvSpPr/>
            <p:nvPr>
              <p:custDataLst>
                <p:tags r:id="rId147"/>
              </p:custDataLst>
            </p:nvPr>
          </p:nvSpPr>
          <p:spPr>
            <a:xfrm>
              <a:off x="11620500" y="635000"/>
              <a:ext cx="184151" cy="6089"/>
            </a:xfrm>
            <a:custGeom>
              <a:avLst/>
              <a:gdLst/>
              <a:ahLst/>
              <a:cxnLst/>
              <a:rect l="0" t="0" r="0" b="0"/>
              <a:pathLst>
                <a:path w="184151" h="6089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0398" y="5762"/>
                  </a:lnTo>
                  <a:lnTo>
                    <a:pt x="73222" y="6088"/>
                  </a:lnTo>
                  <a:lnTo>
                    <a:pt x="115094" y="4352"/>
                  </a:lnTo>
                  <a:lnTo>
                    <a:pt x="153458" y="193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262"/>
          <p:cNvGrpSpPr/>
          <p:nvPr/>
        </p:nvGrpSpPr>
        <p:grpSpPr>
          <a:xfrm>
            <a:off x="9975850" y="171450"/>
            <a:ext cx="1213994" cy="1120729"/>
            <a:chOff x="9975850" y="171450"/>
            <a:chExt cx="1213994" cy="1120729"/>
          </a:xfrm>
        </p:grpSpPr>
        <p:sp>
          <p:nvSpPr>
            <p:cNvPr id="224" name="SMARTInkShape-1289"/>
            <p:cNvSpPr/>
            <p:nvPr>
              <p:custDataLst>
                <p:tags r:id="rId134"/>
              </p:custDataLst>
            </p:nvPr>
          </p:nvSpPr>
          <p:spPr>
            <a:xfrm>
              <a:off x="9975850" y="7302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2096" y="2979"/>
                  </a:lnTo>
                  <a:lnTo>
                    <a:pt x="87496" y="88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90"/>
            <p:cNvSpPr/>
            <p:nvPr>
              <p:custDataLst>
                <p:tags r:id="rId135"/>
              </p:custDataLst>
            </p:nvPr>
          </p:nvSpPr>
          <p:spPr>
            <a:xfrm>
              <a:off x="10001250" y="8001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38295" y="9616"/>
                  </a:lnTo>
                  <a:lnTo>
                    <a:pt x="80021" y="31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91"/>
            <p:cNvSpPr/>
            <p:nvPr>
              <p:custDataLst>
                <p:tags r:id="rId136"/>
              </p:custDataLst>
            </p:nvPr>
          </p:nvSpPr>
          <p:spPr>
            <a:xfrm>
              <a:off x="10371944" y="463672"/>
              <a:ext cx="143657" cy="539573"/>
            </a:xfrm>
            <a:custGeom>
              <a:avLst/>
              <a:gdLst/>
              <a:ahLst/>
              <a:cxnLst/>
              <a:rect l="0" t="0" r="0" b="0"/>
              <a:pathLst>
                <a:path w="143657" h="539573">
                  <a:moveTo>
                    <a:pt x="143656" y="76078"/>
                  </a:moveTo>
                  <a:lnTo>
                    <a:pt x="143656" y="76078"/>
                  </a:lnTo>
                  <a:lnTo>
                    <a:pt x="132986" y="37778"/>
                  </a:lnTo>
                  <a:lnTo>
                    <a:pt x="122686" y="16017"/>
                  </a:lnTo>
                  <a:lnTo>
                    <a:pt x="111053" y="3993"/>
                  </a:lnTo>
                  <a:lnTo>
                    <a:pt x="104987" y="1210"/>
                  </a:lnTo>
                  <a:lnTo>
                    <a:pt x="92604" y="0"/>
                  </a:lnTo>
                  <a:lnTo>
                    <a:pt x="78162" y="11221"/>
                  </a:lnTo>
                  <a:lnTo>
                    <a:pt x="60220" y="38080"/>
                  </a:lnTo>
                  <a:lnTo>
                    <a:pt x="48521" y="62035"/>
                  </a:lnTo>
                  <a:lnTo>
                    <a:pt x="35783" y="89999"/>
                  </a:lnTo>
                  <a:lnTo>
                    <a:pt x="24468" y="117109"/>
                  </a:lnTo>
                  <a:lnTo>
                    <a:pt x="14103" y="143649"/>
                  </a:lnTo>
                  <a:lnTo>
                    <a:pt x="4369" y="169808"/>
                  </a:lnTo>
                  <a:lnTo>
                    <a:pt x="0" y="194304"/>
                  </a:lnTo>
                  <a:lnTo>
                    <a:pt x="785" y="240336"/>
                  </a:lnTo>
                  <a:lnTo>
                    <a:pt x="8191" y="282431"/>
                  </a:lnTo>
                  <a:lnTo>
                    <a:pt x="20655" y="323013"/>
                  </a:lnTo>
                  <a:lnTo>
                    <a:pt x="40305" y="364568"/>
                  </a:lnTo>
                  <a:lnTo>
                    <a:pt x="57506" y="404673"/>
                  </a:lnTo>
                  <a:lnTo>
                    <a:pt x="70795" y="442254"/>
                  </a:lnTo>
                  <a:lnTo>
                    <a:pt x="80126" y="489767"/>
                  </a:lnTo>
                  <a:lnTo>
                    <a:pt x="77555" y="515115"/>
                  </a:lnTo>
                  <a:lnTo>
                    <a:pt x="69828" y="530615"/>
                  </a:lnTo>
                  <a:lnTo>
                    <a:pt x="64803" y="535736"/>
                  </a:lnTo>
                  <a:lnTo>
                    <a:pt x="57927" y="538444"/>
                  </a:lnTo>
                  <a:lnTo>
                    <a:pt x="40880" y="539572"/>
                  </a:lnTo>
                  <a:lnTo>
                    <a:pt x="33509" y="537474"/>
                  </a:lnTo>
                  <a:lnTo>
                    <a:pt x="10306" y="520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92"/>
            <p:cNvSpPr/>
            <p:nvPr>
              <p:custDataLst>
                <p:tags r:id="rId137"/>
              </p:custDataLst>
            </p:nvPr>
          </p:nvSpPr>
          <p:spPr>
            <a:xfrm>
              <a:off x="10255250" y="12509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5150" y="564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293"/>
            <p:cNvSpPr/>
            <p:nvPr>
              <p:custDataLst>
                <p:tags r:id="rId138"/>
              </p:custDataLst>
            </p:nvPr>
          </p:nvSpPr>
          <p:spPr>
            <a:xfrm>
              <a:off x="10431242" y="1202745"/>
              <a:ext cx="140042" cy="89434"/>
            </a:xfrm>
            <a:custGeom>
              <a:avLst/>
              <a:gdLst/>
              <a:ahLst/>
              <a:cxnLst/>
              <a:rect l="0" t="0" r="0" b="0"/>
              <a:pathLst>
                <a:path w="140042" h="89434">
                  <a:moveTo>
                    <a:pt x="65308" y="16455"/>
                  </a:moveTo>
                  <a:lnTo>
                    <a:pt x="65308" y="16455"/>
                  </a:lnTo>
                  <a:lnTo>
                    <a:pt x="65308" y="12797"/>
                  </a:lnTo>
                  <a:lnTo>
                    <a:pt x="65308" y="25109"/>
                  </a:lnTo>
                  <a:lnTo>
                    <a:pt x="37178" y="67173"/>
                  </a:lnTo>
                  <a:lnTo>
                    <a:pt x="20755" y="84164"/>
                  </a:lnTo>
                  <a:lnTo>
                    <a:pt x="11169" y="88881"/>
                  </a:lnTo>
                  <a:lnTo>
                    <a:pt x="7343" y="89433"/>
                  </a:lnTo>
                  <a:lnTo>
                    <a:pt x="1210" y="88166"/>
                  </a:lnTo>
                  <a:lnTo>
                    <a:pt x="0" y="84723"/>
                  </a:lnTo>
                  <a:lnTo>
                    <a:pt x="534" y="73372"/>
                  </a:lnTo>
                  <a:lnTo>
                    <a:pt x="16002" y="30017"/>
                  </a:lnTo>
                  <a:lnTo>
                    <a:pt x="22463" y="20601"/>
                  </a:lnTo>
                  <a:lnTo>
                    <a:pt x="26162" y="17102"/>
                  </a:lnTo>
                  <a:lnTo>
                    <a:pt x="30038" y="15476"/>
                  </a:lnTo>
                  <a:lnTo>
                    <a:pt x="38107" y="15549"/>
                  </a:lnTo>
                  <a:lnTo>
                    <a:pt x="46398" y="19815"/>
                  </a:lnTo>
                  <a:lnTo>
                    <a:pt x="92202" y="58719"/>
                  </a:lnTo>
                  <a:lnTo>
                    <a:pt x="104071" y="63461"/>
                  </a:lnTo>
                  <a:lnTo>
                    <a:pt x="116403" y="65569"/>
                  </a:lnTo>
                  <a:lnTo>
                    <a:pt x="125176" y="64624"/>
                  </a:lnTo>
                  <a:lnTo>
                    <a:pt x="128503" y="63384"/>
                  </a:lnTo>
                  <a:lnTo>
                    <a:pt x="134081" y="58244"/>
                  </a:lnTo>
                  <a:lnTo>
                    <a:pt x="136557" y="54898"/>
                  </a:lnTo>
                  <a:lnTo>
                    <a:pt x="139309" y="45535"/>
                  </a:lnTo>
                  <a:lnTo>
                    <a:pt x="140041" y="40075"/>
                  </a:lnTo>
                  <a:lnTo>
                    <a:pt x="137095" y="28364"/>
                  </a:lnTo>
                  <a:lnTo>
                    <a:pt x="127500" y="11752"/>
                  </a:lnTo>
                  <a:lnTo>
                    <a:pt x="123702" y="6970"/>
                  </a:lnTo>
                  <a:lnTo>
                    <a:pt x="113841" y="1656"/>
                  </a:lnTo>
                  <a:lnTo>
                    <a:pt x="103104" y="0"/>
                  </a:lnTo>
                  <a:lnTo>
                    <a:pt x="84358" y="3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294"/>
            <p:cNvSpPr/>
            <p:nvPr>
              <p:custDataLst>
                <p:tags r:id="rId139"/>
              </p:custDataLst>
            </p:nvPr>
          </p:nvSpPr>
          <p:spPr>
            <a:xfrm>
              <a:off x="10322529" y="171450"/>
              <a:ext cx="148622" cy="177801"/>
            </a:xfrm>
            <a:custGeom>
              <a:avLst/>
              <a:gdLst/>
              <a:ahLst/>
              <a:cxnLst/>
              <a:rect l="0" t="0" r="0" b="0"/>
              <a:pathLst>
                <a:path w="148622" h="177801">
                  <a:moveTo>
                    <a:pt x="148621" y="0"/>
                  </a:moveTo>
                  <a:lnTo>
                    <a:pt x="148621" y="0"/>
                  </a:lnTo>
                  <a:lnTo>
                    <a:pt x="145251" y="6742"/>
                  </a:lnTo>
                  <a:lnTo>
                    <a:pt x="108744" y="48334"/>
                  </a:lnTo>
                  <a:lnTo>
                    <a:pt x="88141" y="92646"/>
                  </a:lnTo>
                  <a:lnTo>
                    <a:pt x="66118" y="128184"/>
                  </a:lnTo>
                  <a:lnTo>
                    <a:pt x="56449" y="137639"/>
                  </a:lnTo>
                  <a:lnTo>
                    <a:pt x="47448" y="142312"/>
                  </a:lnTo>
                  <a:lnTo>
                    <a:pt x="43073" y="143558"/>
                  </a:lnTo>
                  <a:lnTo>
                    <a:pt x="38745" y="142978"/>
                  </a:lnTo>
                  <a:lnTo>
                    <a:pt x="30172" y="138570"/>
                  </a:lnTo>
                  <a:lnTo>
                    <a:pt x="17413" y="121413"/>
                  </a:lnTo>
                  <a:lnTo>
                    <a:pt x="0" y="87089"/>
                  </a:lnTo>
                  <a:lnTo>
                    <a:pt x="150" y="85576"/>
                  </a:lnTo>
                  <a:lnTo>
                    <a:pt x="956" y="84567"/>
                  </a:lnTo>
                  <a:lnTo>
                    <a:pt x="2906" y="84601"/>
                  </a:lnTo>
                  <a:lnTo>
                    <a:pt x="29914" y="94910"/>
                  </a:lnTo>
                  <a:lnTo>
                    <a:pt x="76304" y="123164"/>
                  </a:lnTo>
                  <a:lnTo>
                    <a:pt x="99919" y="144665"/>
                  </a:lnTo>
                  <a:lnTo>
                    <a:pt x="105810" y="153901"/>
                  </a:lnTo>
                  <a:lnTo>
                    <a:pt x="110536" y="166329"/>
                  </a:lnTo>
                  <a:lnTo>
                    <a:pt x="12322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295"/>
            <p:cNvSpPr/>
            <p:nvPr>
              <p:custDataLst>
                <p:tags r:id="rId140"/>
              </p:custDataLst>
            </p:nvPr>
          </p:nvSpPr>
          <p:spPr>
            <a:xfrm>
              <a:off x="10687050" y="538667"/>
              <a:ext cx="82551" cy="356684"/>
            </a:xfrm>
            <a:custGeom>
              <a:avLst/>
              <a:gdLst/>
              <a:ahLst/>
              <a:cxnLst/>
              <a:rect l="0" t="0" r="0" b="0"/>
              <a:pathLst>
                <a:path w="82551" h="356684">
                  <a:moveTo>
                    <a:pt x="82550" y="26483"/>
                  </a:moveTo>
                  <a:lnTo>
                    <a:pt x="82550" y="26483"/>
                  </a:lnTo>
                  <a:lnTo>
                    <a:pt x="78187" y="16344"/>
                  </a:lnTo>
                  <a:lnTo>
                    <a:pt x="76462" y="0"/>
                  </a:lnTo>
                  <a:lnTo>
                    <a:pt x="52681" y="16520"/>
                  </a:lnTo>
                  <a:lnTo>
                    <a:pt x="31208" y="48225"/>
                  </a:lnTo>
                  <a:lnTo>
                    <a:pt x="25040" y="69906"/>
                  </a:lnTo>
                  <a:lnTo>
                    <a:pt x="18810" y="98470"/>
                  </a:lnTo>
                  <a:lnTo>
                    <a:pt x="12541" y="131625"/>
                  </a:lnTo>
                  <a:lnTo>
                    <a:pt x="8361" y="161489"/>
                  </a:lnTo>
                  <a:lnTo>
                    <a:pt x="5574" y="189159"/>
                  </a:lnTo>
                  <a:lnTo>
                    <a:pt x="3717" y="215367"/>
                  </a:lnTo>
                  <a:lnTo>
                    <a:pt x="3532" y="259539"/>
                  </a:lnTo>
                  <a:lnTo>
                    <a:pt x="5097" y="295869"/>
                  </a:lnTo>
                  <a:lnTo>
                    <a:pt x="4221" y="340411"/>
                  </a:lnTo>
                  <a:lnTo>
                    <a:pt x="0" y="356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296"/>
            <p:cNvSpPr/>
            <p:nvPr>
              <p:custDataLst>
                <p:tags r:id="rId141"/>
              </p:custDataLst>
            </p:nvPr>
          </p:nvSpPr>
          <p:spPr>
            <a:xfrm>
              <a:off x="10624433" y="711200"/>
              <a:ext cx="119768" cy="44451"/>
            </a:xfrm>
            <a:custGeom>
              <a:avLst/>
              <a:gdLst/>
              <a:ahLst/>
              <a:cxnLst/>
              <a:rect l="0" t="0" r="0" b="0"/>
              <a:pathLst>
                <a:path w="1197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46757" y="26773"/>
                  </a:lnTo>
                  <a:lnTo>
                    <a:pt x="89353" y="1122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297"/>
            <p:cNvSpPr/>
            <p:nvPr>
              <p:custDataLst>
                <p:tags r:id="rId142"/>
              </p:custDataLst>
            </p:nvPr>
          </p:nvSpPr>
          <p:spPr>
            <a:xfrm>
              <a:off x="10844723" y="571577"/>
              <a:ext cx="89978" cy="279324"/>
            </a:xfrm>
            <a:custGeom>
              <a:avLst/>
              <a:gdLst/>
              <a:ahLst/>
              <a:cxnLst/>
              <a:rect l="0" t="0" r="0" b="0"/>
              <a:pathLst>
                <a:path w="89978" h="279324">
                  <a:moveTo>
                    <a:pt x="89977" y="6273"/>
                  </a:moveTo>
                  <a:lnTo>
                    <a:pt x="89977" y="6273"/>
                  </a:lnTo>
                  <a:lnTo>
                    <a:pt x="83886" y="185"/>
                  </a:lnTo>
                  <a:lnTo>
                    <a:pt x="80332" y="0"/>
                  </a:lnTo>
                  <a:lnTo>
                    <a:pt x="68071" y="13430"/>
                  </a:lnTo>
                  <a:lnTo>
                    <a:pt x="49431" y="48259"/>
                  </a:lnTo>
                  <a:lnTo>
                    <a:pt x="27505" y="94784"/>
                  </a:lnTo>
                  <a:lnTo>
                    <a:pt x="10705" y="136628"/>
                  </a:lnTo>
                  <a:lnTo>
                    <a:pt x="1830" y="183918"/>
                  </a:lnTo>
                  <a:lnTo>
                    <a:pt x="0" y="229159"/>
                  </a:lnTo>
                  <a:lnTo>
                    <a:pt x="6243" y="258674"/>
                  </a:lnTo>
                  <a:lnTo>
                    <a:pt x="12282" y="266968"/>
                  </a:lnTo>
                  <a:lnTo>
                    <a:pt x="19836" y="271792"/>
                  </a:lnTo>
                  <a:lnTo>
                    <a:pt x="45527" y="279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298"/>
            <p:cNvSpPr/>
            <p:nvPr>
              <p:custDataLst>
                <p:tags r:id="rId143"/>
              </p:custDataLst>
            </p:nvPr>
          </p:nvSpPr>
          <p:spPr>
            <a:xfrm>
              <a:off x="11000505" y="565150"/>
              <a:ext cx="61196" cy="261156"/>
            </a:xfrm>
            <a:custGeom>
              <a:avLst/>
              <a:gdLst/>
              <a:ahLst/>
              <a:cxnLst/>
              <a:rect l="0" t="0" r="0" b="0"/>
              <a:pathLst>
                <a:path w="61196" h="261156">
                  <a:moveTo>
                    <a:pt x="48495" y="0"/>
                  </a:moveTo>
                  <a:lnTo>
                    <a:pt x="48495" y="0"/>
                  </a:lnTo>
                  <a:lnTo>
                    <a:pt x="39656" y="0"/>
                  </a:lnTo>
                  <a:lnTo>
                    <a:pt x="30198" y="16855"/>
                  </a:lnTo>
                  <a:lnTo>
                    <a:pt x="21828" y="54305"/>
                  </a:lnTo>
                  <a:lnTo>
                    <a:pt x="15241" y="86930"/>
                  </a:lnTo>
                  <a:lnTo>
                    <a:pt x="8315" y="123302"/>
                  </a:lnTo>
                  <a:lnTo>
                    <a:pt x="2885" y="162986"/>
                  </a:lnTo>
                  <a:lnTo>
                    <a:pt x="0" y="196616"/>
                  </a:lnTo>
                  <a:lnTo>
                    <a:pt x="131" y="223557"/>
                  </a:lnTo>
                  <a:lnTo>
                    <a:pt x="4892" y="242587"/>
                  </a:lnTo>
                  <a:lnTo>
                    <a:pt x="9549" y="249213"/>
                  </a:lnTo>
                  <a:lnTo>
                    <a:pt x="22249" y="258458"/>
                  </a:lnTo>
                  <a:lnTo>
                    <a:pt x="37300" y="261155"/>
                  </a:lnTo>
                  <a:lnTo>
                    <a:pt x="6119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99"/>
            <p:cNvSpPr/>
            <p:nvPr>
              <p:custDataLst>
                <p:tags r:id="rId144"/>
              </p:custDataLst>
            </p:nvPr>
          </p:nvSpPr>
          <p:spPr>
            <a:xfrm>
              <a:off x="10947400" y="6794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38301" y="1605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300"/>
            <p:cNvSpPr/>
            <p:nvPr>
              <p:custDataLst>
                <p:tags r:id="rId145"/>
              </p:custDataLst>
            </p:nvPr>
          </p:nvSpPr>
          <p:spPr>
            <a:xfrm>
              <a:off x="11137900" y="571500"/>
              <a:ext cx="51944" cy="323851"/>
            </a:xfrm>
            <a:custGeom>
              <a:avLst/>
              <a:gdLst/>
              <a:ahLst/>
              <a:cxnLst/>
              <a:rect l="0" t="0" r="0" b="0"/>
              <a:pathLst>
                <a:path w="51944" h="3238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7186" y="23087"/>
                  </a:lnTo>
                  <a:lnTo>
                    <a:pt x="25334" y="57405"/>
                  </a:lnTo>
                  <a:lnTo>
                    <a:pt x="38070" y="94423"/>
                  </a:lnTo>
                  <a:lnTo>
                    <a:pt x="47023" y="136745"/>
                  </a:lnTo>
                  <a:lnTo>
                    <a:pt x="51943" y="181426"/>
                  </a:lnTo>
                  <a:lnTo>
                    <a:pt x="51777" y="227154"/>
                  </a:lnTo>
                  <a:lnTo>
                    <a:pt x="43709" y="267704"/>
                  </a:lnTo>
                  <a:lnTo>
                    <a:pt x="254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263"/>
          <p:cNvGrpSpPr/>
          <p:nvPr/>
        </p:nvGrpSpPr>
        <p:grpSpPr>
          <a:xfrm>
            <a:off x="8331462" y="431800"/>
            <a:ext cx="1381517" cy="6419851"/>
            <a:chOff x="8331462" y="431800"/>
            <a:chExt cx="1381517" cy="6419851"/>
          </a:xfrm>
        </p:grpSpPr>
        <p:sp>
          <p:nvSpPr>
            <p:cNvPr id="237" name="SMARTInkShape-1301"/>
            <p:cNvSpPr/>
            <p:nvPr>
              <p:custDataLst>
                <p:tags r:id="rId123"/>
              </p:custDataLst>
            </p:nvPr>
          </p:nvSpPr>
          <p:spPr>
            <a:xfrm>
              <a:off x="8331462" y="431800"/>
              <a:ext cx="190239" cy="6419851"/>
            </a:xfrm>
            <a:custGeom>
              <a:avLst/>
              <a:gdLst/>
              <a:ahLst/>
              <a:cxnLst/>
              <a:rect l="0" t="0" r="0" b="0"/>
              <a:pathLst>
                <a:path w="190239" h="6419851">
                  <a:moveTo>
                    <a:pt x="6088" y="0"/>
                  </a:moveTo>
                  <a:lnTo>
                    <a:pt x="6088" y="0"/>
                  </a:lnTo>
                  <a:lnTo>
                    <a:pt x="1724" y="19442"/>
                  </a:lnTo>
                  <a:lnTo>
                    <a:pt x="326" y="65733"/>
                  </a:lnTo>
                  <a:lnTo>
                    <a:pt x="0" y="111294"/>
                  </a:lnTo>
                  <a:lnTo>
                    <a:pt x="617" y="139813"/>
                  </a:lnTo>
                  <a:lnTo>
                    <a:pt x="1736" y="171525"/>
                  </a:lnTo>
                  <a:lnTo>
                    <a:pt x="3187" y="205367"/>
                  </a:lnTo>
                  <a:lnTo>
                    <a:pt x="6269" y="242744"/>
                  </a:lnTo>
                  <a:lnTo>
                    <a:pt x="10443" y="282480"/>
                  </a:lnTo>
                  <a:lnTo>
                    <a:pt x="15342" y="323786"/>
                  </a:lnTo>
                  <a:lnTo>
                    <a:pt x="20018" y="368258"/>
                  </a:lnTo>
                  <a:lnTo>
                    <a:pt x="24547" y="414838"/>
                  </a:lnTo>
                  <a:lnTo>
                    <a:pt x="28977" y="462826"/>
                  </a:lnTo>
                  <a:lnTo>
                    <a:pt x="32636" y="513867"/>
                  </a:lnTo>
                  <a:lnTo>
                    <a:pt x="35781" y="566945"/>
                  </a:lnTo>
                  <a:lnTo>
                    <a:pt x="38584" y="621380"/>
                  </a:lnTo>
                  <a:lnTo>
                    <a:pt x="41157" y="679542"/>
                  </a:lnTo>
                  <a:lnTo>
                    <a:pt x="43578" y="740189"/>
                  </a:lnTo>
                  <a:lnTo>
                    <a:pt x="45898" y="802493"/>
                  </a:lnTo>
                  <a:lnTo>
                    <a:pt x="48856" y="867312"/>
                  </a:lnTo>
                  <a:lnTo>
                    <a:pt x="52239" y="933808"/>
                  </a:lnTo>
                  <a:lnTo>
                    <a:pt x="55905" y="1001422"/>
                  </a:lnTo>
                  <a:lnTo>
                    <a:pt x="60466" y="1074015"/>
                  </a:lnTo>
                  <a:lnTo>
                    <a:pt x="65623" y="1149926"/>
                  </a:lnTo>
                  <a:lnTo>
                    <a:pt x="71178" y="1228051"/>
                  </a:lnTo>
                  <a:lnTo>
                    <a:pt x="75587" y="1309767"/>
                  </a:lnTo>
                  <a:lnTo>
                    <a:pt x="79232" y="1393878"/>
                  </a:lnTo>
                  <a:lnTo>
                    <a:pt x="82367" y="1479585"/>
                  </a:lnTo>
                  <a:lnTo>
                    <a:pt x="84457" y="1567062"/>
                  </a:lnTo>
                  <a:lnTo>
                    <a:pt x="85851" y="1655719"/>
                  </a:lnTo>
                  <a:lnTo>
                    <a:pt x="86780" y="1745163"/>
                  </a:lnTo>
                  <a:lnTo>
                    <a:pt x="86694" y="1839364"/>
                  </a:lnTo>
                  <a:lnTo>
                    <a:pt x="85930" y="1936737"/>
                  </a:lnTo>
                  <a:lnTo>
                    <a:pt x="84716" y="2036225"/>
                  </a:lnTo>
                  <a:lnTo>
                    <a:pt x="82495" y="2137122"/>
                  </a:lnTo>
                  <a:lnTo>
                    <a:pt x="79604" y="2238959"/>
                  </a:lnTo>
                  <a:lnTo>
                    <a:pt x="76266" y="2341423"/>
                  </a:lnTo>
                  <a:lnTo>
                    <a:pt x="73335" y="2444304"/>
                  </a:lnTo>
                  <a:lnTo>
                    <a:pt x="70674" y="2547464"/>
                  </a:lnTo>
                  <a:lnTo>
                    <a:pt x="68196" y="2650810"/>
                  </a:lnTo>
                  <a:lnTo>
                    <a:pt x="65837" y="2758512"/>
                  </a:lnTo>
                  <a:lnTo>
                    <a:pt x="63559" y="2869119"/>
                  </a:lnTo>
                  <a:lnTo>
                    <a:pt x="61336" y="2981663"/>
                  </a:lnTo>
                  <a:lnTo>
                    <a:pt x="59148" y="3094792"/>
                  </a:lnTo>
                  <a:lnTo>
                    <a:pt x="56983" y="3208311"/>
                  </a:lnTo>
                  <a:lnTo>
                    <a:pt x="54835" y="3322091"/>
                  </a:lnTo>
                  <a:lnTo>
                    <a:pt x="53401" y="3437455"/>
                  </a:lnTo>
                  <a:lnTo>
                    <a:pt x="52446" y="3553875"/>
                  </a:lnTo>
                  <a:lnTo>
                    <a:pt x="51811" y="3671000"/>
                  </a:lnTo>
                  <a:lnTo>
                    <a:pt x="52092" y="3787889"/>
                  </a:lnTo>
                  <a:lnTo>
                    <a:pt x="52985" y="3904620"/>
                  </a:lnTo>
                  <a:lnTo>
                    <a:pt x="54286" y="4021247"/>
                  </a:lnTo>
                  <a:lnTo>
                    <a:pt x="56564" y="4139214"/>
                  </a:lnTo>
                  <a:lnTo>
                    <a:pt x="59494" y="4258077"/>
                  </a:lnTo>
                  <a:lnTo>
                    <a:pt x="62858" y="4377534"/>
                  </a:lnTo>
                  <a:lnTo>
                    <a:pt x="67218" y="4494567"/>
                  </a:lnTo>
                  <a:lnTo>
                    <a:pt x="72241" y="4609983"/>
                  </a:lnTo>
                  <a:lnTo>
                    <a:pt x="77707" y="4724322"/>
                  </a:lnTo>
                  <a:lnTo>
                    <a:pt x="82762" y="4836532"/>
                  </a:lnTo>
                  <a:lnTo>
                    <a:pt x="87543" y="4947321"/>
                  </a:lnTo>
                  <a:lnTo>
                    <a:pt x="92140" y="5057164"/>
                  </a:lnTo>
                  <a:lnTo>
                    <a:pt x="96617" y="5165670"/>
                  </a:lnTo>
                  <a:lnTo>
                    <a:pt x="101013" y="5273286"/>
                  </a:lnTo>
                  <a:lnTo>
                    <a:pt x="105355" y="5380308"/>
                  </a:lnTo>
                  <a:lnTo>
                    <a:pt x="109660" y="5482699"/>
                  </a:lnTo>
                  <a:lnTo>
                    <a:pt x="113941" y="5582005"/>
                  </a:lnTo>
                  <a:lnTo>
                    <a:pt x="118207" y="5679255"/>
                  </a:lnTo>
                  <a:lnTo>
                    <a:pt x="123168" y="5771603"/>
                  </a:lnTo>
                  <a:lnTo>
                    <a:pt x="128591" y="5860685"/>
                  </a:lnTo>
                  <a:lnTo>
                    <a:pt x="134324" y="5947590"/>
                  </a:lnTo>
                  <a:lnTo>
                    <a:pt x="140260" y="6028105"/>
                  </a:lnTo>
                  <a:lnTo>
                    <a:pt x="146337" y="6104358"/>
                  </a:lnTo>
                  <a:lnTo>
                    <a:pt x="152504" y="6177773"/>
                  </a:lnTo>
                  <a:lnTo>
                    <a:pt x="159438" y="6237298"/>
                  </a:lnTo>
                  <a:lnTo>
                    <a:pt x="166882" y="6287565"/>
                  </a:lnTo>
                  <a:lnTo>
                    <a:pt x="174668" y="6331660"/>
                  </a:lnTo>
                  <a:lnTo>
                    <a:pt x="179857" y="6361057"/>
                  </a:lnTo>
                  <a:lnTo>
                    <a:pt x="190238" y="641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302"/>
            <p:cNvSpPr/>
            <p:nvPr>
              <p:custDataLst>
                <p:tags r:id="rId124"/>
              </p:custDataLst>
            </p:nvPr>
          </p:nvSpPr>
          <p:spPr>
            <a:xfrm>
              <a:off x="8486178" y="591433"/>
              <a:ext cx="130773" cy="231428"/>
            </a:xfrm>
            <a:custGeom>
              <a:avLst/>
              <a:gdLst/>
              <a:ahLst/>
              <a:cxnLst/>
              <a:rect l="0" t="0" r="0" b="0"/>
              <a:pathLst>
                <a:path w="130773" h="231428">
                  <a:moveTo>
                    <a:pt x="130772" y="5467"/>
                  </a:moveTo>
                  <a:lnTo>
                    <a:pt x="130772" y="5467"/>
                  </a:lnTo>
                  <a:lnTo>
                    <a:pt x="130772" y="2096"/>
                  </a:lnTo>
                  <a:lnTo>
                    <a:pt x="129360" y="1103"/>
                  </a:lnTo>
                  <a:lnTo>
                    <a:pt x="124030" y="0"/>
                  </a:lnTo>
                  <a:lnTo>
                    <a:pt x="79870" y="4662"/>
                  </a:lnTo>
                  <a:lnTo>
                    <a:pt x="53052" y="11970"/>
                  </a:lnTo>
                  <a:lnTo>
                    <a:pt x="14886" y="35102"/>
                  </a:lnTo>
                  <a:lnTo>
                    <a:pt x="6125" y="42392"/>
                  </a:lnTo>
                  <a:lnTo>
                    <a:pt x="1289" y="50336"/>
                  </a:lnTo>
                  <a:lnTo>
                    <a:pt x="0" y="54429"/>
                  </a:lnTo>
                  <a:lnTo>
                    <a:pt x="450" y="64622"/>
                  </a:lnTo>
                  <a:lnTo>
                    <a:pt x="1589" y="76208"/>
                  </a:lnTo>
                  <a:lnTo>
                    <a:pt x="335" y="100893"/>
                  </a:lnTo>
                  <a:lnTo>
                    <a:pt x="3570" y="129597"/>
                  </a:lnTo>
                  <a:lnTo>
                    <a:pt x="4344" y="130554"/>
                  </a:lnTo>
                  <a:lnTo>
                    <a:pt x="7082" y="131617"/>
                  </a:lnTo>
                  <a:lnTo>
                    <a:pt x="12533" y="128326"/>
                  </a:lnTo>
                  <a:lnTo>
                    <a:pt x="26537" y="116530"/>
                  </a:lnTo>
                  <a:lnTo>
                    <a:pt x="31059" y="114801"/>
                  </a:lnTo>
                  <a:lnTo>
                    <a:pt x="72580" y="122377"/>
                  </a:lnTo>
                  <a:lnTo>
                    <a:pt x="95734" y="135122"/>
                  </a:lnTo>
                  <a:lnTo>
                    <a:pt x="113727" y="152304"/>
                  </a:lnTo>
                  <a:lnTo>
                    <a:pt x="119669" y="166448"/>
                  </a:lnTo>
                  <a:lnTo>
                    <a:pt x="121252" y="174171"/>
                  </a:lnTo>
                  <a:lnTo>
                    <a:pt x="120191" y="181436"/>
                  </a:lnTo>
                  <a:lnTo>
                    <a:pt x="113370" y="195153"/>
                  </a:lnTo>
                  <a:lnTo>
                    <a:pt x="97628" y="211405"/>
                  </a:lnTo>
                  <a:lnTo>
                    <a:pt x="76188" y="225157"/>
                  </a:lnTo>
                  <a:lnTo>
                    <a:pt x="55332" y="231427"/>
                  </a:lnTo>
                  <a:lnTo>
                    <a:pt x="35747" y="229914"/>
                  </a:lnTo>
                  <a:lnTo>
                    <a:pt x="26685" y="224930"/>
                  </a:lnTo>
                  <a:lnTo>
                    <a:pt x="16472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303"/>
            <p:cNvSpPr/>
            <p:nvPr>
              <p:custDataLst>
                <p:tags r:id="rId125"/>
              </p:custDataLst>
            </p:nvPr>
          </p:nvSpPr>
          <p:spPr>
            <a:xfrm>
              <a:off x="8693150" y="533400"/>
              <a:ext cx="93322" cy="374651"/>
            </a:xfrm>
            <a:custGeom>
              <a:avLst/>
              <a:gdLst/>
              <a:ahLst/>
              <a:cxnLst/>
              <a:rect l="0" t="0" r="0" b="0"/>
              <a:pathLst>
                <a:path w="93322" h="374651">
                  <a:moveTo>
                    <a:pt x="6350" y="0"/>
                  </a:moveTo>
                  <a:lnTo>
                    <a:pt x="6350" y="0"/>
                  </a:lnTo>
                  <a:lnTo>
                    <a:pt x="50542" y="29886"/>
                  </a:lnTo>
                  <a:lnTo>
                    <a:pt x="74242" y="63732"/>
                  </a:lnTo>
                  <a:lnTo>
                    <a:pt x="86147" y="96529"/>
                  </a:lnTo>
                  <a:lnTo>
                    <a:pt x="93321" y="135330"/>
                  </a:lnTo>
                  <a:lnTo>
                    <a:pt x="91805" y="178445"/>
                  </a:lnTo>
                  <a:lnTo>
                    <a:pt x="84547" y="221596"/>
                  </a:lnTo>
                  <a:lnTo>
                    <a:pt x="72148" y="262881"/>
                  </a:lnTo>
                  <a:lnTo>
                    <a:pt x="52527" y="300045"/>
                  </a:lnTo>
                  <a:lnTo>
                    <a:pt x="21051" y="345960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04"/>
            <p:cNvSpPr/>
            <p:nvPr>
              <p:custDataLst>
                <p:tags r:id="rId126"/>
              </p:custDataLst>
            </p:nvPr>
          </p:nvSpPr>
          <p:spPr>
            <a:xfrm>
              <a:off x="8940800" y="590857"/>
              <a:ext cx="29779" cy="299079"/>
            </a:xfrm>
            <a:custGeom>
              <a:avLst/>
              <a:gdLst/>
              <a:ahLst/>
              <a:cxnLst/>
              <a:rect l="0" t="0" r="0" b="0"/>
              <a:pathLst>
                <a:path w="29779" h="299079">
                  <a:moveTo>
                    <a:pt x="12700" y="18743"/>
                  </a:moveTo>
                  <a:lnTo>
                    <a:pt x="12700" y="18743"/>
                  </a:lnTo>
                  <a:lnTo>
                    <a:pt x="12700" y="7808"/>
                  </a:lnTo>
                  <a:lnTo>
                    <a:pt x="16070" y="3195"/>
                  </a:lnTo>
                  <a:lnTo>
                    <a:pt x="16357" y="2028"/>
                  </a:lnTo>
                  <a:lnTo>
                    <a:pt x="15844" y="1249"/>
                  </a:lnTo>
                  <a:lnTo>
                    <a:pt x="14794" y="731"/>
                  </a:lnTo>
                  <a:lnTo>
                    <a:pt x="14802" y="385"/>
                  </a:lnTo>
                  <a:lnTo>
                    <a:pt x="16691" y="0"/>
                  </a:lnTo>
                  <a:lnTo>
                    <a:pt x="25093" y="13268"/>
                  </a:lnTo>
                  <a:lnTo>
                    <a:pt x="29778" y="45186"/>
                  </a:lnTo>
                  <a:lnTo>
                    <a:pt x="28993" y="81295"/>
                  </a:lnTo>
                  <a:lnTo>
                    <a:pt x="25584" y="124861"/>
                  </a:lnTo>
                  <a:lnTo>
                    <a:pt x="19367" y="170093"/>
                  </a:lnTo>
                  <a:lnTo>
                    <a:pt x="10019" y="212304"/>
                  </a:lnTo>
                  <a:lnTo>
                    <a:pt x="1631" y="249409"/>
                  </a:lnTo>
                  <a:lnTo>
                    <a:pt x="76" y="296542"/>
                  </a:lnTo>
                  <a:lnTo>
                    <a:pt x="33" y="299078"/>
                  </a:lnTo>
                  <a:lnTo>
                    <a:pt x="0" y="298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05"/>
            <p:cNvSpPr/>
            <p:nvPr>
              <p:custDataLst>
                <p:tags r:id="rId127"/>
              </p:custDataLst>
            </p:nvPr>
          </p:nvSpPr>
          <p:spPr>
            <a:xfrm>
              <a:off x="8943779" y="520700"/>
              <a:ext cx="187522" cy="82551"/>
            </a:xfrm>
            <a:custGeom>
              <a:avLst/>
              <a:gdLst/>
              <a:ahLst/>
              <a:cxnLst/>
              <a:rect l="0" t="0" r="0" b="0"/>
              <a:pathLst>
                <a:path w="1875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226" y="68735"/>
                  </a:lnTo>
                  <a:lnTo>
                    <a:pt x="1275" y="64873"/>
                  </a:lnTo>
                  <a:lnTo>
                    <a:pt x="9965" y="56820"/>
                  </a:lnTo>
                  <a:lnTo>
                    <a:pt x="56711" y="31576"/>
                  </a:lnTo>
                  <a:lnTo>
                    <a:pt x="94435" y="18214"/>
                  </a:lnTo>
                  <a:lnTo>
                    <a:pt x="138616" y="947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06"/>
            <p:cNvSpPr/>
            <p:nvPr>
              <p:custDataLst>
                <p:tags r:id="rId128"/>
              </p:custDataLst>
            </p:nvPr>
          </p:nvSpPr>
          <p:spPr>
            <a:xfrm>
              <a:off x="8953500" y="68580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8301" y="29146"/>
                  </a:lnTo>
                  <a:lnTo>
                    <a:pt x="76258" y="138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07"/>
            <p:cNvSpPr/>
            <p:nvPr>
              <p:custDataLst>
                <p:tags r:id="rId129"/>
              </p:custDataLst>
            </p:nvPr>
          </p:nvSpPr>
          <p:spPr>
            <a:xfrm>
              <a:off x="9017000" y="86995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0" y="0"/>
                  </a:lnTo>
                  <a:lnTo>
                    <a:pt x="47530" y="27136"/>
                  </a:lnTo>
                  <a:lnTo>
                    <a:pt x="87146" y="69312"/>
                  </a:lnTo>
                  <a:lnTo>
                    <a:pt x="110582" y="103610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08"/>
            <p:cNvSpPr/>
            <p:nvPr>
              <p:custDataLst>
                <p:tags r:id="rId130"/>
              </p:custDataLst>
            </p:nvPr>
          </p:nvSpPr>
          <p:spPr>
            <a:xfrm>
              <a:off x="9060623" y="857250"/>
              <a:ext cx="89728" cy="158751"/>
            </a:xfrm>
            <a:custGeom>
              <a:avLst/>
              <a:gdLst/>
              <a:ahLst/>
              <a:cxnLst/>
              <a:rect l="0" t="0" r="0" b="0"/>
              <a:pathLst>
                <a:path w="89728" h="158751">
                  <a:moveTo>
                    <a:pt x="89727" y="0"/>
                  </a:moveTo>
                  <a:lnTo>
                    <a:pt x="89727" y="0"/>
                  </a:lnTo>
                  <a:lnTo>
                    <a:pt x="86356" y="0"/>
                  </a:lnTo>
                  <a:lnTo>
                    <a:pt x="85364" y="705"/>
                  </a:lnTo>
                  <a:lnTo>
                    <a:pt x="84700" y="1881"/>
                  </a:lnTo>
                  <a:lnTo>
                    <a:pt x="84260" y="3371"/>
                  </a:lnTo>
                  <a:lnTo>
                    <a:pt x="53569" y="40620"/>
                  </a:lnTo>
                  <a:lnTo>
                    <a:pt x="29781" y="76947"/>
                  </a:lnTo>
                  <a:lnTo>
                    <a:pt x="7303" y="120667"/>
                  </a:lnTo>
                  <a:lnTo>
                    <a:pt x="647" y="136885"/>
                  </a:lnTo>
                  <a:lnTo>
                    <a:pt x="0" y="142762"/>
                  </a:lnTo>
                  <a:lnTo>
                    <a:pt x="983" y="147386"/>
                  </a:lnTo>
                  <a:lnTo>
                    <a:pt x="717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309"/>
            <p:cNvSpPr/>
            <p:nvPr>
              <p:custDataLst>
                <p:tags r:id="rId131"/>
              </p:custDataLst>
            </p:nvPr>
          </p:nvSpPr>
          <p:spPr>
            <a:xfrm>
              <a:off x="9300435" y="552789"/>
              <a:ext cx="103916" cy="329862"/>
            </a:xfrm>
            <a:custGeom>
              <a:avLst/>
              <a:gdLst/>
              <a:ahLst/>
              <a:cxnLst/>
              <a:rect l="0" t="0" r="0" b="0"/>
              <a:pathLst>
                <a:path w="103916" h="329862">
                  <a:moveTo>
                    <a:pt x="103915" y="12361"/>
                  </a:moveTo>
                  <a:lnTo>
                    <a:pt x="103915" y="12361"/>
                  </a:lnTo>
                  <a:lnTo>
                    <a:pt x="103913" y="8990"/>
                  </a:lnTo>
                  <a:lnTo>
                    <a:pt x="102034" y="5453"/>
                  </a:lnTo>
                  <a:lnTo>
                    <a:pt x="100544" y="3523"/>
                  </a:lnTo>
                  <a:lnTo>
                    <a:pt x="97008" y="1377"/>
                  </a:lnTo>
                  <a:lnTo>
                    <a:pt x="89169" y="169"/>
                  </a:lnTo>
                  <a:lnTo>
                    <a:pt x="85618" y="0"/>
                  </a:lnTo>
                  <a:lnTo>
                    <a:pt x="82543" y="1298"/>
                  </a:lnTo>
                  <a:lnTo>
                    <a:pt x="53446" y="34222"/>
                  </a:lnTo>
                  <a:lnTo>
                    <a:pt x="37035" y="65586"/>
                  </a:lnTo>
                  <a:lnTo>
                    <a:pt x="22684" y="103750"/>
                  </a:lnTo>
                  <a:lnTo>
                    <a:pt x="9251" y="146582"/>
                  </a:lnTo>
                  <a:lnTo>
                    <a:pt x="1871" y="189607"/>
                  </a:lnTo>
                  <a:lnTo>
                    <a:pt x="0" y="230132"/>
                  </a:lnTo>
                  <a:lnTo>
                    <a:pt x="3874" y="264605"/>
                  </a:lnTo>
                  <a:lnTo>
                    <a:pt x="17357" y="301667"/>
                  </a:lnTo>
                  <a:lnTo>
                    <a:pt x="30638" y="315684"/>
                  </a:lnTo>
                  <a:lnTo>
                    <a:pt x="53115" y="329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10"/>
            <p:cNvSpPr/>
            <p:nvPr>
              <p:custDataLst>
                <p:tags r:id="rId132"/>
              </p:custDataLst>
            </p:nvPr>
          </p:nvSpPr>
          <p:spPr>
            <a:xfrm>
              <a:off x="9418169" y="612292"/>
              <a:ext cx="157632" cy="200509"/>
            </a:xfrm>
            <a:custGeom>
              <a:avLst/>
              <a:gdLst/>
              <a:ahLst/>
              <a:cxnLst/>
              <a:rect l="0" t="0" r="0" b="0"/>
              <a:pathLst>
                <a:path w="157632" h="200509">
                  <a:moveTo>
                    <a:pt x="138581" y="3658"/>
                  </a:moveTo>
                  <a:lnTo>
                    <a:pt x="138581" y="3658"/>
                  </a:lnTo>
                  <a:lnTo>
                    <a:pt x="135210" y="287"/>
                  </a:lnTo>
                  <a:lnTo>
                    <a:pt x="133512" y="0"/>
                  </a:lnTo>
                  <a:lnTo>
                    <a:pt x="131674" y="513"/>
                  </a:lnTo>
                  <a:lnTo>
                    <a:pt x="129742" y="1562"/>
                  </a:lnTo>
                  <a:lnTo>
                    <a:pt x="114010" y="45569"/>
                  </a:lnTo>
                  <a:lnTo>
                    <a:pt x="102217" y="84358"/>
                  </a:lnTo>
                  <a:lnTo>
                    <a:pt x="89785" y="123760"/>
                  </a:lnTo>
                  <a:lnTo>
                    <a:pt x="70422" y="162245"/>
                  </a:lnTo>
                  <a:lnTo>
                    <a:pt x="50183" y="190347"/>
                  </a:lnTo>
                  <a:lnTo>
                    <a:pt x="43664" y="195145"/>
                  </a:lnTo>
                  <a:lnTo>
                    <a:pt x="30780" y="198595"/>
                  </a:lnTo>
                  <a:lnTo>
                    <a:pt x="24380" y="196410"/>
                  </a:lnTo>
                  <a:lnTo>
                    <a:pt x="11625" y="186457"/>
                  </a:lnTo>
                  <a:lnTo>
                    <a:pt x="4545" y="165100"/>
                  </a:lnTo>
                  <a:lnTo>
                    <a:pt x="0" y="122253"/>
                  </a:lnTo>
                  <a:lnTo>
                    <a:pt x="1260" y="112811"/>
                  </a:lnTo>
                  <a:lnTo>
                    <a:pt x="2584" y="110294"/>
                  </a:lnTo>
                  <a:lnTo>
                    <a:pt x="4171" y="110026"/>
                  </a:lnTo>
                  <a:lnTo>
                    <a:pt x="5936" y="111259"/>
                  </a:lnTo>
                  <a:lnTo>
                    <a:pt x="7818" y="113492"/>
                  </a:lnTo>
                  <a:lnTo>
                    <a:pt x="55441" y="147452"/>
                  </a:lnTo>
                  <a:lnTo>
                    <a:pt x="96548" y="179026"/>
                  </a:lnTo>
                  <a:lnTo>
                    <a:pt x="126677" y="196965"/>
                  </a:lnTo>
                  <a:lnTo>
                    <a:pt x="157631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311"/>
            <p:cNvSpPr/>
            <p:nvPr>
              <p:custDataLst>
                <p:tags r:id="rId133"/>
              </p:custDataLst>
            </p:nvPr>
          </p:nvSpPr>
          <p:spPr>
            <a:xfrm>
              <a:off x="9671048" y="520700"/>
              <a:ext cx="41931" cy="368301"/>
            </a:xfrm>
            <a:custGeom>
              <a:avLst/>
              <a:gdLst/>
              <a:ahLst/>
              <a:cxnLst/>
              <a:rect l="0" t="0" r="0" b="0"/>
              <a:pathLst>
                <a:path w="41931" h="3683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43" y="41114"/>
                  </a:lnTo>
                  <a:lnTo>
                    <a:pt x="27426" y="72600"/>
                  </a:lnTo>
                  <a:lnTo>
                    <a:pt x="35942" y="114817"/>
                  </a:lnTo>
                  <a:lnTo>
                    <a:pt x="40671" y="161802"/>
                  </a:lnTo>
                  <a:lnTo>
                    <a:pt x="41930" y="186185"/>
                  </a:lnTo>
                  <a:lnTo>
                    <a:pt x="40654" y="211612"/>
                  </a:lnTo>
                  <a:lnTo>
                    <a:pt x="37687" y="237736"/>
                  </a:lnTo>
                  <a:lnTo>
                    <a:pt x="33591" y="264324"/>
                  </a:lnTo>
                  <a:lnTo>
                    <a:pt x="21516" y="308918"/>
                  </a:lnTo>
                  <a:lnTo>
                    <a:pt x="2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264"/>
          <p:cNvGrpSpPr/>
          <p:nvPr/>
        </p:nvGrpSpPr>
        <p:grpSpPr>
          <a:xfrm>
            <a:off x="6794498" y="5476568"/>
            <a:ext cx="1282703" cy="460683"/>
            <a:chOff x="6794498" y="5476568"/>
            <a:chExt cx="1282703" cy="460683"/>
          </a:xfrm>
        </p:grpSpPr>
        <p:sp>
          <p:nvSpPr>
            <p:cNvPr id="249" name="SMARTInkShape-1312"/>
            <p:cNvSpPr/>
            <p:nvPr>
              <p:custDataLst>
                <p:tags r:id="rId115"/>
              </p:custDataLst>
            </p:nvPr>
          </p:nvSpPr>
          <p:spPr>
            <a:xfrm>
              <a:off x="6887480" y="5552403"/>
              <a:ext cx="71161" cy="384848"/>
            </a:xfrm>
            <a:custGeom>
              <a:avLst/>
              <a:gdLst/>
              <a:ahLst/>
              <a:cxnLst/>
              <a:rect l="0" t="0" r="0" b="0"/>
              <a:pathLst>
                <a:path w="71161" h="384848">
                  <a:moveTo>
                    <a:pt x="59420" y="60997"/>
                  </a:moveTo>
                  <a:lnTo>
                    <a:pt x="59420" y="60997"/>
                  </a:lnTo>
                  <a:lnTo>
                    <a:pt x="63784" y="50858"/>
                  </a:lnTo>
                  <a:lnTo>
                    <a:pt x="71160" y="18598"/>
                  </a:lnTo>
                  <a:lnTo>
                    <a:pt x="68464" y="5944"/>
                  </a:lnTo>
                  <a:lnTo>
                    <a:pt x="66860" y="3129"/>
                  </a:lnTo>
                  <a:lnTo>
                    <a:pt x="65086" y="1251"/>
                  </a:lnTo>
                  <a:lnTo>
                    <a:pt x="63197" y="0"/>
                  </a:lnTo>
                  <a:lnTo>
                    <a:pt x="43684" y="11722"/>
                  </a:lnTo>
                  <a:lnTo>
                    <a:pt x="22301" y="29699"/>
                  </a:lnTo>
                  <a:lnTo>
                    <a:pt x="12819" y="47792"/>
                  </a:lnTo>
                  <a:lnTo>
                    <a:pt x="3514" y="85542"/>
                  </a:lnTo>
                  <a:lnTo>
                    <a:pt x="0" y="117061"/>
                  </a:lnTo>
                  <a:lnTo>
                    <a:pt x="791" y="152236"/>
                  </a:lnTo>
                  <a:lnTo>
                    <a:pt x="1613" y="187156"/>
                  </a:lnTo>
                  <a:lnTo>
                    <a:pt x="2683" y="222195"/>
                  </a:lnTo>
                  <a:lnTo>
                    <a:pt x="5511" y="258936"/>
                  </a:lnTo>
                  <a:lnTo>
                    <a:pt x="11070" y="305207"/>
                  </a:lnTo>
                  <a:lnTo>
                    <a:pt x="9834" y="352287"/>
                  </a:lnTo>
                  <a:lnTo>
                    <a:pt x="8620" y="38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313"/>
            <p:cNvSpPr/>
            <p:nvPr>
              <p:custDataLst>
                <p:tags r:id="rId116"/>
              </p:custDataLst>
            </p:nvPr>
          </p:nvSpPr>
          <p:spPr>
            <a:xfrm>
              <a:off x="6794498" y="5784850"/>
              <a:ext cx="196853" cy="25401"/>
            </a:xfrm>
            <a:custGeom>
              <a:avLst/>
              <a:gdLst/>
              <a:ahLst/>
              <a:cxnLst/>
              <a:rect l="0" t="0" r="0" b="0"/>
              <a:pathLst>
                <a:path w="196853" h="25401">
                  <a:moveTo>
                    <a:pt x="2" y="25400"/>
                  </a:moveTo>
                  <a:lnTo>
                    <a:pt x="2" y="25400"/>
                  </a:lnTo>
                  <a:lnTo>
                    <a:pt x="0" y="19933"/>
                  </a:lnTo>
                  <a:lnTo>
                    <a:pt x="44059" y="14738"/>
                  </a:lnTo>
                  <a:lnTo>
                    <a:pt x="75320" y="13605"/>
                  </a:lnTo>
                  <a:lnTo>
                    <a:pt x="108502" y="11221"/>
                  </a:lnTo>
                  <a:lnTo>
                    <a:pt x="155151" y="5910"/>
                  </a:lnTo>
                  <a:lnTo>
                    <a:pt x="196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14"/>
            <p:cNvSpPr/>
            <p:nvPr>
              <p:custDataLst>
                <p:tags r:id="rId117"/>
              </p:custDataLst>
            </p:nvPr>
          </p:nvSpPr>
          <p:spPr>
            <a:xfrm>
              <a:off x="7132224" y="5530850"/>
              <a:ext cx="113127" cy="379114"/>
            </a:xfrm>
            <a:custGeom>
              <a:avLst/>
              <a:gdLst/>
              <a:ahLst/>
              <a:cxnLst/>
              <a:rect l="0" t="0" r="0" b="0"/>
              <a:pathLst>
                <a:path w="113127" h="379114">
                  <a:moveTo>
                    <a:pt x="113126" y="0"/>
                  </a:moveTo>
                  <a:lnTo>
                    <a:pt x="113126" y="0"/>
                  </a:lnTo>
                  <a:lnTo>
                    <a:pt x="87377" y="1881"/>
                  </a:lnTo>
                  <a:lnTo>
                    <a:pt x="81143" y="3371"/>
                  </a:lnTo>
                  <a:lnTo>
                    <a:pt x="58886" y="18952"/>
                  </a:lnTo>
                  <a:lnTo>
                    <a:pt x="37789" y="48183"/>
                  </a:lnTo>
                  <a:lnTo>
                    <a:pt x="21502" y="90398"/>
                  </a:lnTo>
                  <a:lnTo>
                    <a:pt x="12197" y="126019"/>
                  </a:lnTo>
                  <a:lnTo>
                    <a:pt x="4768" y="165370"/>
                  </a:lnTo>
                  <a:lnTo>
                    <a:pt x="1468" y="206377"/>
                  </a:lnTo>
                  <a:lnTo>
                    <a:pt x="0" y="246240"/>
                  </a:lnTo>
                  <a:lnTo>
                    <a:pt x="52" y="283713"/>
                  </a:lnTo>
                  <a:lnTo>
                    <a:pt x="4050" y="331165"/>
                  </a:lnTo>
                  <a:lnTo>
                    <a:pt x="7733" y="356499"/>
                  </a:lnTo>
                  <a:lnTo>
                    <a:pt x="15485" y="371992"/>
                  </a:lnTo>
                  <a:lnTo>
                    <a:pt x="20515" y="377110"/>
                  </a:lnTo>
                  <a:lnTo>
                    <a:pt x="25986" y="379113"/>
                  </a:lnTo>
                  <a:lnTo>
                    <a:pt x="31749" y="379036"/>
                  </a:lnTo>
                  <a:lnTo>
                    <a:pt x="49626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315"/>
            <p:cNvSpPr/>
            <p:nvPr>
              <p:custDataLst>
                <p:tags r:id="rId118"/>
              </p:custDataLst>
            </p:nvPr>
          </p:nvSpPr>
          <p:spPr>
            <a:xfrm>
              <a:off x="7345510" y="5575300"/>
              <a:ext cx="58591" cy="306966"/>
            </a:xfrm>
            <a:custGeom>
              <a:avLst/>
              <a:gdLst/>
              <a:ahLst/>
              <a:cxnLst/>
              <a:rect l="0" t="0" r="0" b="0"/>
              <a:pathLst>
                <a:path w="58591" h="306966">
                  <a:moveTo>
                    <a:pt x="52240" y="0"/>
                  </a:moveTo>
                  <a:lnTo>
                    <a:pt x="52240" y="0"/>
                  </a:lnTo>
                  <a:lnTo>
                    <a:pt x="48869" y="0"/>
                  </a:lnTo>
                  <a:lnTo>
                    <a:pt x="45332" y="5645"/>
                  </a:lnTo>
                  <a:lnTo>
                    <a:pt x="34528" y="44044"/>
                  </a:lnTo>
                  <a:lnTo>
                    <a:pt x="24570" y="84232"/>
                  </a:lnTo>
                  <a:lnTo>
                    <a:pt x="19246" y="117870"/>
                  </a:lnTo>
                  <a:lnTo>
                    <a:pt x="12647" y="155869"/>
                  </a:lnTo>
                  <a:lnTo>
                    <a:pt x="5716" y="194158"/>
                  </a:lnTo>
                  <a:lnTo>
                    <a:pt x="282" y="227639"/>
                  </a:lnTo>
                  <a:lnTo>
                    <a:pt x="0" y="270884"/>
                  </a:lnTo>
                  <a:lnTo>
                    <a:pt x="4562" y="289961"/>
                  </a:lnTo>
                  <a:lnTo>
                    <a:pt x="7755" y="297022"/>
                  </a:lnTo>
                  <a:lnTo>
                    <a:pt x="12000" y="301732"/>
                  </a:lnTo>
                  <a:lnTo>
                    <a:pt x="22361" y="306965"/>
                  </a:lnTo>
                  <a:lnTo>
                    <a:pt x="35902" y="305527"/>
                  </a:lnTo>
                  <a:lnTo>
                    <a:pt x="5859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316"/>
            <p:cNvSpPr/>
            <p:nvPr>
              <p:custDataLst>
                <p:tags r:id="rId119"/>
              </p:custDataLst>
            </p:nvPr>
          </p:nvSpPr>
          <p:spPr>
            <a:xfrm>
              <a:off x="7302500" y="5715000"/>
              <a:ext cx="152401" cy="6089"/>
            </a:xfrm>
            <a:custGeom>
              <a:avLst/>
              <a:gdLst/>
              <a:ahLst/>
              <a:cxnLst/>
              <a:rect l="0" t="0" r="0" b="0"/>
              <a:pathLst>
                <a:path w="152401" h="6089">
                  <a:moveTo>
                    <a:pt x="0" y="0"/>
                  </a:moveTo>
                  <a:lnTo>
                    <a:pt x="0" y="0"/>
                  </a:lnTo>
                  <a:lnTo>
                    <a:pt x="12551" y="1881"/>
                  </a:lnTo>
                  <a:lnTo>
                    <a:pt x="48183" y="5467"/>
                  </a:lnTo>
                  <a:lnTo>
                    <a:pt x="90398" y="6088"/>
                  </a:lnTo>
                  <a:lnTo>
                    <a:pt x="136494" y="19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317"/>
            <p:cNvSpPr/>
            <p:nvPr>
              <p:custDataLst>
                <p:tags r:id="rId120"/>
              </p:custDataLst>
            </p:nvPr>
          </p:nvSpPr>
          <p:spPr>
            <a:xfrm>
              <a:off x="7518400" y="5562600"/>
              <a:ext cx="70170" cy="361951"/>
            </a:xfrm>
            <a:custGeom>
              <a:avLst/>
              <a:gdLst/>
              <a:ahLst/>
              <a:cxnLst/>
              <a:rect l="0" t="0" r="0" b="0"/>
              <a:pathLst>
                <a:path w="70170" h="361951">
                  <a:moveTo>
                    <a:pt x="0" y="0"/>
                  </a:moveTo>
                  <a:lnTo>
                    <a:pt x="0" y="0"/>
                  </a:lnTo>
                  <a:lnTo>
                    <a:pt x="10670" y="14433"/>
                  </a:lnTo>
                  <a:lnTo>
                    <a:pt x="35974" y="60392"/>
                  </a:lnTo>
                  <a:lnTo>
                    <a:pt x="49855" y="98808"/>
                  </a:lnTo>
                  <a:lnTo>
                    <a:pt x="61669" y="144103"/>
                  </a:lnTo>
                  <a:lnTo>
                    <a:pt x="65807" y="168035"/>
                  </a:lnTo>
                  <a:lnTo>
                    <a:pt x="70169" y="215088"/>
                  </a:lnTo>
                  <a:lnTo>
                    <a:pt x="67405" y="257167"/>
                  </a:lnTo>
                  <a:lnTo>
                    <a:pt x="59591" y="293272"/>
                  </a:lnTo>
                  <a:lnTo>
                    <a:pt x="43292" y="333840"/>
                  </a:lnTo>
                  <a:lnTo>
                    <a:pt x="254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318"/>
            <p:cNvSpPr/>
            <p:nvPr>
              <p:custDataLst>
                <p:tags r:id="rId121"/>
              </p:custDataLst>
            </p:nvPr>
          </p:nvSpPr>
          <p:spPr>
            <a:xfrm>
              <a:off x="7727079" y="5476568"/>
              <a:ext cx="350122" cy="451309"/>
            </a:xfrm>
            <a:custGeom>
              <a:avLst/>
              <a:gdLst/>
              <a:ahLst/>
              <a:cxnLst/>
              <a:rect l="0" t="0" r="0" b="0"/>
              <a:pathLst>
                <a:path w="350122" h="451309">
                  <a:moveTo>
                    <a:pt x="96121" y="371782"/>
                  </a:moveTo>
                  <a:lnTo>
                    <a:pt x="96121" y="371782"/>
                  </a:lnTo>
                  <a:lnTo>
                    <a:pt x="89214" y="330355"/>
                  </a:lnTo>
                  <a:lnTo>
                    <a:pt x="81193" y="300805"/>
                  </a:lnTo>
                  <a:lnTo>
                    <a:pt x="77702" y="296947"/>
                  </a:lnTo>
                  <a:lnTo>
                    <a:pt x="68180" y="292660"/>
                  </a:lnTo>
                  <a:lnTo>
                    <a:pt x="56892" y="292637"/>
                  </a:lnTo>
                  <a:lnTo>
                    <a:pt x="50918" y="293619"/>
                  </a:lnTo>
                  <a:lnTo>
                    <a:pt x="36755" y="305998"/>
                  </a:lnTo>
                  <a:lnTo>
                    <a:pt x="22462" y="326317"/>
                  </a:lnTo>
                  <a:lnTo>
                    <a:pt x="7191" y="364817"/>
                  </a:lnTo>
                  <a:lnTo>
                    <a:pt x="0" y="402644"/>
                  </a:lnTo>
                  <a:lnTo>
                    <a:pt x="3071" y="425480"/>
                  </a:lnTo>
                  <a:lnTo>
                    <a:pt x="11021" y="441744"/>
                  </a:lnTo>
                  <a:lnTo>
                    <a:pt x="16103" y="448056"/>
                  </a:lnTo>
                  <a:lnTo>
                    <a:pt x="20904" y="450854"/>
                  </a:lnTo>
                  <a:lnTo>
                    <a:pt x="25516" y="451308"/>
                  </a:lnTo>
                  <a:lnTo>
                    <a:pt x="29999" y="450199"/>
                  </a:lnTo>
                  <a:lnTo>
                    <a:pt x="53167" y="431785"/>
                  </a:lnTo>
                  <a:lnTo>
                    <a:pt x="82375" y="393872"/>
                  </a:lnTo>
                  <a:lnTo>
                    <a:pt x="93306" y="372397"/>
                  </a:lnTo>
                  <a:lnTo>
                    <a:pt x="104829" y="346087"/>
                  </a:lnTo>
                  <a:lnTo>
                    <a:pt x="116742" y="316552"/>
                  </a:lnTo>
                  <a:lnTo>
                    <a:pt x="128213" y="282045"/>
                  </a:lnTo>
                  <a:lnTo>
                    <a:pt x="139387" y="244224"/>
                  </a:lnTo>
                  <a:lnTo>
                    <a:pt x="150365" y="204193"/>
                  </a:lnTo>
                  <a:lnTo>
                    <a:pt x="159095" y="171862"/>
                  </a:lnTo>
                  <a:lnTo>
                    <a:pt x="166325" y="144663"/>
                  </a:lnTo>
                  <a:lnTo>
                    <a:pt x="176006" y="102919"/>
                  </a:lnTo>
                  <a:lnTo>
                    <a:pt x="178459" y="61104"/>
                  </a:lnTo>
                  <a:lnTo>
                    <a:pt x="178529" y="60947"/>
                  </a:lnTo>
                  <a:lnTo>
                    <a:pt x="177218" y="74366"/>
                  </a:lnTo>
                  <a:lnTo>
                    <a:pt x="167814" y="115345"/>
                  </a:lnTo>
                  <a:lnTo>
                    <a:pt x="157616" y="156915"/>
                  </a:lnTo>
                  <a:lnTo>
                    <a:pt x="149794" y="203613"/>
                  </a:lnTo>
                  <a:lnTo>
                    <a:pt x="144670" y="250474"/>
                  </a:lnTo>
                  <a:lnTo>
                    <a:pt x="142393" y="292467"/>
                  </a:lnTo>
                  <a:lnTo>
                    <a:pt x="141380" y="330416"/>
                  </a:lnTo>
                  <a:lnTo>
                    <a:pt x="138929" y="375988"/>
                  </a:lnTo>
                  <a:lnTo>
                    <a:pt x="137019" y="394819"/>
                  </a:lnTo>
                  <a:lnTo>
                    <a:pt x="138522" y="403187"/>
                  </a:lnTo>
                  <a:lnTo>
                    <a:pt x="141321" y="404008"/>
                  </a:lnTo>
                  <a:lnTo>
                    <a:pt x="150077" y="401156"/>
                  </a:lnTo>
                  <a:lnTo>
                    <a:pt x="166906" y="378134"/>
                  </a:lnTo>
                  <a:lnTo>
                    <a:pt x="180967" y="341209"/>
                  </a:lnTo>
                  <a:lnTo>
                    <a:pt x="188669" y="317533"/>
                  </a:lnTo>
                  <a:lnTo>
                    <a:pt x="198742" y="284816"/>
                  </a:lnTo>
                  <a:lnTo>
                    <a:pt x="210395" y="246071"/>
                  </a:lnTo>
                  <a:lnTo>
                    <a:pt x="223104" y="203308"/>
                  </a:lnTo>
                  <a:lnTo>
                    <a:pt x="237221" y="164216"/>
                  </a:lnTo>
                  <a:lnTo>
                    <a:pt x="252277" y="127571"/>
                  </a:lnTo>
                  <a:lnTo>
                    <a:pt x="267958" y="92558"/>
                  </a:lnTo>
                  <a:lnTo>
                    <a:pt x="289145" y="46129"/>
                  </a:lnTo>
                  <a:lnTo>
                    <a:pt x="316149" y="0"/>
                  </a:lnTo>
                  <a:lnTo>
                    <a:pt x="316184" y="1160"/>
                  </a:lnTo>
                  <a:lnTo>
                    <a:pt x="302595" y="37383"/>
                  </a:lnTo>
                  <a:lnTo>
                    <a:pt x="285710" y="84082"/>
                  </a:lnTo>
                  <a:lnTo>
                    <a:pt x="273516" y="125382"/>
                  </a:lnTo>
                  <a:lnTo>
                    <a:pt x="261040" y="171255"/>
                  </a:lnTo>
                  <a:lnTo>
                    <a:pt x="248441" y="217512"/>
                  </a:lnTo>
                  <a:lnTo>
                    <a:pt x="239549" y="260178"/>
                  </a:lnTo>
                  <a:lnTo>
                    <a:pt x="234655" y="298192"/>
                  </a:lnTo>
                  <a:lnTo>
                    <a:pt x="236573" y="342688"/>
                  </a:lnTo>
                  <a:lnTo>
                    <a:pt x="242269" y="367083"/>
                  </a:lnTo>
                  <a:lnTo>
                    <a:pt x="253269" y="384040"/>
                  </a:lnTo>
                  <a:lnTo>
                    <a:pt x="260153" y="390537"/>
                  </a:lnTo>
                  <a:lnTo>
                    <a:pt x="290067" y="403053"/>
                  </a:lnTo>
                  <a:lnTo>
                    <a:pt x="301619" y="401801"/>
                  </a:lnTo>
                  <a:lnTo>
                    <a:pt x="350121" y="378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319"/>
            <p:cNvSpPr/>
            <p:nvPr>
              <p:custDataLst>
                <p:tags r:id="rId122"/>
              </p:custDataLst>
            </p:nvPr>
          </p:nvSpPr>
          <p:spPr>
            <a:xfrm>
              <a:off x="7893050" y="5652824"/>
              <a:ext cx="177801" cy="11377"/>
            </a:xfrm>
            <a:custGeom>
              <a:avLst/>
              <a:gdLst/>
              <a:ahLst/>
              <a:cxnLst/>
              <a:rect l="0" t="0" r="0" b="0"/>
              <a:pathLst>
                <a:path w="177801" h="11377">
                  <a:moveTo>
                    <a:pt x="0" y="5026"/>
                  </a:moveTo>
                  <a:lnTo>
                    <a:pt x="0" y="5026"/>
                  </a:lnTo>
                  <a:lnTo>
                    <a:pt x="40800" y="0"/>
                  </a:lnTo>
                  <a:lnTo>
                    <a:pt x="80221" y="675"/>
                  </a:lnTo>
                  <a:lnTo>
                    <a:pt x="103576" y="2832"/>
                  </a:lnTo>
                  <a:lnTo>
                    <a:pt x="144811" y="7578"/>
                  </a:lnTo>
                  <a:lnTo>
                    <a:pt x="177800" y="1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265"/>
          <p:cNvGrpSpPr/>
          <p:nvPr/>
        </p:nvGrpSpPr>
        <p:grpSpPr>
          <a:xfrm>
            <a:off x="5213350" y="5312056"/>
            <a:ext cx="1341904" cy="969932"/>
            <a:chOff x="5213350" y="5312056"/>
            <a:chExt cx="1341904" cy="969932"/>
          </a:xfrm>
        </p:grpSpPr>
        <p:sp>
          <p:nvSpPr>
            <p:cNvPr id="258" name="SMARTInkShape-1320"/>
            <p:cNvSpPr/>
            <p:nvPr>
              <p:custDataLst>
                <p:tags r:id="rId106"/>
              </p:custDataLst>
            </p:nvPr>
          </p:nvSpPr>
          <p:spPr>
            <a:xfrm>
              <a:off x="5336644" y="5576735"/>
              <a:ext cx="111657" cy="489083"/>
            </a:xfrm>
            <a:custGeom>
              <a:avLst/>
              <a:gdLst/>
              <a:ahLst/>
              <a:cxnLst/>
              <a:rect l="0" t="0" r="0" b="0"/>
              <a:pathLst>
                <a:path w="111657" h="489083">
                  <a:moveTo>
                    <a:pt x="111656" y="43015"/>
                  </a:moveTo>
                  <a:lnTo>
                    <a:pt x="111656" y="43015"/>
                  </a:lnTo>
                  <a:lnTo>
                    <a:pt x="102867" y="17267"/>
                  </a:lnTo>
                  <a:lnTo>
                    <a:pt x="99447" y="11032"/>
                  </a:lnTo>
                  <a:lnTo>
                    <a:pt x="94344" y="6877"/>
                  </a:lnTo>
                  <a:lnTo>
                    <a:pt x="81149" y="2259"/>
                  </a:lnTo>
                  <a:lnTo>
                    <a:pt x="50388" y="0"/>
                  </a:lnTo>
                  <a:lnTo>
                    <a:pt x="36448" y="2260"/>
                  </a:lnTo>
                  <a:lnTo>
                    <a:pt x="25078" y="11261"/>
                  </a:lnTo>
                  <a:lnTo>
                    <a:pt x="6281" y="43406"/>
                  </a:lnTo>
                  <a:lnTo>
                    <a:pt x="0" y="86876"/>
                  </a:lnTo>
                  <a:lnTo>
                    <a:pt x="2294" y="123657"/>
                  </a:lnTo>
                  <a:lnTo>
                    <a:pt x="8724" y="162817"/>
                  </a:lnTo>
                  <a:lnTo>
                    <a:pt x="18635" y="201388"/>
                  </a:lnTo>
                  <a:lnTo>
                    <a:pt x="30097" y="241578"/>
                  </a:lnTo>
                  <a:lnTo>
                    <a:pt x="42246" y="282254"/>
                  </a:lnTo>
                  <a:lnTo>
                    <a:pt x="54702" y="321499"/>
                  </a:lnTo>
                  <a:lnTo>
                    <a:pt x="63530" y="358226"/>
                  </a:lnTo>
                  <a:lnTo>
                    <a:pt x="69100" y="391953"/>
                  </a:lnTo>
                  <a:lnTo>
                    <a:pt x="70826" y="433331"/>
                  </a:lnTo>
                  <a:lnTo>
                    <a:pt x="61211" y="480235"/>
                  </a:lnTo>
                  <a:lnTo>
                    <a:pt x="57956" y="487337"/>
                  </a:lnTo>
                  <a:lnTo>
                    <a:pt x="55395" y="488808"/>
                  </a:lnTo>
                  <a:lnTo>
                    <a:pt x="52276" y="489082"/>
                  </a:lnTo>
                  <a:lnTo>
                    <a:pt x="35456" y="487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321"/>
            <p:cNvSpPr/>
            <p:nvPr>
              <p:custDataLst>
                <p:tags r:id="rId107"/>
              </p:custDataLst>
            </p:nvPr>
          </p:nvSpPr>
          <p:spPr>
            <a:xfrm>
              <a:off x="5213350" y="6223880"/>
              <a:ext cx="101601" cy="11821"/>
            </a:xfrm>
            <a:custGeom>
              <a:avLst/>
              <a:gdLst/>
              <a:ahLst/>
              <a:cxnLst/>
              <a:rect l="0" t="0" r="0" b="0"/>
              <a:pathLst>
                <a:path w="101601" h="11821">
                  <a:moveTo>
                    <a:pt x="0" y="5470"/>
                  </a:moveTo>
                  <a:lnTo>
                    <a:pt x="0" y="5470"/>
                  </a:lnTo>
                  <a:lnTo>
                    <a:pt x="3371" y="2099"/>
                  </a:lnTo>
                  <a:lnTo>
                    <a:pt x="8789" y="444"/>
                  </a:lnTo>
                  <a:lnTo>
                    <a:pt x="37977" y="0"/>
                  </a:lnTo>
                  <a:lnTo>
                    <a:pt x="81950" y="7981"/>
                  </a:lnTo>
                  <a:lnTo>
                    <a:pt x="101600" y="1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322"/>
            <p:cNvSpPr/>
            <p:nvPr>
              <p:custDataLst>
                <p:tags r:id="rId108"/>
              </p:custDataLst>
            </p:nvPr>
          </p:nvSpPr>
          <p:spPr>
            <a:xfrm>
              <a:off x="5417213" y="6187556"/>
              <a:ext cx="108504" cy="94432"/>
            </a:xfrm>
            <a:custGeom>
              <a:avLst/>
              <a:gdLst/>
              <a:ahLst/>
              <a:cxnLst/>
              <a:rect l="0" t="0" r="0" b="0"/>
              <a:pathLst>
                <a:path w="108504" h="94432">
                  <a:moveTo>
                    <a:pt x="75537" y="16394"/>
                  </a:moveTo>
                  <a:lnTo>
                    <a:pt x="75537" y="16394"/>
                  </a:lnTo>
                  <a:lnTo>
                    <a:pt x="74831" y="27238"/>
                  </a:lnTo>
                  <a:lnTo>
                    <a:pt x="72166" y="37442"/>
                  </a:lnTo>
                  <a:lnTo>
                    <a:pt x="69058" y="41714"/>
                  </a:lnTo>
                  <a:lnTo>
                    <a:pt x="42933" y="59413"/>
                  </a:lnTo>
                  <a:lnTo>
                    <a:pt x="28826" y="61856"/>
                  </a:lnTo>
                  <a:lnTo>
                    <a:pt x="21114" y="61518"/>
                  </a:lnTo>
                  <a:lnTo>
                    <a:pt x="15265" y="59881"/>
                  </a:lnTo>
                  <a:lnTo>
                    <a:pt x="6887" y="54303"/>
                  </a:lnTo>
                  <a:lnTo>
                    <a:pt x="2691" y="45236"/>
                  </a:lnTo>
                  <a:lnTo>
                    <a:pt x="0" y="22169"/>
                  </a:lnTo>
                  <a:lnTo>
                    <a:pt x="1190" y="17422"/>
                  </a:lnTo>
                  <a:lnTo>
                    <a:pt x="6275" y="10266"/>
                  </a:lnTo>
                  <a:lnTo>
                    <a:pt x="11358" y="6616"/>
                  </a:lnTo>
                  <a:lnTo>
                    <a:pt x="13701" y="5640"/>
                  </a:lnTo>
                  <a:lnTo>
                    <a:pt x="21949" y="8322"/>
                  </a:lnTo>
                  <a:lnTo>
                    <a:pt x="38492" y="19647"/>
                  </a:lnTo>
                  <a:lnTo>
                    <a:pt x="49194" y="31246"/>
                  </a:lnTo>
                  <a:lnTo>
                    <a:pt x="75792" y="77705"/>
                  </a:lnTo>
                  <a:lnTo>
                    <a:pt x="89150" y="93024"/>
                  </a:lnTo>
                  <a:lnTo>
                    <a:pt x="91667" y="94292"/>
                  </a:lnTo>
                  <a:lnTo>
                    <a:pt x="94052" y="94431"/>
                  </a:lnTo>
                  <a:lnTo>
                    <a:pt x="96347" y="93819"/>
                  </a:lnTo>
                  <a:lnTo>
                    <a:pt x="106318" y="82844"/>
                  </a:lnTo>
                  <a:lnTo>
                    <a:pt x="108503" y="68270"/>
                  </a:lnTo>
                  <a:lnTo>
                    <a:pt x="105512" y="25277"/>
                  </a:lnTo>
                  <a:lnTo>
                    <a:pt x="101559" y="15403"/>
                  </a:lnTo>
                  <a:lnTo>
                    <a:pt x="95099" y="6309"/>
                  </a:lnTo>
                  <a:lnTo>
                    <a:pt x="87523" y="1329"/>
                  </a:lnTo>
                  <a:lnTo>
                    <a:pt x="83528" y="0"/>
                  </a:lnTo>
                  <a:lnTo>
                    <a:pt x="73444" y="406"/>
                  </a:lnTo>
                  <a:lnTo>
                    <a:pt x="56487" y="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323"/>
            <p:cNvSpPr/>
            <p:nvPr>
              <p:custDataLst>
                <p:tags r:id="rId109"/>
              </p:custDataLst>
            </p:nvPr>
          </p:nvSpPr>
          <p:spPr>
            <a:xfrm>
              <a:off x="5281547" y="5312056"/>
              <a:ext cx="165004" cy="92749"/>
            </a:xfrm>
            <a:custGeom>
              <a:avLst/>
              <a:gdLst/>
              <a:ahLst/>
              <a:cxnLst/>
              <a:rect l="0" t="0" r="0" b="0"/>
              <a:pathLst>
                <a:path w="165004" h="92749">
                  <a:moveTo>
                    <a:pt x="65153" y="2894"/>
                  </a:moveTo>
                  <a:lnTo>
                    <a:pt x="65153" y="2894"/>
                  </a:lnTo>
                  <a:lnTo>
                    <a:pt x="60084" y="40871"/>
                  </a:lnTo>
                  <a:lnTo>
                    <a:pt x="50226" y="78102"/>
                  </a:lnTo>
                  <a:lnTo>
                    <a:pt x="44172" y="87590"/>
                  </a:lnTo>
                  <a:lnTo>
                    <a:pt x="40583" y="91108"/>
                  </a:lnTo>
                  <a:lnTo>
                    <a:pt x="36778" y="92748"/>
                  </a:lnTo>
                  <a:lnTo>
                    <a:pt x="28788" y="92689"/>
                  </a:lnTo>
                  <a:lnTo>
                    <a:pt x="12986" y="85317"/>
                  </a:lnTo>
                  <a:lnTo>
                    <a:pt x="4808" y="74333"/>
                  </a:lnTo>
                  <a:lnTo>
                    <a:pt x="1639" y="67454"/>
                  </a:lnTo>
                  <a:lnTo>
                    <a:pt x="0" y="52284"/>
                  </a:lnTo>
                  <a:lnTo>
                    <a:pt x="1326" y="33033"/>
                  </a:lnTo>
                  <a:lnTo>
                    <a:pt x="2846" y="32159"/>
                  </a:lnTo>
                  <a:lnTo>
                    <a:pt x="26043" y="37548"/>
                  </a:lnTo>
                  <a:lnTo>
                    <a:pt x="67459" y="61263"/>
                  </a:lnTo>
                  <a:lnTo>
                    <a:pt x="90060" y="77574"/>
                  </a:lnTo>
                  <a:lnTo>
                    <a:pt x="94458" y="82314"/>
                  </a:lnTo>
                  <a:lnTo>
                    <a:pt x="106871" y="87580"/>
                  </a:lnTo>
                  <a:lnTo>
                    <a:pt x="121088" y="89215"/>
                  </a:lnTo>
                  <a:lnTo>
                    <a:pt x="134463" y="87591"/>
                  </a:lnTo>
                  <a:lnTo>
                    <a:pt x="145581" y="80754"/>
                  </a:lnTo>
                  <a:lnTo>
                    <a:pt x="154522" y="69954"/>
                  </a:lnTo>
                  <a:lnTo>
                    <a:pt x="160846" y="55747"/>
                  </a:lnTo>
                  <a:lnTo>
                    <a:pt x="165003" y="28510"/>
                  </a:lnTo>
                  <a:lnTo>
                    <a:pt x="162212" y="14044"/>
                  </a:lnTo>
                  <a:lnTo>
                    <a:pt x="159492" y="8210"/>
                  </a:lnTo>
                  <a:lnTo>
                    <a:pt x="156268" y="4322"/>
                  </a:lnTo>
                  <a:lnTo>
                    <a:pt x="148923" y="0"/>
                  </a:lnTo>
                  <a:lnTo>
                    <a:pt x="143577" y="965"/>
                  </a:lnTo>
                  <a:lnTo>
                    <a:pt x="90553" y="2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324"/>
            <p:cNvSpPr/>
            <p:nvPr>
              <p:custDataLst>
                <p:tags r:id="rId110"/>
              </p:custDataLst>
            </p:nvPr>
          </p:nvSpPr>
          <p:spPr>
            <a:xfrm>
              <a:off x="5714000" y="5735394"/>
              <a:ext cx="145506" cy="347490"/>
            </a:xfrm>
            <a:custGeom>
              <a:avLst/>
              <a:gdLst/>
              <a:ahLst/>
              <a:cxnLst/>
              <a:rect l="0" t="0" r="0" b="0"/>
              <a:pathLst>
                <a:path w="145506" h="347490">
                  <a:moveTo>
                    <a:pt x="102600" y="36756"/>
                  </a:moveTo>
                  <a:lnTo>
                    <a:pt x="102600" y="36756"/>
                  </a:lnTo>
                  <a:lnTo>
                    <a:pt x="98236" y="26617"/>
                  </a:lnTo>
                  <a:lnTo>
                    <a:pt x="96133" y="15800"/>
                  </a:lnTo>
                  <a:lnTo>
                    <a:pt x="93140" y="10273"/>
                  </a:lnTo>
                  <a:lnTo>
                    <a:pt x="84119" y="3196"/>
                  </a:lnTo>
                  <a:lnTo>
                    <a:pt x="72508" y="0"/>
                  </a:lnTo>
                  <a:lnTo>
                    <a:pt x="62414" y="3017"/>
                  </a:lnTo>
                  <a:lnTo>
                    <a:pt x="50167" y="10472"/>
                  </a:lnTo>
                  <a:lnTo>
                    <a:pt x="28112" y="31947"/>
                  </a:lnTo>
                  <a:lnTo>
                    <a:pt x="9268" y="63788"/>
                  </a:lnTo>
                  <a:lnTo>
                    <a:pt x="0" y="95174"/>
                  </a:lnTo>
                  <a:lnTo>
                    <a:pt x="85" y="113754"/>
                  </a:lnTo>
                  <a:lnTo>
                    <a:pt x="6238" y="129539"/>
                  </a:lnTo>
                  <a:lnTo>
                    <a:pt x="16028" y="142199"/>
                  </a:lnTo>
                  <a:lnTo>
                    <a:pt x="27434" y="150177"/>
                  </a:lnTo>
                  <a:lnTo>
                    <a:pt x="33440" y="151175"/>
                  </a:lnTo>
                  <a:lnTo>
                    <a:pt x="45757" y="148522"/>
                  </a:lnTo>
                  <a:lnTo>
                    <a:pt x="56404" y="138875"/>
                  </a:lnTo>
                  <a:lnTo>
                    <a:pt x="70333" y="113816"/>
                  </a:lnTo>
                  <a:lnTo>
                    <a:pt x="77676" y="90760"/>
                  </a:lnTo>
                  <a:lnTo>
                    <a:pt x="82515" y="52129"/>
                  </a:lnTo>
                  <a:lnTo>
                    <a:pt x="89159" y="16013"/>
                  </a:lnTo>
                  <a:lnTo>
                    <a:pt x="89406" y="15871"/>
                  </a:lnTo>
                  <a:lnTo>
                    <a:pt x="102081" y="63065"/>
                  </a:lnTo>
                  <a:lnTo>
                    <a:pt x="113656" y="100525"/>
                  </a:lnTo>
                  <a:lnTo>
                    <a:pt x="122653" y="138436"/>
                  </a:lnTo>
                  <a:lnTo>
                    <a:pt x="133158" y="179852"/>
                  </a:lnTo>
                  <a:lnTo>
                    <a:pt x="141836" y="220031"/>
                  </a:lnTo>
                  <a:lnTo>
                    <a:pt x="145505" y="258747"/>
                  </a:lnTo>
                  <a:lnTo>
                    <a:pt x="140970" y="303980"/>
                  </a:lnTo>
                  <a:lnTo>
                    <a:pt x="134705" y="322975"/>
                  </a:lnTo>
                  <a:lnTo>
                    <a:pt x="125335" y="337061"/>
                  </a:lnTo>
                  <a:lnTo>
                    <a:pt x="119875" y="342792"/>
                  </a:lnTo>
                  <a:lnTo>
                    <a:pt x="114116" y="345908"/>
                  </a:lnTo>
                  <a:lnTo>
                    <a:pt x="102074" y="347489"/>
                  </a:lnTo>
                  <a:lnTo>
                    <a:pt x="80023" y="341041"/>
                  </a:lnTo>
                  <a:lnTo>
                    <a:pt x="69518" y="334036"/>
                  </a:lnTo>
                  <a:lnTo>
                    <a:pt x="63202" y="326219"/>
                  </a:lnTo>
                  <a:lnTo>
                    <a:pt x="60395" y="318041"/>
                  </a:lnTo>
                  <a:lnTo>
                    <a:pt x="62186" y="302133"/>
                  </a:lnTo>
                  <a:lnTo>
                    <a:pt x="83550" y="252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325"/>
            <p:cNvSpPr/>
            <p:nvPr>
              <p:custDataLst>
                <p:tags r:id="rId111"/>
              </p:custDataLst>
            </p:nvPr>
          </p:nvSpPr>
          <p:spPr>
            <a:xfrm>
              <a:off x="6025385" y="5597630"/>
              <a:ext cx="96016" cy="322817"/>
            </a:xfrm>
            <a:custGeom>
              <a:avLst/>
              <a:gdLst/>
              <a:ahLst/>
              <a:cxnLst/>
              <a:rect l="0" t="0" r="0" b="0"/>
              <a:pathLst>
                <a:path w="96016" h="322817">
                  <a:moveTo>
                    <a:pt x="96015" y="9420"/>
                  </a:moveTo>
                  <a:lnTo>
                    <a:pt x="96015" y="9420"/>
                  </a:lnTo>
                  <a:lnTo>
                    <a:pt x="87176" y="582"/>
                  </a:lnTo>
                  <a:lnTo>
                    <a:pt x="85183" y="0"/>
                  </a:lnTo>
                  <a:lnTo>
                    <a:pt x="83150" y="318"/>
                  </a:lnTo>
                  <a:lnTo>
                    <a:pt x="56279" y="15118"/>
                  </a:lnTo>
                  <a:lnTo>
                    <a:pt x="38380" y="36900"/>
                  </a:lnTo>
                  <a:lnTo>
                    <a:pt x="23042" y="75811"/>
                  </a:lnTo>
                  <a:lnTo>
                    <a:pt x="13958" y="110658"/>
                  </a:lnTo>
                  <a:lnTo>
                    <a:pt x="5924" y="149665"/>
                  </a:lnTo>
                  <a:lnTo>
                    <a:pt x="0" y="190519"/>
                  </a:lnTo>
                  <a:lnTo>
                    <a:pt x="660" y="224670"/>
                  </a:lnTo>
                  <a:lnTo>
                    <a:pt x="7068" y="253959"/>
                  </a:lnTo>
                  <a:lnTo>
                    <a:pt x="19324" y="281087"/>
                  </a:lnTo>
                  <a:lnTo>
                    <a:pt x="45461" y="310047"/>
                  </a:lnTo>
                  <a:lnTo>
                    <a:pt x="65435" y="321920"/>
                  </a:lnTo>
                  <a:lnTo>
                    <a:pt x="77484" y="322816"/>
                  </a:lnTo>
                  <a:lnTo>
                    <a:pt x="96015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326"/>
            <p:cNvSpPr/>
            <p:nvPr>
              <p:custDataLst>
                <p:tags r:id="rId112"/>
              </p:custDataLst>
            </p:nvPr>
          </p:nvSpPr>
          <p:spPr>
            <a:xfrm>
              <a:off x="6315141" y="5594350"/>
              <a:ext cx="66610" cy="321415"/>
            </a:xfrm>
            <a:custGeom>
              <a:avLst/>
              <a:gdLst/>
              <a:ahLst/>
              <a:cxnLst/>
              <a:rect l="0" t="0" r="0" b="0"/>
              <a:pathLst>
                <a:path w="66610" h="321415">
                  <a:moveTo>
                    <a:pt x="15809" y="0"/>
                  </a:moveTo>
                  <a:lnTo>
                    <a:pt x="15809" y="0"/>
                  </a:lnTo>
                  <a:lnTo>
                    <a:pt x="13927" y="12552"/>
                  </a:lnTo>
                  <a:lnTo>
                    <a:pt x="10342" y="48183"/>
                  </a:lnTo>
                  <a:lnTo>
                    <a:pt x="9721" y="90398"/>
                  </a:lnTo>
                  <a:lnTo>
                    <a:pt x="6165" y="135283"/>
                  </a:lnTo>
                  <a:lnTo>
                    <a:pt x="4468" y="166900"/>
                  </a:lnTo>
                  <a:lnTo>
                    <a:pt x="3511" y="212671"/>
                  </a:lnTo>
                  <a:lnTo>
                    <a:pt x="1346" y="251162"/>
                  </a:lnTo>
                  <a:lnTo>
                    <a:pt x="0" y="281146"/>
                  </a:lnTo>
                  <a:lnTo>
                    <a:pt x="2494" y="303499"/>
                  </a:lnTo>
                  <a:lnTo>
                    <a:pt x="6599" y="311512"/>
                  </a:lnTo>
                  <a:lnTo>
                    <a:pt x="9668" y="315625"/>
                  </a:lnTo>
                  <a:lnTo>
                    <a:pt x="13832" y="318367"/>
                  </a:lnTo>
                  <a:lnTo>
                    <a:pt x="24102" y="321414"/>
                  </a:lnTo>
                  <a:lnTo>
                    <a:pt x="41785" y="319756"/>
                  </a:lnTo>
                  <a:lnTo>
                    <a:pt x="52284" y="314740"/>
                  </a:lnTo>
                  <a:lnTo>
                    <a:pt x="6660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327"/>
            <p:cNvSpPr/>
            <p:nvPr>
              <p:custDataLst>
                <p:tags r:id="rId113"/>
              </p:custDataLst>
            </p:nvPr>
          </p:nvSpPr>
          <p:spPr>
            <a:xfrm>
              <a:off x="6273800" y="57658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1427" y="7791"/>
                  </a:lnTo>
                  <a:lnTo>
                    <a:pt x="84975" y="583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328"/>
            <p:cNvSpPr/>
            <p:nvPr>
              <p:custDataLst>
                <p:tags r:id="rId114"/>
              </p:custDataLst>
            </p:nvPr>
          </p:nvSpPr>
          <p:spPr>
            <a:xfrm>
              <a:off x="6477000" y="5581650"/>
              <a:ext cx="78254" cy="298451"/>
            </a:xfrm>
            <a:custGeom>
              <a:avLst/>
              <a:gdLst/>
              <a:ahLst/>
              <a:cxnLst/>
              <a:rect l="0" t="0" r="0" b="0"/>
              <a:pathLst>
                <a:path w="78254" h="298451">
                  <a:moveTo>
                    <a:pt x="0" y="0"/>
                  </a:moveTo>
                  <a:lnTo>
                    <a:pt x="0" y="0"/>
                  </a:lnTo>
                  <a:lnTo>
                    <a:pt x="10844" y="706"/>
                  </a:lnTo>
                  <a:lnTo>
                    <a:pt x="21048" y="3371"/>
                  </a:lnTo>
                  <a:lnTo>
                    <a:pt x="32638" y="16315"/>
                  </a:lnTo>
                  <a:lnTo>
                    <a:pt x="51064" y="51166"/>
                  </a:lnTo>
                  <a:lnTo>
                    <a:pt x="62912" y="82712"/>
                  </a:lnTo>
                  <a:lnTo>
                    <a:pt x="72882" y="120252"/>
                  </a:lnTo>
                  <a:lnTo>
                    <a:pt x="78253" y="158573"/>
                  </a:lnTo>
                  <a:lnTo>
                    <a:pt x="77818" y="196771"/>
                  </a:lnTo>
                  <a:lnTo>
                    <a:pt x="68217" y="234915"/>
                  </a:lnTo>
                  <a:lnTo>
                    <a:pt x="53687" y="275234"/>
                  </a:lnTo>
                  <a:lnTo>
                    <a:pt x="444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266"/>
          <p:cNvGrpSpPr/>
          <p:nvPr/>
        </p:nvGrpSpPr>
        <p:grpSpPr>
          <a:xfrm>
            <a:off x="4565650" y="5900915"/>
            <a:ext cx="165101" cy="112536"/>
            <a:chOff x="4565650" y="5900915"/>
            <a:chExt cx="165101" cy="112536"/>
          </a:xfrm>
        </p:grpSpPr>
        <p:sp>
          <p:nvSpPr>
            <p:cNvPr id="268" name="SMARTInkShape-1329"/>
            <p:cNvSpPr/>
            <p:nvPr>
              <p:custDataLst>
                <p:tags r:id="rId104"/>
              </p:custDataLst>
            </p:nvPr>
          </p:nvSpPr>
          <p:spPr>
            <a:xfrm>
              <a:off x="4565650" y="5900915"/>
              <a:ext cx="95251" cy="10936"/>
            </a:xfrm>
            <a:custGeom>
              <a:avLst/>
              <a:gdLst/>
              <a:ahLst/>
              <a:cxnLst/>
              <a:rect l="0" t="0" r="0" b="0"/>
              <a:pathLst>
                <a:path w="95251" h="10936">
                  <a:moveTo>
                    <a:pt x="0" y="10935"/>
                  </a:moveTo>
                  <a:lnTo>
                    <a:pt x="0" y="10935"/>
                  </a:lnTo>
                  <a:lnTo>
                    <a:pt x="3371" y="10935"/>
                  </a:lnTo>
                  <a:lnTo>
                    <a:pt x="50280" y="0"/>
                  </a:lnTo>
                  <a:lnTo>
                    <a:pt x="952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330"/>
            <p:cNvSpPr/>
            <p:nvPr>
              <p:custDataLst>
                <p:tags r:id="rId105"/>
              </p:custDataLst>
            </p:nvPr>
          </p:nvSpPr>
          <p:spPr>
            <a:xfrm>
              <a:off x="4578350" y="60007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9693" y="8336"/>
                  </a:lnTo>
                  <a:lnTo>
                    <a:pt x="86079" y="6233"/>
                  </a:lnTo>
                  <a:lnTo>
                    <a:pt x="130241" y="21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267"/>
          <p:cNvGrpSpPr/>
          <p:nvPr/>
        </p:nvGrpSpPr>
        <p:grpSpPr>
          <a:xfrm>
            <a:off x="3205815" y="5589598"/>
            <a:ext cx="948375" cy="627053"/>
            <a:chOff x="3205815" y="5589598"/>
            <a:chExt cx="948375" cy="627053"/>
          </a:xfrm>
        </p:grpSpPr>
        <p:sp>
          <p:nvSpPr>
            <p:cNvPr id="271" name="SMARTInkShape-1331"/>
            <p:cNvSpPr/>
            <p:nvPr>
              <p:custDataLst>
                <p:tags r:id="rId99"/>
              </p:custDataLst>
            </p:nvPr>
          </p:nvSpPr>
          <p:spPr>
            <a:xfrm>
              <a:off x="3205815" y="5712868"/>
              <a:ext cx="115236" cy="446633"/>
            </a:xfrm>
            <a:custGeom>
              <a:avLst/>
              <a:gdLst/>
              <a:ahLst/>
              <a:cxnLst/>
              <a:rect l="0" t="0" r="0" b="0"/>
              <a:pathLst>
                <a:path w="115236" h="446633">
                  <a:moveTo>
                    <a:pt x="115235" y="27532"/>
                  </a:moveTo>
                  <a:lnTo>
                    <a:pt x="115235" y="27532"/>
                  </a:lnTo>
                  <a:lnTo>
                    <a:pt x="114529" y="6576"/>
                  </a:lnTo>
                  <a:lnTo>
                    <a:pt x="111864" y="1050"/>
                  </a:lnTo>
                  <a:lnTo>
                    <a:pt x="109460" y="0"/>
                  </a:lnTo>
                  <a:lnTo>
                    <a:pt x="103025" y="713"/>
                  </a:lnTo>
                  <a:lnTo>
                    <a:pt x="88099" y="8454"/>
                  </a:lnTo>
                  <a:lnTo>
                    <a:pt x="66899" y="33168"/>
                  </a:lnTo>
                  <a:lnTo>
                    <a:pt x="50949" y="66726"/>
                  </a:lnTo>
                  <a:lnTo>
                    <a:pt x="34452" y="111273"/>
                  </a:lnTo>
                  <a:lnTo>
                    <a:pt x="26102" y="136981"/>
                  </a:lnTo>
                  <a:lnTo>
                    <a:pt x="17713" y="163999"/>
                  </a:lnTo>
                  <a:lnTo>
                    <a:pt x="11415" y="191182"/>
                  </a:lnTo>
                  <a:lnTo>
                    <a:pt x="6511" y="218477"/>
                  </a:lnTo>
                  <a:lnTo>
                    <a:pt x="2536" y="245845"/>
                  </a:lnTo>
                  <a:lnTo>
                    <a:pt x="591" y="271851"/>
                  </a:lnTo>
                  <a:lnTo>
                    <a:pt x="0" y="296950"/>
                  </a:lnTo>
                  <a:lnTo>
                    <a:pt x="3342" y="342711"/>
                  </a:lnTo>
                  <a:lnTo>
                    <a:pt x="14234" y="379514"/>
                  </a:lnTo>
                  <a:lnTo>
                    <a:pt x="36233" y="417886"/>
                  </a:lnTo>
                  <a:lnTo>
                    <a:pt x="52371" y="432210"/>
                  </a:lnTo>
                  <a:lnTo>
                    <a:pt x="77135" y="44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332"/>
            <p:cNvSpPr/>
            <p:nvPr>
              <p:custDataLst>
                <p:tags r:id="rId100"/>
              </p:custDataLst>
            </p:nvPr>
          </p:nvSpPr>
          <p:spPr>
            <a:xfrm>
              <a:off x="3391783" y="5848350"/>
              <a:ext cx="183268" cy="287811"/>
            </a:xfrm>
            <a:custGeom>
              <a:avLst/>
              <a:gdLst/>
              <a:ahLst/>
              <a:cxnLst/>
              <a:rect l="0" t="0" r="0" b="0"/>
              <a:pathLst>
                <a:path w="183268" h="28781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6984" y="37902"/>
                  </a:lnTo>
                  <a:lnTo>
                    <a:pt x="49367" y="70937"/>
                  </a:lnTo>
                  <a:lnTo>
                    <a:pt x="75072" y="108432"/>
                  </a:lnTo>
                  <a:lnTo>
                    <a:pt x="100608" y="146265"/>
                  </a:lnTo>
                  <a:lnTo>
                    <a:pt x="122306" y="184247"/>
                  </a:lnTo>
                  <a:lnTo>
                    <a:pt x="141356" y="220881"/>
                  </a:lnTo>
                  <a:lnTo>
                    <a:pt x="166537" y="265747"/>
                  </a:lnTo>
                  <a:lnTo>
                    <a:pt x="181445" y="286722"/>
                  </a:lnTo>
                  <a:lnTo>
                    <a:pt x="182758" y="287810"/>
                  </a:lnTo>
                  <a:lnTo>
                    <a:pt x="18326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333"/>
            <p:cNvSpPr/>
            <p:nvPr>
              <p:custDataLst>
                <p:tags r:id="rId101"/>
              </p:custDataLst>
            </p:nvPr>
          </p:nvSpPr>
          <p:spPr>
            <a:xfrm>
              <a:off x="3486150" y="5892922"/>
              <a:ext cx="57128" cy="304679"/>
            </a:xfrm>
            <a:custGeom>
              <a:avLst/>
              <a:gdLst/>
              <a:ahLst/>
              <a:cxnLst/>
              <a:rect l="0" t="0" r="0" b="0"/>
              <a:pathLst>
                <a:path w="57128" h="304679">
                  <a:moveTo>
                    <a:pt x="50800" y="18928"/>
                  </a:moveTo>
                  <a:lnTo>
                    <a:pt x="50800" y="18928"/>
                  </a:lnTo>
                  <a:lnTo>
                    <a:pt x="55826" y="6995"/>
                  </a:lnTo>
                  <a:lnTo>
                    <a:pt x="57127" y="0"/>
                  </a:lnTo>
                  <a:lnTo>
                    <a:pt x="53777" y="45355"/>
                  </a:lnTo>
                  <a:lnTo>
                    <a:pt x="41569" y="92844"/>
                  </a:lnTo>
                  <a:lnTo>
                    <a:pt x="30469" y="130568"/>
                  </a:lnTo>
                  <a:lnTo>
                    <a:pt x="19186" y="170851"/>
                  </a:lnTo>
                  <a:lnTo>
                    <a:pt x="9468" y="212274"/>
                  </a:lnTo>
                  <a:lnTo>
                    <a:pt x="2805" y="258406"/>
                  </a:lnTo>
                  <a:lnTo>
                    <a:pt x="0" y="30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34"/>
            <p:cNvSpPr/>
            <p:nvPr>
              <p:custDataLst>
                <p:tags r:id="rId102"/>
              </p:custDataLst>
            </p:nvPr>
          </p:nvSpPr>
          <p:spPr>
            <a:xfrm>
              <a:off x="3740150" y="5765800"/>
              <a:ext cx="78938" cy="425451"/>
            </a:xfrm>
            <a:custGeom>
              <a:avLst/>
              <a:gdLst/>
              <a:ahLst/>
              <a:cxnLst/>
              <a:rect l="0" t="0" r="0" b="0"/>
              <a:pathLst>
                <a:path w="78938" h="425451">
                  <a:moveTo>
                    <a:pt x="0" y="0"/>
                  </a:moveTo>
                  <a:lnTo>
                    <a:pt x="0" y="0"/>
                  </a:lnTo>
                  <a:lnTo>
                    <a:pt x="21048" y="27789"/>
                  </a:lnTo>
                  <a:lnTo>
                    <a:pt x="38282" y="57741"/>
                  </a:lnTo>
                  <a:lnTo>
                    <a:pt x="57231" y="98335"/>
                  </a:lnTo>
                  <a:lnTo>
                    <a:pt x="64259" y="122000"/>
                  </a:lnTo>
                  <a:lnTo>
                    <a:pt x="70356" y="146951"/>
                  </a:lnTo>
                  <a:lnTo>
                    <a:pt x="74421" y="172757"/>
                  </a:lnTo>
                  <a:lnTo>
                    <a:pt x="77131" y="199130"/>
                  </a:lnTo>
                  <a:lnTo>
                    <a:pt x="78937" y="225888"/>
                  </a:lnTo>
                  <a:lnTo>
                    <a:pt x="78730" y="252192"/>
                  </a:lnTo>
                  <a:lnTo>
                    <a:pt x="77181" y="278195"/>
                  </a:lnTo>
                  <a:lnTo>
                    <a:pt x="74737" y="303996"/>
                  </a:lnTo>
                  <a:lnTo>
                    <a:pt x="64496" y="345835"/>
                  </a:lnTo>
                  <a:lnTo>
                    <a:pt x="42864" y="391513"/>
                  </a:lnTo>
                  <a:lnTo>
                    <a:pt x="1905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335"/>
            <p:cNvSpPr/>
            <p:nvPr>
              <p:custDataLst>
                <p:tags r:id="rId103"/>
              </p:custDataLst>
            </p:nvPr>
          </p:nvSpPr>
          <p:spPr>
            <a:xfrm>
              <a:off x="3895242" y="5589598"/>
              <a:ext cx="258948" cy="627053"/>
            </a:xfrm>
            <a:custGeom>
              <a:avLst/>
              <a:gdLst/>
              <a:ahLst/>
              <a:cxnLst/>
              <a:rect l="0" t="0" r="0" b="0"/>
              <a:pathLst>
                <a:path w="258948" h="627053">
                  <a:moveTo>
                    <a:pt x="3658" y="49202"/>
                  </a:moveTo>
                  <a:lnTo>
                    <a:pt x="3658" y="49202"/>
                  </a:lnTo>
                  <a:lnTo>
                    <a:pt x="287" y="45831"/>
                  </a:lnTo>
                  <a:lnTo>
                    <a:pt x="0" y="43427"/>
                  </a:lnTo>
                  <a:lnTo>
                    <a:pt x="1562" y="36993"/>
                  </a:lnTo>
                  <a:lnTo>
                    <a:pt x="8371" y="31310"/>
                  </a:lnTo>
                  <a:lnTo>
                    <a:pt x="36731" y="18543"/>
                  </a:lnTo>
                  <a:lnTo>
                    <a:pt x="79544" y="9936"/>
                  </a:lnTo>
                  <a:lnTo>
                    <a:pt x="125704" y="2917"/>
                  </a:lnTo>
                  <a:lnTo>
                    <a:pt x="168929" y="0"/>
                  </a:lnTo>
                  <a:lnTo>
                    <a:pt x="182004" y="2169"/>
                  </a:lnTo>
                  <a:lnTo>
                    <a:pt x="190638" y="7367"/>
                  </a:lnTo>
                  <a:lnTo>
                    <a:pt x="193928" y="10729"/>
                  </a:lnTo>
                  <a:lnTo>
                    <a:pt x="197583" y="23871"/>
                  </a:lnTo>
                  <a:lnTo>
                    <a:pt x="203301" y="67795"/>
                  </a:lnTo>
                  <a:lnTo>
                    <a:pt x="207159" y="104738"/>
                  </a:lnTo>
                  <a:lnTo>
                    <a:pt x="209814" y="150790"/>
                  </a:lnTo>
                  <a:lnTo>
                    <a:pt x="209534" y="176898"/>
                  </a:lnTo>
                  <a:lnTo>
                    <a:pt x="208642" y="204184"/>
                  </a:lnTo>
                  <a:lnTo>
                    <a:pt x="208753" y="232250"/>
                  </a:lnTo>
                  <a:lnTo>
                    <a:pt x="209532" y="260840"/>
                  </a:lnTo>
                  <a:lnTo>
                    <a:pt x="210757" y="289777"/>
                  </a:lnTo>
                  <a:lnTo>
                    <a:pt x="212986" y="317536"/>
                  </a:lnTo>
                  <a:lnTo>
                    <a:pt x="215882" y="344507"/>
                  </a:lnTo>
                  <a:lnTo>
                    <a:pt x="219224" y="370956"/>
                  </a:lnTo>
                  <a:lnTo>
                    <a:pt x="223568" y="396348"/>
                  </a:lnTo>
                  <a:lnTo>
                    <a:pt x="228582" y="421039"/>
                  </a:lnTo>
                  <a:lnTo>
                    <a:pt x="239091" y="467051"/>
                  </a:lnTo>
                  <a:lnTo>
                    <a:pt x="248465" y="506317"/>
                  </a:lnTo>
                  <a:lnTo>
                    <a:pt x="258305" y="550043"/>
                  </a:lnTo>
                  <a:lnTo>
                    <a:pt x="258947" y="581971"/>
                  </a:lnTo>
                  <a:lnTo>
                    <a:pt x="254468" y="594787"/>
                  </a:lnTo>
                  <a:lnTo>
                    <a:pt x="251298" y="599192"/>
                  </a:lnTo>
                  <a:lnTo>
                    <a:pt x="238368" y="605966"/>
                  </a:lnTo>
                  <a:lnTo>
                    <a:pt x="194581" y="619439"/>
                  </a:lnTo>
                  <a:lnTo>
                    <a:pt x="149441" y="624796"/>
                  </a:lnTo>
                  <a:lnTo>
                    <a:pt x="117958" y="62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68"/>
          <p:cNvGrpSpPr/>
          <p:nvPr/>
        </p:nvGrpSpPr>
        <p:grpSpPr>
          <a:xfrm>
            <a:off x="2521638" y="5607638"/>
            <a:ext cx="448010" cy="821386"/>
            <a:chOff x="2521638" y="5607638"/>
            <a:chExt cx="448010" cy="821386"/>
          </a:xfrm>
        </p:grpSpPr>
        <p:sp>
          <p:nvSpPr>
            <p:cNvPr id="277" name="SMARTInkShape-1336"/>
            <p:cNvSpPr/>
            <p:nvPr>
              <p:custDataLst>
                <p:tags r:id="rId97"/>
              </p:custDataLst>
            </p:nvPr>
          </p:nvSpPr>
          <p:spPr>
            <a:xfrm>
              <a:off x="2521638" y="5607638"/>
              <a:ext cx="234263" cy="618659"/>
            </a:xfrm>
            <a:custGeom>
              <a:avLst/>
              <a:gdLst/>
              <a:ahLst/>
              <a:cxnLst/>
              <a:rect l="0" t="0" r="0" b="0"/>
              <a:pathLst>
                <a:path w="234263" h="618659">
                  <a:moveTo>
                    <a:pt x="234262" y="5762"/>
                  </a:moveTo>
                  <a:lnTo>
                    <a:pt x="234262" y="5762"/>
                  </a:lnTo>
                  <a:lnTo>
                    <a:pt x="234262" y="2391"/>
                  </a:lnTo>
                  <a:lnTo>
                    <a:pt x="232851" y="1398"/>
                  </a:lnTo>
                  <a:lnTo>
                    <a:pt x="223417" y="0"/>
                  </a:lnTo>
                  <a:lnTo>
                    <a:pt x="188828" y="2861"/>
                  </a:lnTo>
                  <a:lnTo>
                    <a:pt x="144619" y="15328"/>
                  </a:lnTo>
                  <a:lnTo>
                    <a:pt x="101183" y="35141"/>
                  </a:lnTo>
                  <a:lnTo>
                    <a:pt x="74887" y="55860"/>
                  </a:lnTo>
                  <a:lnTo>
                    <a:pt x="63240" y="70361"/>
                  </a:lnTo>
                  <a:lnTo>
                    <a:pt x="49455" y="100474"/>
                  </a:lnTo>
                  <a:lnTo>
                    <a:pt x="40588" y="145616"/>
                  </a:lnTo>
                  <a:lnTo>
                    <a:pt x="35766" y="183160"/>
                  </a:lnTo>
                  <a:lnTo>
                    <a:pt x="31271" y="229008"/>
                  </a:lnTo>
                  <a:lnTo>
                    <a:pt x="29085" y="254076"/>
                  </a:lnTo>
                  <a:lnTo>
                    <a:pt x="27627" y="278550"/>
                  </a:lnTo>
                  <a:lnTo>
                    <a:pt x="26655" y="302626"/>
                  </a:lnTo>
                  <a:lnTo>
                    <a:pt x="24165" y="349367"/>
                  </a:lnTo>
                  <a:lnTo>
                    <a:pt x="18354" y="393660"/>
                  </a:lnTo>
                  <a:lnTo>
                    <a:pt x="11067" y="434984"/>
                  </a:lnTo>
                  <a:lnTo>
                    <a:pt x="4536" y="473811"/>
                  </a:lnTo>
                  <a:lnTo>
                    <a:pt x="1634" y="509882"/>
                  </a:lnTo>
                  <a:lnTo>
                    <a:pt x="0" y="551810"/>
                  </a:lnTo>
                  <a:lnTo>
                    <a:pt x="1284" y="592751"/>
                  </a:lnTo>
                  <a:lnTo>
                    <a:pt x="2743" y="598171"/>
                  </a:lnTo>
                  <a:lnTo>
                    <a:pt x="6538" y="602490"/>
                  </a:lnTo>
                  <a:lnTo>
                    <a:pt x="18281" y="609171"/>
                  </a:lnTo>
                  <a:lnTo>
                    <a:pt x="56002" y="614845"/>
                  </a:lnTo>
                  <a:lnTo>
                    <a:pt x="99678" y="618658"/>
                  </a:lnTo>
                  <a:lnTo>
                    <a:pt x="146956" y="615946"/>
                  </a:lnTo>
                  <a:lnTo>
                    <a:pt x="202512" y="60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37"/>
            <p:cNvSpPr/>
            <p:nvPr>
              <p:custDataLst>
                <p:tags r:id="rId98"/>
              </p:custDataLst>
            </p:nvPr>
          </p:nvSpPr>
          <p:spPr>
            <a:xfrm>
              <a:off x="2853384" y="5872930"/>
              <a:ext cx="116264" cy="556094"/>
            </a:xfrm>
            <a:custGeom>
              <a:avLst/>
              <a:gdLst/>
              <a:ahLst/>
              <a:cxnLst/>
              <a:rect l="0" t="0" r="0" b="0"/>
              <a:pathLst>
                <a:path w="116264" h="556094">
                  <a:moveTo>
                    <a:pt x="112066" y="70670"/>
                  </a:moveTo>
                  <a:lnTo>
                    <a:pt x="112066" y="70670"/>
                  </a:lnTo>
                  <a:lnTo>
                    <a:pt x="97761" y="29850"/>
                  </a:lnTo>
                  <a:lnTo>
                    <a:pt x="89480" y="17016"/>
                  </a:lnTo>
                  <a:lnTo>
                    <a:pt x="78745" y="7312"/>
                  </a:lnTo>
                  <a:lnTo>
                    <a:pt x="66917" y="648"/>
                  </a:lnTo>
                  <a:lnTo>
                    <a:pt x="60095" y="0"/>
                  </a:lnTo>
                  <a:lnTo>
                    <a:pt x="44988" y="3043"/>
                  </a:lnTo>
                  <a:lnTo>
                    <a:pt x="28866" y="16625"/>
                  </a:lnTo>
                  <a:lnTo>
                    <a:pt x="13705" y="37478"/>
                  </a:lnTo>
                  <a:lnTo>
                    <a:pt x="2263" y="63208"/>
                  </a:lnTo>
                  <a:lnTo>
                    <a:pt x="0" y="92990"/>
                  </a:lnTo>
                  <a:lnTo>
                    <a:pt x="4403" y="122218"/>
                  </a:lnTo>
                  <a:lnTo>
                    <a:pt x="13416" y="144615"/>
                  </a:lnTo>
                  <a:lnTo>
                    <a:pt x="26359" y="160213"/>
                  </a:lnTo>
                  <a:lnTo>
                    <a:pt x="33761" y="166350"/>
                  </a:lnTo>
                  <a:lnTo>
                    <a:pt x="40107" y="169029"/>
                  </a:lnTo>
                  <a:lnTo>
                    <a:pt x="45749" y="169404"/>
                  </a:lnTo>
                  <a:lnTo>
                    <a:pt x="50921" y="168242"/>
                  </a:lnTo>
                  <a:lnTo>
                    <a:pt x="60431" y="159425"/>
                  </a:lnTo>
                  <a:lnTo>
                    <a:pt x="68656" y="144689"/>
                  </a:lnTo>
                  <a:lnTo>
                    <a:pt x="79685" y="104497"/>
                  </a:lnTo>
                  <a:lnTo>
                    <a:pt x="86257" y="73161"/>
                  </a:lnTo>
                  <a:lnTo>
                    <a:pt x="86394" y="73036"/>
                  </a:lnTo>
                  <a:lnTo>
                    <a:pt x="93557" y="116907"/>
                  </a:lnTo>
                  <a:lnTo>
                    <a:pt x="96784" y="148369"/>
                  </a:lnTo>
                  <a:lnTo>
                    <a:pt x="98218" y="188224"/>
                  </a:lnTo>
                  <a:lnTo>
                    <a:pt x="102619" y="235570"/>
                  </a:lnTo>
                  <a:lnTo>
                    <a:pt x="105768" y="261036"/>
                  </a:lnTo>
                  <a:lnTo>
                    <a:pt x="108573" y="287892"/>
                  </a:lnTo>
                  <a:lnTo>
                    <a:pt x="111149" y="315674"/>
                  </a:lnTo>
                  <a:lnTo>
                    <a:pt x="113571" y="344072"/>
                  </a:lnTo>
                  <a:lnTo>
                    <a:pt x="115186" y="370766"/>
                  </a:lnTo>
                  <a:lnTo>
                    <a:pt x="116263" y="396323"/>
                  </a:lnTo>
                  <a:lnTo>
                    <a:pt x="115342" y="443300"/>
                  </a:lnTo>
                  <a:lnTo>
                    <a:pt x="107877" y="482991"/>
                  </a:lnTo>
                  <a:lnTo>
                    <a:pt x="95145" y="526959"/>
                  </a:lnTo>
                  <a:lnTo>
                    <a:pt x="82437" y="552214"/>
                  </a:lnTo>
                  <a:lnTo>
                    <a:pt x="76791" y="555389"/>
                  </a:lnTo>
                  <a:lnTo>
                    <a:pt x="70205" y="556093"/>
                  </a:lnTo>
                  <a:lnTo>
                    <a:pt x="54656" y="552408"/>
                  </a:lnTo>
                  <a:lnTo>
                    <a:pt x="35985" y="543715"/>
                  </a:lnTo>
                  <a:lnTo>
                    <a:pt x="23454" y="532795"/>
                  </a:lnTo>
                  <a:lnTo>
                    <a:pt x="19125" y="526920"/>
                  </a:lnTo>
                  <a:lnTo>
                    <a:pt x="17650" y="520887"/>
                  </a:lnTo>
                  <a:lnTo>
                    <a:pt x="19773" y="508539"/>
                  </a:lnTo>
                  <a:lnTo>
                    <a:pt x="35866" y="47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269"/>
          <p:cNvGrpSpPr/>
          <p:nvPr/>
        </p:nvGrpSpPr>
        <p:grpSpPr>
          <a:xfrm>
            <a:off x="2137125" y="5706417"/>
            <a:ext cx="148876" cy="426648"/>
            <a:chOff x="2137125" y="5706417"/>
            <a:chExt cx="148876" cy="426648"/>
          </a:xfrm>
        </p:grpSpPr>
        <p:sp>
          <p:nvSpPr>
            <p:cNvPr id="280" name="SMARTInkShape-1338"/>
            <p:cNvSpPr/>
            <p:nvPr>
              <p:custDataLst>
                <p:tags r:id="rId95"/>
              </p:custDataLst>
            </p:nvPr>
          </p:nvSpPr>
          <p:spPr>
            <a:xfrm>
              <a:off x="2137125" y="5706417"/>
              <a:ext cx="148876" cy="426648"/>
            </a:xfrm>
            <a:custGeom>
              <a:avLst/>
              <a:gdLst/>
              <a:ahLst/>
              <a:cxnLst/>
              <a:rect l="0" t="0" r="0" b="0"/>
              <a:pathLst>
                <a:path w="148876" h="426648">
                  <a:moveTo>
                    <a:pt x="142525" y="27633"/>
                  </a:moveTo>
                  <a:lnTo>
                    <a:pt x="142525" y="27633"/>
                  </a:lnTo>
                  <a:lnTo>
                    <a:pt x="137058" y="22166"/>
                  </a:lnTo>
                  <a:lnTo>
                    <a:pt x="102973" y="912"/>
                  </a:lnTo>
                  <a:lnTo>
                    <a:pt x="91080" y="0"/>
                  </a:lnTo>
                  <a:lnTo>
                    <a:pt x="78738" y="2651"/>
                  </a:lnTo>
                  <a:lnTo>
                    <a:pt x="66197" y="8535"/>
                  </a:lnTo>
                  <a:lnTo>
                    <a:pt x="57331" y="19615"/>
                  </a:lnTo>
                  <a:lnTo>
                    <a:pt x="53979" y="26521"/>
                  </a:lnTo>
                  <a:lnTo>
                    <a:pt x="46492" y="68061"/>
                  </a:lnTo>
                  <a:lnTo>
                    <a:pt x="42519" y="96917"/>
                  </a:lnTo>
                  <a:lnTo>
                    <a:pt x="39166" y="125328"/>
                  </a:lnTo>
                  <a:lnTo>
                    <a:pt x="36224" y="153442"/>
                  </a:lnTo>
                  <a:lnTo>
                    <a:pt x="33558" y="181355"/>
                  </a:lnTo>
                  <a:lnTo>
                    <a:pt x="30369" y="207725"/>
                  </a:lnTo>
                  <a:lnTo>
                    <a:pt x="26832" y="233067"/>
                  </a:lnTo>
                  <a:lnTo>
                    <a:pt x="19139" y="279804"/>
                  </a:lnTo>
                  <a:lnTo>
                    <a:pt x="11017" y="319390"/>
                  </a:lnTo>
                  <a:lnTo>
                    <a:pt x="5252" y="363298"/>
                  </a:lnTo>
                  <a:lnTo>
                    <a:pt x="0" y="409989"/>
                  </a:lnTo>
                  <a:lnTo>
                    <a:pt x="942" y="415887"/>
                  </a:lnTo>
                  <a:lnTo>
                    <a:pt x="2980" y="419818"/>
                  </a:lnTo>
                  <a:lnTo>
                    <a:pt x="5751" y="422440"/>
                  </a:lnTo>
                  <a:lnTo>
                    <a:pt x="9009" y="424187"/>
                  </a:lnTo>
                  <a:lnTo>
                    <a:pt x="30449" y="426647"/>
                  </a:lnTo>
                  <a:lnTo>
                    <a:pt x="73663" y="423114"/>
                  </a:lnTo>
                  <a:lnTo>
                    <a:pt x="115020" y="421685"/>
                  </a:lnTo>
                  <a:lnTo>
                    <a:pt x="148875" y="42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39"/>
            <p:cNvSpPr/>
            <p:nvPr>
              <p:custDataLst>
                <p:tags r:id="rId96"/>
              </p:custDataLst>
            </p:nvPr>
          </p:nvSpPr>
          <p:spPr>
            <a:xfrm>
              <a:off x="2171700" y="59436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7660" y="8066"/>
                  </a:lnTo>
                  <a:lnTo>
                    <a:pt x="90788" y="33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270"/>
          <p:cNvGrpSpPr/>
          <p:nvPr/>
        </p:nvGrpSpPr>
        <p:grpSpPr>
          <a:xfrm>
            <a:off x="1323933" y="5778500"/>
            <a:ext cx="284995" cy="425451"/>
            <a:chOff x="1323933" y="5778500"/>
            <a:chExt cx="284995" cy="425451"/>
          </a:xfrm>
        </p:grpSpPr>
        <p:sp>
          <p:nvSpPr>
            <p:cNvPr id="283" name="SMARTInkShape-1340"/>
            <p:cNvSpPr/>
            <p:nvPr>
              <p:custDataLst>
                <p:tags r:id="rId92"/>
              </p:custDataLst>
            </p:nvPr>
          </p:nvSpPr>
          <p:spPr>
            <a:xfrm>
              <a:off x="1323933" y="5778500"/>
              <a:ext cx="123868" cy="323149"/>
            </a:xfrm>
            <a:custGeom>
              <a:avLst/>
              <a:gdLst/>
              <a:ahLst/>
              <a:cxnLst/>
              <a:rect l="0" t="0" r="0" b="0"/>
              <a:pathLst>
                <a:path w="123868" h="323149">
                  <a:moveTo>
                    <a:pt x="98467" y="0"/>
                  </a:moveTo>
                  <a:lnTo>
                    <a:pt x="98467" y="0"/>
                  </a:lnTo>
                  <a:lnTo>
                    <a:pt x="95096" y="0"/>
                  </a:lnTo>
                  <a:lnTo>
                    <a:pt x="94103" y="1411"/>
                  </a:lnTo>
                  <a:lnTo>
                    <a:pt x="92705" y="10844"/>
                  </a:lnTo>
                  <a:lnTo>
                    <a:pt x="90175" y="30260"/>
                  </a:lnTo>
                  <a:lnTo>
                    <a:pt x="76960" y="70898"/>
                  </a:lnTo>
                  <a:lnTo>
                    <a:pt x="65625" y="104888"/>
                  </a:lnTo>
                  <a:lnTo>
                    <a:pt x="53532" y="143043"/>
                  </a:lnTo>
                  <a:lnTo>
                    <a:pt x="40396" y="182812"/>
                  </a:lnTo>
                  <a:lnTo>
                    <a:pt x="25150" y="221656"/>
                  </a:lnTo>
                  <a:lnTo>
                    <a:pt x="7442" y="265740"/>
                  </a:lnTo>
                  <a:lnTo>
                    <a:pt x="0" y="294403"/>
                  </a:lnTo>
                  <a:lnTo>
                    <a:pt x="141" y="305588"/>
                  </a:lnTo>
                  <a:lnTo>
                    <a:pt x="2556" y="312911"/>
                  </a:lnTo>
                  <a:lnTo>
                    <a:pt x="5980" y="318519"/>
                  </a:lnTo>
                  <a:lnTo>
                    <a:pt x="9293" y="320295"/>
                  </a:lnTo>
                  <a:lnTo>
                    <a:pt x="31699" y="323148"/>
                  </a:lnTo>
                  <a:lnTo>
                    <a:pt x="73205" y="320339"/>
                  </a:lnTo>
                  <a:lnTo>
                    <a:pt x="107275" y="312991"/>
                  </a:lnTo>
                  <a:lnTo>
                    <a:pt x="12386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41"/>
            <p:cNvSpPr/>
            <p:nvPr>
              <p:custDataLst>
                <p:tags r:id="rId93"/>
              </p:custDataLst>
            </p:nvPr>
          </p:nvSpPr>
          <p:spPr>
            <a:xfrm>
              <a:off x="1397000" y="6000750"/>
              <a:ext cx="57151" cy="190501"/>
            </a:xfrm>
            <a:custGeom>
              <a:avLst/>
              <a:gdLst/>
              <a:ahLst/>
              <a:cxnLst/>
              <a:rect l="0" t="0" r="0" b="0"/>
              <a:pathLst>
                <a:path w="57151" h="190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242" y="44457"/>
                  </a:lnTo>
                  <a:lnTo>
                    <a:pt x="25735" y="82944"/>
                  </a:lnTo>
                  <a:lnTo>
                    <a:pt x="35534" y="124216"/>
                  </a:lnTo>
                  <a:lnTo>
                    <a:pt x="49248" y="166719"/>
                  </a:lnTo>
                  <a:lnTo>
                    <a:pt x="571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342"/>
            <p:cNvSpPr/>
            <p:nvPr>
              <p:custDataLst>
                <p:tags r:id="rId94"/>
              </p:custDataLst>
            </p:nvPr>
          </p:nvSpPr>
          <p:spPr>
            <a:xfrm>
              <a:off x="1530350" y="5842160"/>
              <a:ext cx="78578" cy="361791"/>
            </a:xfrm>
            <a:custGeom>
              <a:avLst/>
              <a:gdLst/>
              <a:ahLst/>
              <a:cxnLst/>
              <a:rect l="0" t="0" r="0" b="0"/>
              <a:pathLst>
                <a:path w="78578" h="361791">
                  <a:moveTo>
                    <a:pt x="12700" y="25240"/>
                  </a:moveTo>
                  <a:lnTo>
                    <a:pt x="12700" y="25240"/>
                  </a:lnTo>
                  <a:lnTo>
                    <a:pt x="22839" y="7078"/>
                  </a:lnTo>
                  <a:lnTo>
                    <a:pt x="30377" y="0"/>
                  </a:lnTo>
                  <a:lnTo>
                    <a:pt x="34362" y="652"/>
                  </a:lnTo>
                  <a:lnTo>
                    <a:pt x="42554" y="8903"/>
                  </a:lnTo>
                  <a:lnTo>
                    <a:pt x="64380" y="55932"/>
                  </a:lnTo>
                  <a:lnTo>
                    <a:pt x="76591" y="96738"/>
                  </a:lnTo>
                  <a:lnTo>
                    <a:pt x="78577" y="127231"/>
                  </a:lnTo>
                  <a:lnTo>
                    <a:pt x="77785" y="163790"/>
                  </a:lnTo>
                  <a:lnTo>
                    <a:pt x="75140" y="204390"/>
                  </a:lnTo>
                  <a:lnTo>
                    <a:pt x="69849" y="237101"/>
                  </a:lnTo>
                  <a:lnTo>
                    <a:pt x="62794" y="264554"/>
                  </a:lnTo>
                  <a:lnTo>
                    <a:pt x="44842" y="307284"/>
                  </a:lnTo>
                  <a:lnTo>
                    <a:pt x="0" y="361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SMARTInkShape-1343"/>
          <p:cNvSpPr/>
          <p:nvPr>
            <p:custDataLst>
              <p:tags r:id="rId2"/>
            </p:custDataLst>
          </p:nvPr>
        </p:nvSpPr>
        <p:spPr>
          <a:xfrm>
            <a:off x="5334000" y="4290791"/>
            <a:ext cx="127001" cy="414560"/>
          </a:xfrm>
          <a:custGeom>
            <a:avLst/>
            <a:gdLst/>
            <a:ahLst/>
            <a:cxnLst/>
            <a:rect l="0" t="0" r="0" b="0"/>
            <a:pathLst>
              <a:path w="127001" h="414560">
                <a:moveTo>
                  <a:pt x="127000" y="46259"/>
                </a:moveTo>
                <a:lnTo>
                  <a:pt x="127000" y="46259"/>
                </a:lnTo>
                <a:lnTo>
                  <a:pt x="126295" y="27392"/>
                </a:lnTo>
                <a:lnTo>
                  <a:pt x="121931" y="13779"/>
                </a:lnTo>
                <a:lnTo>
                  <a:pt x="118161" y="7599"/>
                </a:lnTo>
                <a:lnTo>
                  <a:pt x="108702" y="154"/>
                </a:lnTo>
                <a:lnTo>
                  <a:pt x="103513" y="0"/>
                </a:lnTo>
                <a:lnTo>
                  <a:pt x="90220" y="3592"/>
                </a:lnTo>
                <a:lnTo>
                  <a:pt x="63499" y="20290"/>
                </a:lnTo>
                <a:lnTo>
                  <a:pt x="36611" y="49853"/>
                </a:lnTo>
                <a:lnTo>
                  <a:pt x="14140" y="95537"/>
                </a:lnTo>
                <a:lnTo>
                  <a:pt x="6285" y="132835"/>
                </a:lnTo>
                <a:lnTo>
                  <a:pt x="2792" y="172932"/>
                </a:lnTo>
                <a:lnTo>
                  <a:pt x="1241" y="214271"/>
                </a:lnTo>
                <a:lnTo>
                  <a:pt x="2434" y="252400"/>
                </a:lnTo>
                <a:lnTo>
                  <a:pt x="4609" y="288160"/>
                </a:lnTo>
                <a:lnTo>
                  <a:pt x="5576" y="322869"/>
                </a:lnTo>
                <a:lnTo>
                  <a:pt x="6121" y="367401"/>
                </a:lnTo>
                <a:lnTo>
                  <a:pt x="0" y="4145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" name="SMARTInkShape-Group272"/>
          <p:cNvGrpSpPr/>
          <p:nvPr/>
        </p:nvGrpSpPr>
        <p:grpSpPr>
          <a:xfrm>
            <a:off x="4108450" y="4077717"/>
            <a:ext cx="2400301" cy="896597"/>
            <a:chOff x="4108450" y="4077717"/>
            <a:chExt cx="2400301" cy="896597"/>
          </a:xfrm>
        </p:grpSpPr>
        <p:sp>
          <p:nvSpPr>
            <p:cNvPr id="288" name="SMARTInkShape-1344"/>
            <p:cNvSpPr/>
            <p:nvPr>
              <p:custDataLst>
                <p:tags r:id="rId77"/>
              </p:custDataLst>
            </p:nvPr>
          </p:nvSpPr>
          <p:spPr>
            <a:xfrm>
              <a:off x="4229100" y="4262479"/>
              <a:ext cx="146051" cy="474622"/>
            </a:xfrm>
            <a:custGeom>
              <a:avLst/>
              <a:gdLst/>
              <a:ahLst/>
              <a:cxnLst/>
              <a:rect l="0" t="0" r="0" b="0"/>
              <a:pathLst>
                <a:path w="146051" h="474622">
                  <a:moveTo>
                    <a:pt x="146050" y="49171"/>
                  </a:moveTo>
                  <a:lnTo>
                    <a:pt x="146050" y="49171"/>
                  </a:lnTo>
                  <a:lnTo>
                    <a:pt x="128373" y="26027"/>
                  </a:lnTo>
                  <a:lnTo>
                    <a:pt x="112825" y="13229"/>
                  </a:lnTo>
                  <a:lnTo>
                    <a:pt x="91442" y="3871"/>
                  </a:lnTo>
                  <a:lnTo>
                    <a:pt x="70603" y="0"/>
                  </a:lnTo>
                  <a:lnTo>
                    <a:pt x="57484" y="4740"/>
                  </a:lnTo>
                  <a:lnTo>
                    <a:pt x="44598" y="15312"/>
                  </a:lnTo>
                  <a:lnTo>
                    <a:pt x="31816" y="31771"/>
                  </a:lnTo>
                  <a:lnTo>
                    <a:pt x="19461" y="74354"/>
                  </a:lnTo>
                  <a:lnTo>
                    <a:pt x="17586" y="110928"/>
                  </a:lnTo>
                  <a:lnTo>
                    <a:pt x="19105" y="151407"/>
                  </a:lnTo>
                  <a:lnTo>
                    <a:pt x="22132" y="195269"/>
                  </a:lnTo>
                  <a:lnTo>
                    <a:pt x="27710" y="236870"/>
                  </a:lnTo>
                  <a:lnTo>
                    <a:pt x="33482" y="276526"/>
                  </a:lnTo>
                  <a:lnTo>
                    <a:pt x="36048" y="315318"/>
                  </a:lnTo>
                  <a:lnTo>
                    <a:pt x="35306" y="351843"/>
                  </a:lnTo>
                  <a:lnTo>
                    <a:pt x="32625" y="385481"/>
                  </a:lnTo>
                  <a:lnTo>
                    <a:pt x="25738" y="426808"/>
                  </a:lnTo>
                  <a:lnTo>
                    <a:pt x="7625" y="468623"/>
                  </a:lnTo>
                  <a:lnTo>
                    <a:pt x="0" y="47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45"/>
            <p:cNvSpPr/>
            <p:nvPr>
              <p:custDataLst>
                <p:tags r:id="rId78"/>
              </p:custDataLst>
            </p:nvPr>
          </p:nvSpPr>
          <p:spPr>
            <a:xfrm>
              <a:off x="4108450" y="49085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31705" y="1882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346"/>
            <p:cNvSpPr/>
            <p:nvPr>
              <p:custDataLst>
                <p:tags r:id="rId79"/>
              </p:custDataLst>
            </p:nvPr>
          </p:nvSpPr>
          <p:spPr>
            <a:xfrm>
              <a:off x="4193762" y="4077717"/>
              <a:ext cx="164745" cy="85289"/>
            </a:xfrm>
            <a:custGeom>
              <a:avLst/>
              <a:gdLst/>
              <a:ahLst/>
              <a:cxnLst/>
              <a:rect l="0" t="0" r="0" b="0"/>
              <a:pathLst>
                <a:path w="164745" h="85289">
                  <a:moveTo>
                    <a:pt x="86138" y="30733"/>
                  </a:moveTo>
                  <a:lnTo>
                    <a:pt x="86138" y="30733"/>
                  </a:lnTo>
                  <a:lnTo>
                    <a:pt x="81069" y="36508"/>
                  </a:lnTo>
                  <a:lnTo>
                    <a:pt x="56366" y="70339"/>
                  </a:lnTo>
                  <a:lnTo>
                    <a:pt x="49152" y="76088"/>
                  </a:lnTo>
                  <a:lnTo>
                    <a:pt x="41242" y="79113"/>
                  </a:lnTo>
                  <a:lnTo>
                    <a:pt x="37158" y="79919"/>
                  </a:lnTo>
                  <a:lnTo>
                    <a:pt x="21296" y="77684"/>
                  </a:lnTo>
                  <a:lnTo>
                    <a:pt x="6561" y="69182"/>
                  </a:lnTo>
                  <a:lnTo>
                    <a:pt x="3453" y="64127"/>
                  </a:lnTo>
                  <a:lnTo>
                    <a:pt x="0" y="50984"/>
                  </a:lnTo>
                  <a:lnTo>
                    <a:pt x="491" y="44939"/>
                  </a:lnTo>
                  <a:lnTo>
                    <a:pt x="4798" y="34460"/>
                  </a:lnTo>
                  <a:lnTo>
                    <a:pt x="11417" y="26980"/>
                  </a:lnTo>
                  <a:lnTo>
                    <a:pt x="15157" y="23998"/>
                  </a:lnTo>
                  <a:lnTo>
                    <a:pt x="26839" y="20684"/>
                  </a:lnTo>
                  <a:lnTo>
                    <a:pt x="40733" y="19917"/>
                  </a:lnTo>
                  <a:lnTo>
                    <a:pt x="61160" y="24157"/>
                  </a:lnTo>
                  <a:lnTo>
                    <a:pt x="84068" y="34742"/>
                  </a:lnTo>
                  <a:lnTo>
                    <a:pt x="128585" y="73536"/>
                  </a:lnTo>
                  <a:lnTo>
                    <a:pt x="138164" y="81506"/>
                  </a:lnTo>
                  <a:lnTo>
                    <a:pt x="147126" y="85049"/>
                  </a:lnTo>
                  <a:lnTo>
                    <a:pt x="150784" y="85288"/>
                  </a:lnTo>
                  <a:lnTo>
                    <a:pt x="156733" y="83672"/>
                  </a:lnTo>
                  <a:lnTo>
                    <a:pt x="161729" y="78721"/>
                  </a:lnTo>
                  <a:lnTo>
                    <a:pt x="164048" y="75425"/>
                  </a:lnTo>
                  <a:lnTo>
                    <a:pt x="164744" y="64237"/>
                  </a:lnTo>
                  <a:lnTo>
                    <a:pt x="156071" y="30687"/>
                  </a:lnTo>
                  <a:lnTo>
                    <a:pt x="144802" y="10572"/>
                  </a:lnTo>
                  <a:lnTo>
                    <a:pt x="136670" y="4134"/>
                  </a:lnTo>
                  <a:lnTo>
                    <a:pt x="124159" y="509"/>
                  </a:lnTo>
                  <a:lnTo>
                    <a:pt x="119951" y="0"/>
                  </a:lnTo>
                  <a:lnTo>
                    <a:pt x="109633" y="3198"/>
                  </a:lnTo>
                  <a:lnTo>
                    <a:pt x="92488" y="1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347"/>
            <p:cNvSpPr/>
            <p:nvPr>
              <p:custDataLst>
                <p:tags r:id="rId80"/>
              </p:custDataLst>
            </p:nvPr>
          </p:nvSpPr>
          <p:spPr>
            <a:xfrm>
              <a:off x="4259534" y="4879750"/>
              <a:ext cx="176792" cy="94564"/>
            </a:xfrm>
            <a:custGeom>
              <a:avLst/>
              <a:gdLst/>
              <a:ahLst/>
              <a:cxnLst/>
              <a:rect l="0" t="0" r="0" b="0"/>
              <a:pathLst>
                <a:path w="176792" h="94564">
                  <a:moveTo>
                    <a:pt x="134666" y="3400"/>
                  </a:moveTo>
                  <a:lnTo>
                    <a:pt x="134666" y="3400"/>
                  </a:lnTo>
                  <a:lnTo>
                    <a:pt x="123731" y="8867"/>
                  </a:lnTo>
                  <a:lnTo>
                    <a:pt x="77843" y="48112"/>
                  </a:lnTo>
                  <a:lnTo>
                    <a:pt x="37063" y="67518"/>
                  </a:lnTo>
                  <a:lnTo>
                    <a:pt x="22143" y="68820"/>
                  </a:lnTo>
                  <a:lnTo>
                    <a:pt x="15200" y="68181"/>
                  </a:lnTo>
                  <a:lnTo>
                    <a:pt x="9867" y="65637"/>
                  </a:lnTo>
                  <a:lnTo>
                    <a:pt x="2059" y="57166"/>
                  </a:lnTo>
                  <a:lnTo>
                    <a:pt x="0" y="44465"/>
                  </a:lnTo>
                  <a:lnTo>
                    <a:pt x="2142" y="30823"/>
                  </a:lnTo>
                  <a:lnTo>
                    <a:pt x="7798" y="20056"/>
                  </a:lnTo>
                  <a:lnTo>
                    <a:pt x="11282" y="16621"/>
                  </a:lnTo>
                  <a:lnTo>
                    <a:pt x="18915" y="12804"/>
                  </a:lnTo>
                  <a:lnTo>
                    <a:pt x="37889" y="14026"/>
                  </a:lnTo>
                  <a:lnTo>
                    <a:pt x="58014" y="22228"/>
                  </a:lnTo>
                  <a:lnTo>
                    <a:pt x="83071" y="42710"/>
                  </a:lnTo>
                  <a:lnTo>
                    <a:pt x="119736" y="85605"/>
                  </a:lnTo>
                  <a:lnTo>
                    <a:pt x="132516" y="93687"/>
                  </a:lnTo>
                  <a:lnTo>
                    <a:pt x="142882" y="94563"/>
                  </a:lnTo>
                  <a:lnTo>
                    <a:pt x="148610" y="93808"/>
                  </a:lnTo>
                  <a:lnTo>
                    <a:pt x="153134" y="91189"/>
                  </a:lnTo>
                  <a:lnTo>
                    <a:pt x="171270" y="65917"/>
                  </a:lnTo>
                  <a:lnTo>
                    <a:pt x="176791" y="44188"/>
                  </a:lnTo>
                  <a:lnTo>
                    <a:pt x="175056" y="23246"/>
                  </a:lnTo>
                  <a:lnTo>
                    <a:pt x="170021" y="11986"/>
                  </a:lnTo>
                  <a:lnTo>
                    <a:pt x="166702" y="7007"/>
                  </a:lnTo>
                  <a:lnTo>
                    <a:pt x="159252" y="1475"/>
                  </a:lnTo>
                  <a:lnTo>
                    <a:pt x="155290" y="0"/>
                  </a:lnTo>
                  <a:lnTo>
                    <a:pt x="143362" y="2124"/>
                  </a:lnTo>
                  <a:lnTo>
                    <a:pt x="121966" y="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348"/>
            <p:cNvSpPr/>
            <p:nvPr>
              <p:custDataLst>
                <p:tags r:id="rId81"/>
              </p:custDataLst>
            </p:nvPr>
          </p:nvSpPr>
          <p:spPr>
            <a:xfrm>
              <a:off x="4619208" y="4369216"/>
              <a:ext cx="60743" cy="283275"/>
            </a:xfrm>
            <a:custGeom>
              <a:avLst/>
              <a:gdLst/>
              <a:ahLst/>
              <a:cxnLst/>
              <a:rect l="0" t="0" r="0" b="0"/>
              <a:pathLst>
                <a:path w="60743" h="283275">
                  <a:moveTo>
                    <a:pt x="54392" y="18634"/>
                  </a:moveTo>
                  <a:lnTo>
                    <a:pt x="54392" y="18634"/>
                  </a:lnTo>
                  <a:lnTo>
                    <a:pt x="54392" y="4328"/>
                  </a:lnTo>
                  <a:lnTo>
                    <a:pt x="55097" y="2747"/>
                  </a:lnTo>
                  <a:lnTo>
                    <a:pt x="56273" y="1694"/>
                  </a:lnTo>
                  <a:lnTo>
                    <a:pt x="59859" y="0"/>
                  </a:lnTo>
                  <a:lnTo>
                    <a:pt x="60664" y="20668"/>
                  </a:lnTo>
                  <a:lnTo>
                    <a:pt x="54951" y="61761"/>
                  </a:lnTo>
                  <a:lnTo>
                    <a:pt x="48526" y="93540"/>
                  </a:lnTo>
                  <a:lnTo>
                    <a:pt x="40966" y="128831"/>
                  </a:lnTo>
                  <a:lnTo>
                    <a:pt x="32197" y="164977"/>
                  </a:lnTo>
                  <a:lnTo>
                    <a:pt x="21244" y="199856"/>
                  </a:lnTo>
                  <a:lnTo>
                    <a:pt x="6549" y="241114"/>
                  </a:lnTo>
                  <a:lnTo>
                    <a:pt x="0" y="265568"/>
                  </a:lnTo>
                  <a:lnTo>
                    <a:pt x="491" y="270745"/>
                  </a:lnTo>
                  <a:lnTo>
                    <a:pt x="2230" y="274902"/>
                  </a:lnTo>
                  <a:lnTo>
                    <a:pt x="4800" y="278381"/>
                  </a:lnTo>
                  <a:lnTo>
                    <a:pt x="11420" y="282243"/>
                  </a:lnTo>
                  <a:lnTo>
                    <a:pt x="15160" y="283274"/>
                  </a:lnTo>
                  <a:lnTo>
                    <a:pt x="33909" y="281352"/>
                  </a:lnTo>
                  <a:lnTo>
                    <a:pt x="45524" y="276274"/>
                  </a:lnTo>
                  <a:lnTo>
                    <a:pt x="60742" y="266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349"/>
            <p:cNvSpPr/>
            <p:nvPr>
              <p:custDataLst>
                <p:tags r:id="rId82"/>
              </p:custDataLst>
            </p:nvPr>
          </p:nvSpPr>
          <p:spPr>
            <a:xfrm>
              <a:off x="4565650" y="44894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29261"/>
                  </a:lnTo>
                  <a:lnTo>
                    <a:pt x="74666" y="19802"/>
                  </a:lnTo>
                  <a:lnTo>
                    <a:pt x="120587" y="11433"/>
                  </a:lnTo>
                  <a:lnTo>
                    <a:pt x="167936" y="299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350"/>
            <p:cNvSpPr/>
            <p:nvPr>
              <p:custDataLst>
                <p:tags r:id="rId83"/>
              </p:custDataLst>
            </p:nvPr>
          </p:nvSpPr>
          <p:spPr>
            <a:xfrm>
              <a:off x="4768850" y="4199454"/>
              <a:ext cx="158751" cy="118542"/>
            </a:xfrm>
            <a:custGeom>
              <a:avLst/>
              <a:gdLst/>
              <a:ahLst/>
              <a:cxnLst/>
              <a:rect l="0" t="0" r="0" b="0"/>
              <a:pathLst>
                <a:path w="158751" h="118542">
                  <a:moveTo>
                    <a:pt x="0" y="23296"/>
                  </a:moveTo>
                  <a:lnTo>
                    <a:pt x="0" y="23296"/>
                  </a:lnTo>
                  <a:lnTo>
                    <a:pt x="0" y="19925"/>
                  </a:lnTo>
                  <a:lnTo>
                    <a:pt x="1881" y="16389"/>
                  </a:lnTo>
                  <a:lnTo>
                    <a:pt x="3371" y="14458"/>
                  </a:lnTo>
                  <a:lnTo>
                    <a:pt x="24628" y="2631"/>
                  </a:lnTo>
                  <a:lnTo>
                    <a:pt x="34700" y="0"/>
                  </a:lnTo>
                  <a:lnTo>
                    <a:pt x="51674" y="1890"/>
                  </a:lnTo>
                  <a:lnTo>
                    <a:pt x="66738" y="10290"/>
                  </a:lnTo>
                  <a:lnTo>
                    <a:pt x="73876" y="21514"/>
                  </a:lnTo>
                  <a:lnTo>
                    <a:pt x="78695" y="35910"/>
                  </a:lnTo>
                  <a:lnTo>
                    <a:pt x="80837" y="51715"/>
                  </a:lnTo>
                  <a:lnTo>
                    <a:pt x="78025" y="66266"/>
                  </a:lnTo>
                  <a:lnTo>
                    <a:pt x="71367" y="79788"/>
                  </a:lnTo>
                  <a:lnTo>
                    <a:pt x="56423" y="97890"/>
                  </a:lnTo>
                  <a:lnTo>
                    <a:pt x="42137" y="111043"/>
                  </a:lnTo>
                  <a:lnTo>
                    <a:pt x="40791" y="113544"/>
                  </a:lnTo>
                  <a:lnTo>
                    <a:pt x="39189" y="115211"/>
                  </a:lnTo>
                  <a:lnTo>
                    <a:pt x="32081" y="118417"/>
                  </a:lnTo>
                  <a:lnTo>
                    <a:pt x="73190" y="118541"/>
                  </a:lnTo>
                  <a:lnTo>
                    <a:pt x="116214" y="115174"/>
                  </a:lnTo>
                  <a:lnTo>
                    <a:pt x="158750" y="11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351"/>
            <p:cNvSpPr/>
            <p:nvPr>
              <p:custDataLst>
                <p:tags r:id="rId84"/>
              </p:custDataLst>
            </p:nvPr>
          </p:nvSpPr>
          <p:spPr>
            <a:xfrm>
              <a:off x="5030083" y="454748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352"/>
            <p:cNvSpPr/>
            <p:nvPr>
              <p:custDataLst>
                <p:tags r:id="rId85"/>
              </p:custDataLst>
            </p:nvPr>
          </p:nvSpPr>
          <p:spPr>
            <a:xfrm>
              <a:off x="5245100" y="454025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45190" y="23352"/>
                  </a:lnTo>
                  <a:lnTo>
                    <a:pt x="86532" y="13976"/>
                  </a:lnTo>
                  <a:lnTo>
                    <a:pt x="119597" y="9033"/>
                  </a:lnTo>
                  <a:lnTo>
                    <a:pt x="157811" y="448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353"/>
            <p:cNvSpPr/>
            <p:nvPr>
              <p:custDataLst>
                <p:tags r:id="rId86"/>
              </p:custDataLst>
            </p:nvPr>
          </p:nvSpPr>
          <p:spPr>
            <a:xfrm>
              <a:off x="5563306" y="4321629"/>
              <a:ext cx="126295" cy="324010"/>
            </a:xfrm>
            <a:custGeom>
              <a:avLst/>
              <a:gdLst/>
              <a:ahLst/>
              <a:cxnLst/>
              <a:rect l="0" t="0" r="0" b="0"/>
              <a:pathLst>
                <a:path w="126295" h="324010">
                  <a:moveTo>
                    <a:pt x="126294" y="21771"/>
                  </a:moveTo>
                  <a:lnTo>
                    <a:pt x="126294" y="21771"/>
                  </a:lnTo>
                  <a:lnTo>
                    <a:pt x="126294" y="15029"/>
                  </a:lnTo>
                  <a:lnTo>
                    <a:pt x="124412" y="9838"/>
                  </a:lnTo>
                  <a:lnTo>
                    <a:pt x="117455" y="756"/>
                  </a:lnTo>
                  <a:lnTo>
                    <a:pt x="114051" y="0"/>
                  </a:lnTo>
                  <a:lnTo>
                    <a:pt x="104625" y="1041"/>
                  </a:lnTo>
                  <a:lnTo>
                    <a:pt x="93380" y="9500"/>
                  </a:lnTo>
                  <a:lnTo>
                    <a:pt x="57571" y="52428"/>
                  </a:lnTo>
                  <a:lnTo>
                    <a:pt x="33573" y="93100"/>
                  </a:lnTo>
                  <a:lnTo>
                    <a:pt x="19468" y="126851"/>
                  </a:lnTo>
                  <a:lnTo>
                    <a:pt x="8024" y="163017"/>
                  </a:lnTo>
                  <a:lnTo>
                    <a:pt x="352" y="198847"/>
                  </a:lnTo>
                  <a:lnTo>
                    <a:pt x="0" y="245374"/>
                  </a:lnTo>
                  <a:lnTo>
                    <a:pt x="5773" y="281425"/>
                  </a:lnTo>
                  <a:lnTo>
                    <a:pt x="19558" y="308177"/>
                  </a:lnTo>
                  <a:lnTo>
                    <a:pt x="28526" y="317925"/>
                  </a:lnTo>
                  <a:lnTo>
                    <a:pt x="40979" y="322728"/>
                  </a:lnTo>
                  <a:lnTo>
                    <a:pt x="48250" y="324009"/>
                  </a:lnTo>
                  <a:lnTo>
                    <a:pt x="63856" y="319788"/>
                  </a:lnTo>
                  <a:lnTo>
                    <a:pt x="88194" y="30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354"/>
            <p:cNvSpPr/>
            <p:nvPr>
              <p:custDataLst>
                <p:tags r:id="rId87"/>
              </p:custDataLst>
            </p:nvPr>
          </p:nvSpPr>
          <p:spPr>
            <a:xfrm>
              <a:off x="5756204" y="4364215"/>
              <a:ext cx="41347" cy="264297"/>
            </a:xfrm>
            <a:custGeom>
              <a:avLst/>
              <a:gdLst/>
              <a:ahLst/>
              <a:cxnLst/>
              <a:rect l="0" t="0" r="0" b="0"/>
              <a:pathLst>
                <a:path w="41347" h="264297">
                  <a:moveTo>
                    <a:pt x="28646" y="10935"/>
                  </a:moveTo>
                  <a:lnTo>
                    <a:pt x="28646" y="10935"/>
                  </a:lnTo>
                  <a:lnTo>
                    <a:pt x="23179" y="0"/>
                  </a:lnTo>
                  <a:lnTo>
                    <a:pt x="18925" y="2782"/>
                  </a:lnTo>
                  <a:lnTo>
                    <a:pt x="15815" y="5500"/>
                  </a:lnTo>
                  <a:lnTo>
                    <a:pt x="8069" y="26179"/>
                  </a:lnTo>
                  <a:lnTo>
                    <a:pt x="4675" y="61392"/>
                  </a:lnTo>
                  <a:lnTo>
                    <a:pt x="3880" y="94508"/>
                  </a:lnTo>
                  <a:lnTo>
                    <a:pt x="2822" y="131334"/>
                  </a:lnTo>
                  <a:lnTo>
                    <a:pt x="0" y="166515"/>
                  </a:lnTo>
                  <a:lnTo>
                    <a:pt x="157" y="199086"/>
                  </a:lnTo>
                  <a:lnTo>
                    <a:pt x="2331" y="237663"/>
                  </a:lnTo>
                  <a:lnTo>
                    <a:pt x="2636" y="246754"/>
                  </a:lnTo>
                  <a:lnTo>
                    <a:pt x="5661" y="253519"/>
                  </a:lnTo>
                  <a:lnTo>
                    <a:pt x="16549" y="262918"/>
                  </a:lnTo>
                  <a:lnTo>
                    <a:pt x="21993" y="264296"/>
                  </a:lnTo>
                  <a:lnTo>
                    <a:pt x="27032" y="263804"/>
                  </a:lnTo>
                  <a:lnTo>
                    <a:pt x="41346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355"/>
            <p:cNvSpPr/>
            <p:nvPr>
              <p:custDataLst>
                <p:tags r:id="rId88"/>
              </p:custDataLst>
            </p:nvPr>
          </p:nvSpPr>
          <p:spPr>
            <a:xfrm>
              <a:off x="5664200" y="44894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8301" y="1324"/>
                  </a:lnTo>
                  <a:lnTo>
                    <a:pt x="81904" y="392"/>
                  </a:lnTo>
                  <a:lnTo>
                    <a:pt x="115424" y="174"/>
                  </a:lnTo>
                  <a:lnTo>
                    <a:pt x="157123" y="5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356"/>
            <p:cNvSpPr/>
            <p:nvPr>
              <p:custDataLst>
                <p:tags r:id="rId89"/>
              </p:custDataLst>
            </p:nvPr>
          </p:nvSpPr>
          <p:spPr>
            <a:xfrm>
              <a:off x="5930900" y="4358792"/>
              <a:ext cx="59819" cy="302109"/>
            </a:xfrm>
            <a:custGeom>
              <a:avLst/>
              <a:gdLst/>
              <a:ahLst/>
              <a:cxnLst/>
              <a:rect l="0" t="0" r="0" b="0"/>
              <a:pathLst>
                <a:path w="59819" h="302109">
                  <a:moveTo>
                    <a:pt x="6350" y="3658"/>
                  </a:moveTo>
                  <a:lnTo>
                    <a:pt x="6350" y="3658"/>
                  </a:lnTo>
                  <a:lnTo>
                    <a:pt x="2693" y="0"/>
                  </a:lnTo>
                  <a:lnTo>
                    <a:pt x="11063" y="12134"/>
                  </a:lnTo>
                  <a:lnTo>
                    <a:pt x="32682" y="51037"/>
                  </a:lnTo>
                  <a:lnTo>
                    <a:pt x="44864" y="84217"/>
                  </a:lnTo>
                  <a:lnTo>
                    <a:pt x="55217" y="123423"/>
                  </a:lnTo>
                  <a:lnTo>
                    <a:pt x="59818" y="162015"/>
                  </a:lnTo>
                  <a:lnTo>
                    <a:pt x="54337" y="198452"/>
                  </a:lnTo>
                  <a:lnTo>
                    <a:pt x="42495" y="232049"/>
                  </a:lnTo>
                  <a:lnTo>
                    <a:pt x="21371" y="271944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357"/>
            <p:cNvSpPr/>
            <p:nvPr>
              <p:custDataLst>
                <p:tags r:id="rId90"/>
              </p:custDataLst>
            </p:nvPr>
          </p:nvSpPr>
          <p:spPr>
            <a:xfrm>
              <a:off x="6144058" y="4309389"/>
              <a:ext cx="332943" cy="345924"/>
            </a:xfrm>
            <a:custGeom>
              <a:avLst/>
              <a:gdLst/>
              <a:ahLst/>
              <a:cxnLst/>
              <a:rect l="0" t="0" r="0" b="0"/>
              <a:pathLst>
                <a:path w="332943" h="345924">
                  <a:moveTo>
                    <a:pt x="148792" y="256261"/>
                  </a:moveTo>
                  <a:lnTo>
                    <a:pt x="148792" y="256261"/>
                  </a:lnTo>
                  <a:lnTo>
                    <a:pt x="152163" y="249519"/>
                  </a:lnTo>
                  <a:lnTo>
                    <a:pt x="151745" y="246122"/>
                  </a:lnTo>
                  <a:lnTo>
                    <a:pt x="147516" y="238584"/>
                  </a:lnTo>
                  <a:lnTo>
                    <a:pt x="137204" y="226407"/>
                  </a:lnTo>
                  <a:lnTo>
                    <a:pt x="118470" y="213862"/>
                  </a:lnTo>
                  <a:lnTo>
                    <a:pt x="91673" y="207950"/>
                  </a:lnTo>
                  <a:lnTo>
                    <a:pt x="71665" y="212211"/>
                  </a:lnTo>
                  <a:lnTo>
                    <a:pt x="51013" y="222572"/>
                  </a:lnTo>
                  <a:lnTo>
                    <a:pt x="21670" y="248239"/>
                  </a:lnTo>
                  <a:lnTo>
                    <a:pt x="8567" y="267982"/>
                  </a:lnTo>
                  <a:lnTo>
                    <a:pt x="0" y="298932"/>
                  </a:lnTo>
                  <a:lnTo>
                    <a:pt x="3639" y="318029"/>
                  </a:lnTo>
                  <a:lnTo>
                    <a:pt x="7573" y="327073"/>
                  </a:lnTo>
                  <a:lnTo>
                    <a:pt x="19471" y="339002"/>
                  </a:lnTo>
                  <a:lnTo>
                    <a:pt x="26594" y="343172"/>
                  </a:lnTo>
                  <a:lnTo>
                    <a:pt x="42035" y="345923"/>
                  </a:lnTo>
                  <a:lnTo>
                    <a:pt x="50105" y="345669"/>
                  </a:lnTo>
                  <a:lnTo>
                    <a:pt x="68477" y="337861"/>
                  </a:lnTo>
                  <a:lnTo>
                    <a:pt x="87697" y="322867"/>
                  </a:lnTo>
                  <a:lnTo>
                    <a:pt x="114382" y="283130"/>
                  </a:lnTo>
                  <a:lnTo>
                    <a:pt x="131617" y="242097"/>
                  </a:lnTo>
                  <a:lnTo>
                    <a:pt x="139458" y="215774"/>
                  </a:lnTo>
                  <a:lnTo>
                    <a:pt x="146803" y="186231"/>
                  </a:lnTo>
                  <a:lnTo>
                    <a:pt x="153816" y="154541"/>
                  </a:lnTo>
                  <a:lnTo>
                    <a:pt x="159903" y="127770"/>
                  </a:lnTo>
                  <a:lnTo>
                    <a:pt x="170429" y="82972"/>
                  </a:lnTo>
                  <a:lnTo>
                    <a:pt x="177545" y="42874"/>
                  </a:lnTo>
                  <a:lnTo>
                    <a:pt x="177328" y="29012"/>
                  </a:lnTo>
                  <a:lnTo>
                    <a:pt x="174881" y="21206"/>
                  </a:lnTo>
                  <a:lnTo>
                    <a:pt x="173240" y="19125"/>
                  </a:lnTo>
                  <a:lnTo>
                    <a:pt x="171441" y="17736"/>
                  </a:lnTo>
                  <a:lnTo>
                    <a:pt x="170240" y="18222"/>
                  </a:lnTo>
                  <a:lnTo>
                    <a:pt x="169442" y="19957"/>
                  </a:lnTo>
                  <a:lnTo>
                    <a:pt x="152844" y="63544"/>
                  </a:lnTo>
                  <a:lnTo>
                    <a:pt x="141421" y="95820"/>
                  </a:lnTo>
                  <a:lnTo>
                    <a:pt x="129289" y="135094"/>
                  </a:lnTo>
                  <a:lnTo>
                    <a:pt x="118252" y="176303"/>
                  </a:lnTo>
                  <a:lnTo>
                    <a:pt x="110994" y="213434"/>
                  </a:lnTo>
                  <a:lnTo>
                    <a:pt x="109684" y="259329"/>
                  </a:lnTo>
                  <a:lnTo>
                    <a:pt x="117134" y="292996"/>
                  </a:lnTo>
                  <a:lnTo>
                    <a:pt x="126255" y="306220"/>
                  </a:lnTo>
                  <a:lnTo>
                    <a:pt x="131650" y="310733"/>
                  </a:lnTo>
                  <a:lnTo>
                    <a:pt x="138070" y="311626"/>
                  </a:lnTo>
                  <a:lnTo>
                    <a:pt x="152729" y="306973"/>
                  </a:lnTo>
                  <a:lnTo>
                    <a:pt x="176848" y="282340"/>
                  </a:lnTo>
                  <a:lnTo>
                    <a:pt x="208610" y="234746"/>
                  </a:lnTo>
                  <a:lnTo>
                    <a:pt x="220421" y="212285"/>
                  </a:lnTo>
                  <a:lnTo>
                    <a:pt x="232528" y="186726"/>
                  </a:lnTo>
                  <a:lnTo>
                    <a:pt x="244833" y="159105"/>
                  </a:lnTo>
                  <a:lnTo>
                    <a:pt x="256564" y="132929"/>
                  </a:lnTo>
                  <a:lnTo>
                    <a:pt x="267912" y="107717"/>
                  </a:lnTo>
                  <a:lnTo>
                    <a:pt x="288518" y="63948"/>
                  </a:lnTo>
                  <a:lnTo>
                    <a:pt x="315230" y="16615"/>
                  </a:lnTo>
                  <a:lnTo>
                    <a:pt x="324347" y="0"/>
                  </a:lnTo>
                  <a:lnTo>
                    <a:pt x="315304" y="14044"/>
                  </a:lnTo>
                  <a:lnTo>
                    <a:pt x="293867" y="61033"/>
                  </a:lnTo>
                  <a:lnTo>
                    <a:pt x="281709" y="94704"/>
                  </a:lnTo>
                  <a:lnTo>
                    <a:pt x="269248" y="130835"/>
                  </a:lnTo>
                  <a:lnTo>
                    <a:pt x="258538" y="169943"/>
                  </a:lnTo>
                  <a:lnTo>
                    <a:pt x="249779" y="208019"/>
                  </a:lnTo>
                  <a:lnTo>
                    <a:pt x="242292" y="252550"/>
                  </a:lnTo>
                  <a:lnTo>
                    <a:pt x="244621" y="286284"/>
                  </a:lnTo>
                  <a:lnTo>
                    <a:pt x="250414" y="300415"/>
                  </a:lnTo>
                  <a:lnTo>
                    <a:pt x="261456" y="311398"/>
                  </a:lnTo>
                  <a:lnTo>
                    <a:pt x="268351" y="316302"/>
                  </a:lnTo>
                  <a:lnTo>
                    <a:pt x="285420" y="321752"/>
                  </a:lnTo>
                  <a:lnTo>
                    <a:pt x="294911" y="323205"/>
                  </a:lnTo>
                  <a:lnTo>
                    <a:pt x="311100" y="319175"/>
                  </a:lnTo>
                  <a:lnTo>
                    <a:pt x="332942" y="307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358"/>
            <p:cNvSpPr/>
            <p:nvPr>
              <p:custDataLst>
                <p:tags r:id="rId91"/>
              </p:custDataLst>
            </p:nvPr>
          </p:nvSpPr>
          <p:spPr>
            <a:xfrm>
              <a:off x="6330950" y="44196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3893" y="4468"/>
                  </a:lnTo>
                  <a:lnTo>
                    <a:pt x="71508" y="1986"/>
                  </a:lnTo>
                  <a:lnTo>
                    <a:pt x="96355" y="1324"/>
                  </a:lnTo>
                  <a:lnTo>
                    <a:pt x="141602" y="58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273"/>
          <p:cNvGrpSpPr/>
          <p:nvPr/>
        </p:nvGrpSpPr>
        <p:grpSpPr>
          <a:xfrm>
            <a:off x="3524250" y="4553833"/>
            <a:ext cx="120651" cy="132468"/>
            <a:chOff x="3524250" y="4553833"/>
            <a:chExt cx="120651" cy="132468"/>
          </a:xfrm>
        </p:grpSpPr>
        <p:sp>
          <p:nvSpPr>
            <p:cNvPr id="304" name="SMARTInkShape-1359"/>
            <p:cNvSpPr/>
            <p:nvPr>
              <p:custDataLst>
                <p:tags r:id="rId75"/>
              </p:custDataLst>
            </p:nvPr>
          </p:nvSpPr>
          <p:spPr>
            <a:xfrm>
              <a:off x="3524250" y="46736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4057" y="11288"/>
                  </a:lnTo>
                  <a:lnTo>
                    <a:pt x="86196" y="397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360"/>
            <p:cNvSpPr/>
            <p:nvPr>
              <p:custDataLst>
                <p:tags r:id="rId76"/>
              </p:custDataLst>
            </p:nvPr>
          </p:nvSpPr>
          <p:spPr>
            <a:xfrm>
              <a:off x="3556000" y="4553833"/>
              <a:ext cx="88901" cy="5468"/>
            </a:xfrm>
            <a:custGeom>
              <a:avLst/>
              <a:gdLst/>
              <a:ahLst/>
              <a:cxnLst/>
              <a:rect l="0" t="0" r="0" b="0"/>
              <a:pathLst>
                <a:path w="88901" h="5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61788" y="1115"/>
                  </a:lnTo>
                  <a:lnTo>
                    <a:pt x="88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274"/>
          <p:cNvGrpSpPr/>
          <p:nvPr/>
        </p:nvGrpSpPr>
        <p:grpSpPr>
          <a:xfrm>
            <a:off x="1803809" y="4302306"/>
            <a:ext cx="1268075" cy="580845"/>
            <a:chOff x="1803809" y="4302306"/>
            <a:chExt cx="1268075" cy="580845"/>
          </a:xfrm>
        </p:grpSpPr>
        <p:sp>
          <p:nvSpPr>
            <p:cNvPr id="307" name="SMARTInkShape-1361"/>
            <p:cNvSpPr/>
            <p:nvPr>
              <p:custDataLst>
                <p:tags r:id="rId68"/>
              </p:custDataLst>
            </p:nvPr>
          </p:nvSpPr>
          <p:spPr>
            <a:xfrm>
              <a:off x="2692400" y="4350733"/>
              <a:ext cx="101601" cy="113318"/>
            </a:xfrm>
            <a:custGeom>
              <a:avLst/>
              <a:gdLst/>
              <a:ahLst/>
              <a:cxnLst/>
              <a:rect l="0" t="0" r="0" b="0"/>
              <a:pathLst>
                <a:path w="101601" h="113318">
                  <a:moveTo>
                    <a:pt x="0" y="18067"/>
                  </a:moveTo>
                  <a:lnTo>
                    <a:pt x="0" y="18067"/>
                  </a:lnTo>
                  <a:lnTo>
                    <a:pt x="10831" y="7941"/>
                  </a:lnTo>
                  <a:lnTo>
                    <a:pt x="19099" y="3994"/>
                  </a:lnTo>
                  <a:lnTo>
                    <a:pt x="21199" y="2335"/>
                  </a:lnTo>
                  <a:lnTo>
                    <a:pt x="34268" y="0"/>
                  </a:lnTo>
                  <a:lnTo>
                    <a:pt x="51546" y="2679"/>
                  </a:lnTo>
                  <a:lnTo>
                    <a:pt x="61950" y="9818"/>
                  </a:lnTo>
                  <a:lnTo>
                    <a:pt x="66700" y="14684"/>
                  </a:lnTo>
                  <a:lnTo>
                    <a:pt x="69161" y="20750"/>
                  </a:lnTo>
                  <a:lnTo>
                    <a:pt x="70014" y="35017"/>
                  </a:lnTo>
                  <a:lnTo>
                    <a:pt x="66528" y="58916"/>
                  </a:lnTo>
                  <a:lnTo>
                    <a:pt x="59201" y="73617"/>
                  </a:lnTo>
                  <a:lnTo>
                    <a:pt x="33150" y="111553"/>
                  </a:lnTo>
                  <a:lnTo>
                    <a:pt x="34095" y="112141"/>
                  </a:lnTo>
                  <a:lnTo>
                    <a:pt x="73231" y="113248"/>
                  </a:lnTo>
                  <a:lnTo>
                    <a:pt x="101600" y="11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362"/>
            <p:cNvSpPr/>
            <p:nvPr>
              <p:custDataLst>
                <p:tags r:id="rId69"/>
              </p:custDataLst>
            </p:nvPr>
          </p:nvSpPr>
          <p:spPr>
            <a:xfrm>
              <a:off x="2876550" y="4302306"/>
              <a:ext cx="195334" cy="572875"/>
            </a:xfrm>
            <a:custGeom>
              <a:avLst/>
              <a:gdLst/>
              <a:ahLst/>
              <a:cxnLst/>
              <a:rect l="0" t="0" r="0" b="0"/>
              <a:pathLst>
                <a:path w="195334" h="572875">
                  <a:moveTo>
                    <a:pt x="0" y="15694"/>
                  </a:moveTo>
                  <a:lnTo>
                    <a:pt x="0" y="15694"/>
                  </a:lnTo>
                  <a:lnTo>
                    <a:pt x="44043" y="10625"/>
                  </a:lnTo>
                  <a:lnTo>
                    <a:pt x="82821" y="5568"/>
                  </a:lnTo>
                  <a:lnTo>
                    <a:pt x="124180" y="3051"/>
                  </a:lnTo>
                  <a:lnTo>
                    <a:pt x="166712" y="0"/>
                  </a:lnTo>
                  <a:lnTo>
                    <a:pt x="185333" y="3988"/>
                  </a:lnTo>
                  <a:lnTo>
                    <a:pt x="189172" y="5773"/>
                  </a:lnTo>
                  <a:lnTo>
                    <a:pt x="191732" y="9786"/>
                  </a:lnTo>
                  <a:lnTo>
                    <a:pt x="195333" y="29622"/>
                  </a:lnTo>
                  <a:lnTo>
                    <a:pt x="194669" y="75099"/>
                  </a:lnTo>
                  <a:lnTo>
                    <a:pt x="190942" y="109829"/>
                  </a:lnTo>
                  <a:lnTo>
                    <a:pt x="184581" y="151136"/>
                  </a:lnTo>
                  <a:lnTo>
                    <a:pt x="178932" y="197246"/>
                  </a:lnTo>
                  <a:lnTo>
                    <a:pt x="176438" y="221395"/>
                  </a:lnTo>
                  <a:lnTo>
                    <a:pt x="174776" y="246667"/>
                  </a:lnTo>
                  <a:lnTo>
                    <a:pt x="173667" y="272687"/>
                  </a:lnTo>
                  <a:lnTo>
                    <a:pt x="172928" y="299207"/>
                  </a:lnTo>
                  <a:lnTo>
                    <a:pt x="172435" y="324646"/>
                  </a:lnTo>
                  <a:lnTo>
                    <a:pt x="172107" y="349367"/>
                  </a:lnTo>
                  <a:lnTo>
                    <a:pt x="173153" y="396122"/>
                  </a:lnTo>
                  <a:lnTo>
                    <a:pt x="178322" y="438067"/>
                  </a:lnTo>
                  <a:lnTo>
                    <a:pt x="183441" y="474113"/>
                  </a:lnTo>
                  <a:lnTo>
                    <a:pt x="190290" y="514648"/>
                  </a:lnTo>
                  <a:lnTo>
                    <a:pt x="193229" y="530963"/>
                  </a:lnTo>
                  <a:lnTo>
                    <a:pt x="192183" y="540565"/>
                  </a:lnTo>
                  <a:lnTo>
                    <a:pt x="187628" y="549939"/>
                  </a:lnTo>
                  <a:lnTo>
                    <a:pt x="171697" y="560555"/>
                  </a:lnTo>
                  <a:lnTo>
                    <a:pt x="135254" y="567349"/>
                  </a:lnTo>
                  <a:lnTo>
                    <a:pt x="88022" y="572874"/>
                  </a:lnTo>
                  <a:lnTo>
                    <a:pt x="44668" y="570803"/>
                  </a:lnTo>
                  <a:lnTo>
                    <a:pt x="25400" y="56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363"/>
            <p:cNvSpPr/>
            <p:nvPr>
              <p:custDataLst>
                <p:tags r:id="rId70"/>
              </p:custDataLst>
            </p:nvPr>
          </p:nvSpPr>
          <p:spPr>
            <a:xfrm>
              <a:off x="2457450" y="4559300"/>
              <a:ext cx="158751" cy="311151"/>
            </a:xfrm>
            <a:custGeom>
              <a:avLst/>
              <a:gdLst/>
              <a:ahLst/>
              <a:cxnLst/>
              <a:rect l="0" t="0" r="0" b="0"/>
              <a:pathLst>
                <a:path w="158751" h="311151">
                  <a:moveTo>
                    <a:pt x="158750" y="0"/>
                  </a:moveTo>
                  <a:lnTo>
                    <a:pt x="158750" y="0"/>
                  </a:lnTo>
                  <a:lnTo>
                    <a:pt x="132711" y="28861"/>
                  </a:lnTo>
                  <a:lnTo>
                    <a:pt x="107839" y="69778"/>
                  </a:lnTo>
                  <a:lnTo>
                    <a:pt x="86028" y="101333"/>
                  </a:lnTo>
                  <a:lnTo>
                    <a:pt x="64105" y="136053"/>
                  </a:lnTo>
                  <a:lnTo>
                    <a:pt x="43308" y="172651"/>
                  </a:lnTo>
                  <a:lnTo>
                    <a:pt x="24657" y="210084"/>
                  </a:lnTo>
                  <a:lnTo>
                    <a:pt x="12605" y="244123"/>
                  </a:lnTo>
                  <a:lnTo>
                    <a:pt x="3735" y="28352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364"/>
            <p:cNvSpPr/>
            <p:nvPr>
              <p:custDataLst>
                <p:tags r:id="rId71"/>
              </p:custDataLst>
            </p:nvPr>
          </p:nvSpPr>
          <p:spPr>
            <a:xfrm>
              <a:off x="2451623" y="4554094"/>
              <a:ext cx="183628" cy="271907"/>
            </a:xfrm>
            <a:custGeom>
              <a:avLst/>
              <a:gdLst/>
              <a:ahLst/>
              <a:cxnLst/>
              <a:rect l="0" t="0" r="0" b="0"/>
              <a:pathLst>
                <a:path w="183628" h="271907">
                  <a:moveTo>
                    <a:pt x="12177" y="11556"/>
                  </a:moveTo>
                  <a:lnTo>
                    <a:pt x="12177" y="11556"/>
                  </a:lnTo>
                  <a:lnTo>
                    <a:pt x="5435" y="8185"/>
                  </a:lnTo>
                  <a:lnTo>
                    <a:pt x="3449" y="6487"/>
                  </a:lnTo>
                  <a:lnTo>
                    <a:pt x="0" y="0"/>
                  </a:lnTo>
                  <a:lnTo>
                    <a:pt x="3003" y="2566"/>
                  </a:lnTo>
                  <a:lnTo>
                    <a:pt x="28059" y="40014"/>
                  </a:lnTo>
                  <a:lnTo>
                    <a:pt x="44636" y="70771"/>
                  </a:lnTo>
                  <a:lnTo>
                    <a:pt x="66114" y="110311"/>
                  </a:lnTo>
                  <a:lnTo>
                    <a:pt x="89771" y="148110"/>
                  </a:lnTo>
                  <a:lnTo>
                    <a:pt x="113691" y="183020"/>
                  </a:lnTo>
                  <a:lnTo>
                    <a:pt x="145580" y="227616"/>
                  </a:lnTo>
                  <a:lnTo>
                    <a:pt x="183627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365"/>
            <p:cNvSpPr/>
            <p:nvPr>
              <p:custDataLst>
                <p:tags r:id="rId72"/>
              </p:custDataLst>
            </p:nvPr>
          </p:nvSpPr>
          <p:spPr>
            <a:xfrm>
              <a:off x="2128580" y="4363333"/>
              <a:ext cx="227271" cy="519818"/>
            </a:xfrm>
            <a:custGeom>
              <a:avLst/>
              <a:gdLst/>
              <a:ahLst/>
              <a:cxnLst/>
              <a:rect l="0" t="0" r="0" b="0"/>
              <a:pathLst>
                <a:path w="227271" h="519818">
                  <a:moveTo>
                    <a:pt x="227270" y="5467"/>
                  </a:moveTo>
                  <a:lnTo>
                    <a:pt x="227270" y="5467"/>
                  </a:lnTo>
                  <a:lnTo>
                    <a:pt x="223899" y="2096"/>
                  </a:lnTo>
                  <a:lnTo>
                    <a:pt x="211690" y="0"/>
                  </a:lnTo>
                  <a:lnTo>
                    <a:pt x="164863" y="8022"/>
                  </a:lnTo>
                  <a:lnTo>
                    <a:pt x="125994" y="18924"/>
                  </a:lnTo>
                  <a:lnTo>
                    <a:pt x="89547" y="32973"/>
                  </a:lnTo>
                  <a:lnTo>
                    <a:pt x="46464" y="57118"/>
                  </a:lnTo>
                  <a:lnTo>
                    <a:pt x="38021" y="63231"/>
                  </a:lnTo>
                  <a:lnTo>
                    <a:pt x="33798" y="72063"/>
                  </a:lnTo>
                  <a:lnTo>
                    <a:pt x="32627" y="83748"/>
                  </a:lnTo>
                  <a:lnTo>
                    <a:pt x="37624" y="119890"/>
                  </a:lnTo>
                  <a:lnTo>
                    <a:pt x="39610" y="165430"/>
                  </a:lnTo>
                  <a:lnTo>
                    <a:pt x="37327" y="205678"/>
                  </a:lnTo>
                  <a:lnTo>
                    <a:pt x="35730" y="229252"/>
                  </a:lnTo>
                  <a:lnTo>
                    <a:pt x="33960" y="254141"/>
                  </a:lnTo>
                  <a:lnTo>
                    <a:pt x="32075" y="278494"/>
                  </a:lnTo>
                  <a:lnTo>
                    <a:pt x="30112" y="302490"/>
                  </a:lnTo>
                  <a:lnTo>
                    <a:pt x="25344" y="347733"/>
                  </a:lnTo>
                  <a:lnTo>
                    <a:pt x="18522" y="386656"/>
                  </a:lnTo>
                  <a:lnTo>
                    <a:pt x="10118" y="433560"/>
                  </a:lnTo>
                  <a:lnTo>
                    <a:pt x="1663" y="475784"/>
                  </a:lnTo>
                  <a:lnTo>
                    <a:pt x="0" y="488723"/>
                  </a:lnTo>
                  <a:lnTo>
                    <a:pt x="3024" y="499178"/>
                  </a:lnTo>
                  <a:lnTo>
                    <a:pt x="9072" y="507822"/>
                  </a:lnTo>
                  <a:lnTo>
                    <a:pt x="16463" y="514015"/>
                  </a:lnTo>
                  <a:lnTo>
                    <a:pt x="42042" y="518098"/>
                  </a:lnTo>
                  <a:lnTo>
                    <a:pt x="89317" y="519477"/>
                  </a:lnTo>
                  <a:lnTo>
                    <a:pt x="130342" y="519716"/>
                  </a:lnTo>
                  <a:lnTo>
                    <a:pt x="182820" y="51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366"/>
            <p:cNvSpPr/>
            <p:nvPr>
              <p:custDataLst>
                <p:tags r:id="rId73"/>
              </p:custDataLst>
            </p:nvPr>
          </p:nvSpPr>
          <p:spPr>
            <a:xfrm>
              <a:off x="1803809" y="4445107"/>
              <a:ext cx="164692" cy="405717"/>
            </a:xfrm>
            <a:custGeom>
              <a:avLst/>
              <a:gdLst/>
              <a:ahLst/>
              <a:cxnLst/>
              <a:rect l="0" t="0" r="0" b="0"/>
              <a:pathLst>
                <a:path w="164692" h="405717">
                  <a:moveTo>
                    <a:pt x="145641" y="18943"/>
                  </a:moveTo>
                  <a:lnTo>
                    <a:pt x="145641" y="18943"/>
                  </a:lnTo>
                  <a:lnTo>
                    <a:pt x="154479" y="10104"/>
                  </a:lnTo>
                  <a:lnTo>
                    <a:pt x="155061" y="8111"/>
                  </a:lnTo>
                  <a:lnTo>
                    <a:pt x="154743" y="6078"/>
                  </a:lnTo>
                  <a:lnTo>
                    <a:pt x="153826" y="4016"/>
                  </a:lnTo>
                  <a:lnTo>
                    <a:pt x="152509" y="2642"/>
                  </a:lnTo>
                  <a:lnTo>
                    <a:pt x="149164" y="1115"/>
                  </a:lnTo>
                  <a:lnTo>
                    <a:pt x="107226" y="0"/>
                  </a:lnTo>
                  <a:lnTo>
                    <a:pt x="63891" y="5689"/>
                  </a:lnTo>
                  <a:lnTo>
                    <a:pt x="47219" y="12112"/>
                  </a:lnTo>
                  <a:lnTo>
                    <a:pt x="29304" y="27032"/>
                  </a:lnTo>
                  <a:lnTo>
                    <a:pt x="18429" y="51600"/>
                  </a:lnTo>
                  <a:lnTo>
                    <a:pt x="10739" y="87964"/>
                  </a:lnTo>
                  <a:lnTo>
                    <a:pt x="7362" y="133389"/>
                  </a:lnTo>
                  <a:lnTo>
                    <a:pt x="6573" y="165999"/>
                  </a:lnTo>
                  <a:lnTo>
                    <a:pt x="5516" y="200012"/>
                  </a:lnTo>
                  <a:lnTo>
                    <a:pt x="2695" y="236296"/>
                  </a:lnTo>
                  <a:lnTo>
                    <a:pt x="970" y="269825"/>
                  </a:lnTo>
                  <a:lnTo>
                    <a:pt x="0" y="316469"/>
                  </a:lnTo>
                  <a:lnTo>
                    <a:pt x="1594" y="355925"/>
                  </a:lnTo>
                  <a:lnTo>
                    <a:pt x="8453" y="387798"/>
                  </a:lnTo>
                  <a:lnTo>
                    <a:pt x="14348" y="396427"/>
                  </a:lnTo>
                  <a:lnTo>
                    <a:pt x="17896" y="399715"/>
                  </a:lnTo>
                  <a:lnTo>
                    <a:pt x="29363" y="403370"/>
                  </a:lnTo>
                  <a:lnTo>
                    <a:pt x="66463" y="405716"/>
                  </a:lnTo>
                  <a:lnTo>
                    <a:pt x="105561" y="402751"/>
                  </a:lnTo>
                  <a:lnTo>
                    <a:pt x="149352" y="391770"/>
                  </a:lnTo>
                  <a:lnTo>
                    <a:pt x="164691" y="38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367"/>
            <p:cNvSpPr/>
            <p:nvPr>
              <p:custDataLst>
                <p:tags r:id="rId74"/>
              </p:custDataLst>
            </p:nvPr>
          </p:nvSpPr>
          <p:spPr>
            <a:xfrm>
              <a:off x="1818792" y="4692650"/>
              <a:ext cx="111609" cy="6351"/>
            </a:xfrm>
            <a:custGeom>
              <a:avLst/>
              <a:gdLst/>
              <a:ahLst/>
              <a:cxnLst/>
              <a:rect l="0" t="0" r="0" b="0"/>
              <a:pathLst>
                <a:path w="11160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1562" y="883"/>
                  </a:lnTo>
                  <a:lnTo>
                    <a:pt x="31263" y="5545"/>
                  </a:lnTo>
                  <a:lnTo>
                    <a:pt x="73787" y="1827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275"/>
          <p:cNvGrpSpPr/>
          <p:nvPr/>
        </p:nvGrpSpPr>
        <p:grpSpPr>
          <a:xfrm>
            <a:off x="1054362" y="4461297"/>
            <a:ext cx="285088" cy="345654"/>
            <a:chOff x="1054362" y="4461297"/>
            <a:chExt cx="285088" cy="345654"/>
          </a:xfrm>
        </p:grpSpPr>
        <p:sp>
          <p:nvSpPr>
            <p:cNvPr id="315" name="SMARTInkShape-1368"/>
            <p:cNvSpPr/>
            <p:nvPr>
              <p:custDataLst>
                <p:tags r:id="rId66"/>
              </p:custDataLst>
            </p:nvPr>
          </p:nvSpPr>
          <p:spPr>
            <a:xfrm>
              <a:off x="1263650" y="4461297"/>
              <a:ext cx="75800" cy="345654"/>
            </a:xfrm>
            <a:custGeom>
              <a:avLst/>
              <a:gdLst/>
              <a:ahLst/>
              <a:cxnLst/>
              <a:rect l="0" t="0" r="0" b="0"/>
              <a:pathLst>
                <a:path w="75800" h="345654">
                  <a:moveTo>
                    <a:pt x="0" y="9103"/>
                  </a:moveTo>
                  <a:lnTo>
                    <a:pt x="0" y="9103"/>
                  </a:lnTo>
                  <a:lnTo>
                    <a:pt x="0" y="5732"/>
                  </a:lnTo>
                  <a:lnTo>
                    <a:pt x="3763" y="2195"/>
                  </a:lnTo>
                  <a:lnTo>
                    <a:pt x="6742" y="264"/>
                  </a:lnTo>
                  <a:lnTo>
                    <a:pt x="15696" y="0"/>
                  </a:lnTo>
                  <a:lnTo>
                    <a:pt x="21048" y="918"/>
                  </a:lnTo>
                  <a:lnTo>
                    <a:pt x="42063" y="15693"/>
                  </a:lnTo>
                  <a:lnTo>
                    <a:pt x="62793" y="51429"/>
                  </a:lnTo>
                  <a:lnTo>
                    <a:pt x="72123" y="85535"/>
                  </a:lnTo>
                  <a:lnTo>
                    <a:pt x="75799" y="124917"/>
                  </a:lnTo>
                  <a:lnTo>
                    <a:pt x="70377" y="168291"/>
                  </a:lnTo>
                  <a:lnTo>
                    <a:pt x="59031" y="211557"/>
                  </a:lnTo>
                  <a:lnTo>
                    <a:pt x="45991" y="252188"/>
                  </a:lnTo>
                  <a:lnTo>
                    <a:pt x="35493" y="286709"/>
                  </a:lnTo>
                  <a:lnTo>
                    <a:pt x="18666" y="331083"/>
                  </a:lnTo>
                  <a:lnTo>
                    <a:pt x="12700" y="345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369"/>
            <p:cNvSpPr/>
            <p:nvPr>
              <p:custDataLst>
                <p:tags r:id="rId67"/>
              </p:custDataLst>
            </p:nvPr>
          </p:nvSpPr>
          <p:spPr>
            <a:xfrm>
              <a:off x="1054362" y="4501240"/>
              <a:ext cx="130904" cy="255216"/>
            </a:xfrm>
            <a:custGeom>
              <a:avLst/>
              <a:gdLst/>
              <a:ahLst/>
              <a:cxnLst/>
              <a:rect l="0" t="0" r="0" b="0"/>
              <a:pathLst>
                <a:path w="130904" h="255216">
                  <a:moveTo>
                    <a:pt x="6088" y="19960"/>
                  </a:moveTo>
                  <a:lnTo>
                    <a:pt x="6088" y="19960"/>
                  </a:lnTo>
                  <a:lnTo>
                    <a:pt x="621" y="19960"/>
                  </a:lnTo>
                  <a:lnTo>
                    <a:pt x="326" y="19254"/>
                  </a:lnTo>
                  <a:lnTo>
                    <a:pt x="0" y="16589"/>
                  </a:lnTo>
                  <a:lnTo>
                    <a:pt x="1736" y="13052"/>
                  </a:lnTo>
                  <a:lnTo>
                    <a:pt x="3186" y="11121"/>
                  </a:lnTo>
                  <a:lnTo>
                    <a:pt x="48319" y="0"/>
                  </a:lnTo>
                  <a:lnTo>
                    <a:pt x="71894" y="34"/>
                  </a:lnTo>
                  <a:lnTo>
                    <a:pt x="90368" y="6165"/>
                  </a:lnTo>
                  <a:lnTo>
                    <a:pt x="98258" y="10764"/>
                  </a:lnTo>
                  <a:lnTo>
                    <a:pt x="108906" y="23399"/>
                  </a:lnTo>
                  <a:lnTo>
                    <a:pt x="112734" y="30719"/>
                  </a:lnTo>
                  <a:lnTo>
                    <a:pt x="115105" y="48260"/>
                  </a:lnTo>
                  <a:lnTo>
                    <a:pt x="113101" y="67109"/>
                  </a:lnTo>
                  <a:lnTo>
                    <a:pt x="104039" y="92178"/>
                  </a:lnTo>
                  <a:lnTo>
                    <a:pt x="91712" y="109169"/>
                  </a:lnTo>
                  <a:lnTo>
                    <a:pt x="80832" y="118640"/>
                  </a:lnTo>
                  <a:lnTo>
                    <a:pt x="76378" y="121024"/>
                  </a:lnTo>
                  <a:lnTo>
                    <a:pt x="72704" y="121908"/>
                  </a:lnTo>
                  <a:lnTo>
                    <a:pt x="63792" y="121580"/>
                  </a:lnTo>
                  <a:lnTo>
                    <a:pt x="87705" y="124933"/>
                  </a:lnTo>
                  <a:lnTo>
                    <a:pt x="110783" y="137141"/>
                  </a:lnTo>
                  <a:lnTo>
                    <a:pt x="123410" y="157648"/>
                  </a:lnTo>
                  <a:lnTo>
                    <a:pt x="130903" y="182754"/>
                  </a:lnTo>
                  <a:lnTo>
                    <a:pt x="129530" y="203321"/>
                  </a:lnTo>
                  <a:lnTo>
                    <a:pt x="120453" y="219987"/>
                  </a:lnTo>
                  <a:lnTo>
                    <a:pt x="99476" y="239388"/>
                  </a:lnTo>
                  <a:lnTo>
                    <a:pt x="70474" y="255215"/>
                  </a:lnTo>
                  <a:lnTo>
                    <a:pt x="65240" y="255113"/>
                  </a:lnTo>
                  <a:lnTo>
                    <a:pt x="61045" y="252929"/>
                  </a:lnTo>
                  <a:lnTo>
                    <a:pt x="50538" y="242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SMARTInkShape-1370"/>
          <p:cNvSpPr/>
          <p:nvPr>
            <p:custDataLst>
              <p:tags r:id="rId3"/>
            </p:custDataLst>
          </p:nvPr>
        </p:nvSpPr>
        <p:spPr>
          <a:xfrm>
            <a:off x="5327650" y="2851753"/>
            <a:ext cx="177801" cy="12098"/>
          </a:xfrm>
          <a:custGeom>
            <a:avLst/>
            <a:gdLst/>
            <a:ahLst/>
            <a:cxnLst/>
            <a:rect l="0" t="0" r="0" b="0"/>
            <a:pathLst>
              <a:path w="177801" h="12098">
                <a:moveTo>
                  <a:pt x="0" y="12097"/>
                </a:moveTo>
                <a:lnTo>
                  <a:pt x="0" y="12097"/>
                </a:lnTo>
                <a:lnTo>
                  <a:pt x="3371" y="8726"/>
                </a:lnTo>
                <a:lnTo>
                  <a:pt x="6907" y="7071"/>
                </a:lnTo>
                <a:lnTo>
                  <a:pt x="51084" y="2454"/>
                </a:lnTo>
                <a:lnTo>
                  <a:pt x="92196" y="0"/>
                </a:lnTo>
                <a:lnTo>
                  <a:pt x="134707" y="1397"/>
                </a:lnTo>
                <a:lnTo>
                  <a:pt x="177800" y="120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SMARTInkShape-Group277"/>
          <p:cNvGrpSpPr/>
          <p:nvPr/>
        </p:nvGrpSpPr>
        <p:grpSpPr>
          <a:xfrm>
            <a:off x="5953443" y="2684012"/>
            <a:ext cx="390208" cy="364933"/>
            <a:chOff x="5953443" y="2684012"/>
            <a:chExt cx="390208" cy="364933"/>
          </a:xfrm>
        </p:grpSpPr>
        <p:sp>
          <p:nvSpPr>
            <p:cNvPr id="319" name="SMARTInkShape-1371"/>
            <p:cNvSpPr/>
            <p:nvPr>
              <p:custDataLst>
                <p:tags r:id="rId64"/>
              </p:custDataLst>
            </p:nvPr>
          </p:nvSpPr>
          <p:spPr>
            <a:xfrm>
              <a:off x="6153150" y="28448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6741" y="883"/>
                  </a:lnTo>
                  <a:lnTo>
                    <a:pt x="45190" y="3261"/>
                  </a:lnTo>
                  <a:lnTo>
                    <a:pt x="88414" y="966"/>
                  </a:lnTo>
                  <a:lnTo>
                    <a:pt x="122549" y="429"/>
                  </a:lnTo>
                  <a:lnTo>
                    <a:pt x="167858" y="12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372"/>
            <p:cNvSpPr/>
            <p:nvPr>
              <p:custDataLst>
                <p:tags r:id="rId65"/>
              </p:custDataLst>
            </p:nvPr>
          </p:nvSpPr>
          <p:spPr>
            <a:xfrm>
              <a:off x="5953443" y="2684012"/>
              <a:ext cx="377508" cy="364933"/>
            </a:xfrm>
            <a:custGeom>
              <a:avLst/>
              <a:gdLst/>
              <a:ahLst/>
              <a:cxnLst/>
              <a:rect l="0" t="0" r="0" b="0"/>
              <a:pathLst>
                <a:path w="377508" h="364933">
                  <a:moveTo>
                    <a:pt x="117157" y="262388"/>
                  </a:moveTo>
                  <a:lnTo>
                    <a:pt x="117157" y="262388"/>
                  </a:lnTo>
                  <a:lnTo>
                    <a:pt x="117155" y="248904"/>
                  </a:lnTo>
                  <a:lnTo>
                    <a:pt x="115746" y="244226"/>
                  </a:lnTo>
                  <a:lnTo>
                    <a:pt x="99481" y="225825"/>
                  </a:lnTo>
                  <a:lnTo>
                    <a:pt x="94084" y="223901"/>
                  </a:lnTo>
                  <a:lnTo>
                    <a:pt x="80562" y="223645"/>
                  </a:lnTo>
                  <a:lnTo>
                    <a:pt x="57082" y="234211"/>
                  </a:lnTo>
                  <a:lnTo>
                    <a:pt x="28879" y="257488"/>
                  </a:lnTo>
                  <a:lnTo>
                    <a:pt x="8294" y="293470"/>
                  </a:lnTo>
                  <a:lnTo>
                    <a:pt x="0" y="328669"/>
                  </a:lnTo>
                  <a:lnTo>
                    <a:pt x="913" y="354699"/>
                  </a:lnTo>
                  <a:lnTo>
                    <a:pt x="5089" y="359206"/>
                  </a:lnTo>
                  <a:lnTo>
                    <a:pt x="11400" y="361505"/>
                  </a:lnTo>
                  <a:lnTo>
                    <a:pt x="19136" y="362333"/>
                  </a:lnTo>
                  <a:lnTo>
                    <a:pt x="39020" y="353845"/>
                  </a:lnTo>
                  <a:lnTo>
                    <a:pt x="74015" y="325470"/>
                  </a:lnTo>
                  <a:lnTo>
                    <a:pt x="97278" y="296774"/>
                  </a:lnTo>
                  <a:lnTo>
                    <a:pt x="117023" y="258150"/>
                  </a:lnTo>
                  <a:lnTo>
                    <a:pt x="125536" y="233457"/>
                  </a:lnTo>
                  <a:lnTo>
                    <a:pt x="133325" y="205706"/>
                  </a:lnTo>
                  <a:lnTo>
                    <a:pt x="140636" y="175917"/>
                  </a:lnTo>
                  <a:lnTo>
                    <a:pt x="146214" y="149002"/>
                  </a:lnTo>
                  <a:lnTo>
                    <a:pt x="150641" y="124003"/>
                  </a:lnTo>
                  <a:lnTo>
                    <a:pt x="156027" y="80939"/>
                  </a:lnTo>
                  <a:lnTo>
                    <a:pt x="154387" y="38978"/>
                  </a:lnTo>
                  <a:lnTo>
                    <a:pt x="148755" y="22925"/>
                  </a:lnTo>
                  <a:lnTo>
                    <a:pt x="144572" y="18785"/>
                  </a:lnTo>
                  <a:lnTo>
                    <a:pt x="139666" y="16730"/>
                  </a:lnTo>
                  <a:lnTo>
                    <a:pt x="134280" y="16066"/>
                  </a:lnTo>
                  <a:lnTo>
                    <a:pt x="128572" y="19151"/>
                  </a:lnTo>
                  <a:lnTo>
                    <a:pt x="116586" y="31986"/>
                  </a:lnTo>
                  <a:lnTo>
                    <a:pt x="97938" y="75901"/>
                  </a:lnTo>
                  <a:lnTo>
                    <a:pt x="89095" y="115535"/>
                  </a:lnTo>
                  <a:lnTo>
                    <a:pt x="83518" y="159725"/>
                  </a:lnTo>
                  <a:lnTo>
                    <a:pt x="82031" y="183363"/>
                  </a:lnTo>
                  <a:lnTo>
                    <a:pt x="81084" y="228676"/>
                  </a:lnTo>
                  <a:lnTo>
                    <a:pt x="83015" y="265279"/>
                  </a:lnTo>
                  <a:lnTo>
                    <a:pt x="91439" y="310282"/>
                  </a:lnTo>
                  <a:lnTo>
                    <a:pt x="96484" y="320423"/>
                  </a:lnTo>
                  <a:lnTo>
                    <a:pt x="109615" y="333572"/>
                  </a:lnTo>
                  <a:lnTo>
                    <a:pt x="118479" y="335950"/>
                  </a:lnTo>
                  <a:lnTo>
                    <a:pt x="139618" y="334828"/>
                  </a:lnTo>
                  <a:lnTo>
                    <a:pt x="161241" y="322100"/>
                  </a:lnTo>
                  <a:lnTo>
                    <a:pt x="183317" y="298805"/>
                  </a:lnTo>
                  <a:lnTo>
                    <a:pt x="207239" y="262581"/>
                  </a:lnTo>
                  <a:lnTo>
                    <a:pt x="219545" y="238528"/>
                  </a:lnTo>
                  <a:lnTo>
                    <a:pt x="231982" y="211203"/>
                  </a:lnTo>
                  <a:lnTo>
                    <a:pt x="244507" y="181698"/>
                  </a:lnTo>
                  <a:lnTo>
                    <a:pt x="257090" y="152150"/>
                  </a:lnTo>
                  <a:lnTo>
                    <a:pt x="269713" y="122574"/>
                  </a:lnTo>
                  <a:lnTo>
                    <a:pt x="282360" y="92979"/>
                  </a:lnTo>
                  <a:lnTo>
                    <a:pt x="302058" y="52569"/>
                  </a:lnTo>
                  <a:lnTo>
                    <a:pt x="323461" y="5478"/>
                  </a:lnTo>
                  <a:lnTo>
                    <a:pt x="325264" y="39"/>
                  </a:lnTo>
                  <a:lnTo>
                    <a:pt x="325040" y="0"/>
                  </a:lnTo>
                  <a:lnTo>
                    <a:pt x="320647" y="10214"/>
                  </a:lnTo>
                  <a:lnTo>
                    <a:pt x="310015" y="45069"/>
                  </a:lnTo>
                  <a:lnTo>
                    <a:pt x="299533" y="79959"/>
                  </a:lnTo>
                  <a:lnTo>
                    <a:pt x="289700" y="120866"/>
                  </a:lnTo>
                  <a:lnTo>
                    <a:pt x="280627" y="165622"/>
                  </a:lnTo>
                  <a:lnTo>
                    <a:pt x="276231" y="189411"/>
                  </a:lnTo>
                  <a:lnTo>
                    <a:pt x="269701" y="235598"/>
                  </a:lnTo>
                  <a:lnTo>
                    <a:pt x="269150" y="274941"/>
                  </a:lnTo>
                  <a:lnTo>
                    <a:pt x="276178" y="318711"/>
                  </a:lnTo>
                  <a:lnTo>
                    <a:pt x="287199" y="347280"/>
                  </a:lnTo>
                  <a:lnTo>
                    <a:pt x="293312" y="353555"/>
                  </a:lnTo>
                  <a:lnTo>
                    <a:pt x="309513" y="362408"/>
                  </a:lnTo>
                  <a:lnTo>
                    <a:pt x="328474" y="364932"/>
                  </a:lnTo>
                  <a:lnTo>
                    <a:pt x="338467" y="364618"/>
                  </a:lnTo>
                  <a:lnTo>
                    <a:pt x="355217" y="358623"/>
                  </a:lnTo>
                  <a:lnTo>
                    <a:pt x="377507" y="344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278"/>
          <p:cNvGrpSpPr/>
          <p:nvPr/>
        </p:nvGrpSpPr>
        <p:grpSpPr>
          <a:xfrm>
            <a:off x="4705350" y="2683923"/>
            <a:ext cx="897781" cy="414878"/>
            <a:chOff x="4705350" y="2683923"/>
            <a:chExt cx="897781" cy="414878"/>
          </a:xfrm>
        </p:grpSpPr>
        <p:sp>
          <p:nvSpPr>
            <p:cNvPr id="322" name="SMARTInkShape-1373"/>
            <p:cNvSpPr/>
            <p:nvPr>
              <p:custDataLst>
                <p:tags r:id="rId57"/>
              </p:custDataLst>
            </p:nvPr>
          </p:nvSpPr>
          <p:spPr>
            <a:xfrm>
              <a:off x="5524500" y="2714429"/>
              <a:ext cx="78631" cy="327222"/>
            </a:xfrm>
            <a:custGeom>
              <a:avLst/>
              <a:gdLst/>
              <a:ahLst/>
              <a:cxnLst/>
              <a:rect l="0" t="0" r="0" b="0"/>
              <a:pathLst>
                <a:path w="78631" h="32722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39511" y="418"/>
                  </a:lnTo>
                  <a:lnTo>
                    <a:pt x="48945" y="9160"/>
                  </a:lnTo>
                  <a:lnTo>
                    <a:pt x="59148" y="21701"/>
                  </a:lnTo>
                  <a:lnTo>
                    <a:pt x="73421" y="61484"/>
                  </a:lnTo>
                  <a:lnTo>
                    <a:pt x="78493" y="99284"/>
                  </a:lnTo>
                  <a:lnTo>
                    <a:pt x="78630" y="141249"/>
                  </a:lnTo>
                  <a:lnTo>
                    <a:pt x="71636" y="183419"/>
                  </a:lnTo>
                  <a:lnTo>
                    <a:pt x="59590" y="225679"/>
                  </a:lnTo>
                  <a:lnTo>
                    <a:pt x="43418" y="265158"/>
                  </a:lnTo>
                  <a:lnTo>
                    <a:pt x="14746" y="306950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374"/>
            <p:cNvSpPr/>
            <p:nvPr>
              <p:custDataLst>
                <p:tags r:id="rId58"/>
              </p:custDataLst>
            </p:nvPr>
          </p:nvSpPr>
          <p:spPr>
            <a:xfrm>
              <a:off x="5302250" y="28638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2646" y="763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375"/>
            <p:cNvSpPr/>
            <p:nvPr>
              <p:custDataLst>
                <p:tags r:id="rId59"/>
              </p:custDataLst>
            </p:nvPr>
          </p:nvSpPr>
          <p:spPr>
            <a:xfrm>
              <a:off x="5387537" y="2720492"/>
              <a:ext cx="79814" cy="287197"/>
            </a:xfrm>
            <a:custGeom>
              <a:avLst/>
              <a:gdLst/>
              <a:ahLst/>
              <a:cxnLst/>
              <a:rect l="0" t="0" r="0" b="0"/>
              <a:pathLst>
                <a:path w="79814" h="287197">
                  <a:moveTo>
                    <a:pt x="79813" y="3658"/>
                  </a:moveTo>
                  <a:lnTo>
                    <a:pt x="79813" y="3658"/>
                  </a:lnTo>
                  <a:lnTo>
                    <a:pt x="79813" y="0"/>
                  </a:lnTo>
                  <a:lnTo>
                    <a:pt x="79813" y="1562"/>
                  </a:lnTo>
                  <a:lnTo>
                    <a:pt x="59090" y="39801"/>
                  </a:lnTo>
                  <a:lnTo>
                    <a:pt x="41218" y="78573"/>
                  </a:lnTo>
                  <a:lnTo>
                    <a:pt x="28792" y="110331"/>
                  </a:lnTo>
                  <a:lnTo>
                    <a:pt x="16215" y="145613"/>
                  </a:lnTo>
                  <a:lnTo>
                    <a:pt x="7333" y="182460"/>
                  </a:lnTo>
                  <a:lnTo>
                    <a:pt x="1739" y="217887"/>
                  </a:lnTo>
                  <a:lnTo>
                    <a:pt x="0" y="259514"/>
                  </a:lnTo>
                  <a:lnTo>
                    <a:pt x="4594" y="278239"/>
                  </a:lnTo>
                  <a:lnTo>
                    <a:pt x="9206" y="283373"/>
                  </a:lnTo>
                  <a:lnTo>
                    <a:pt x="15103" y="286090"/>
                  </a:lnTo>
                  <a:lnTo>
                    <a:pt x="21856" y="287196"/>
                  </a:lnTo>
                  <a:lnTo>
                    <a:pt x="36885" y="282780"/>
                  </a:lnTo>
                  <a:lnTo>
                    <a:pt x="60763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376"/>
            <p:cNvSpPr/>
            <p:nvPr>
              <p:custDataLst>
                <p:tags r:id="rId60"/>
              </p:custDataLst>
            </p:nvPr>
          </p:nvSpPr>
          <p:spPr>
            <a:xfrm>
              <a:off x="5138140" y="2714904"/>
              <a:ext cx="164111" cy="314987"/>
            </a:xfrm>
            <a:custGeom>
              <a:avLst/>
              <a:gdLst/>
              <a:ahLst/>
              <a:cxnLst/>
              <a:rect l="0" t="0" r="0" b="0"/>
              <a:pathLst>
                <a:path w="164111" h="314987">
                  <a:moveTo>
                    <a:pt x="164110" y="15596"/>
                  </a:moveTo>
                  <a:lnTo>
                    <a:pt x="164110" y="15596"/>
                  </a:lnTo>
                  <a:lnTo>
                    <a:pt x="164110" y="6758"/>
                  </a:lnTo>
                  <a:lnTo>
                    <a:pt x="162228" y="2731"/>
                  </a:lnTo>
                  <a:lnTo>
                    <a:pt x="160739" y="669"/>
                  </a:lnTo>
                  <a:lnTo>
                    <a:pt x="158335" y="0"/>
                  </a:lnTo>
                  <a:lnTo>
                    <a:pt x="151901" y="1139"/>
                  </a:lnTo>
                  <a:lnTo>
                    <a:pt x="133603" y="9117"/>
                  </a:lnTo>
                  <a:lnTo>
                    <a:pt x="91997" y="45439"/>
                  </a:lnTo>
                  <a:lnTo>
                    <a:pt x="55489" y="85979"/>
                  </a:lnTo>
                  <a:lnTo>
                    <a:pt x="30462" y="117197"/>
                  </a:lnTo>
                  <a:lnTo>
                    <a:pt x="12754" y="151769"/>
                  </a:lnTo>
                  <a:lnTo>
                    <a:pt x="2295" y="187595"/>
                  </a:lnTo>
                  <a:lnTo>
                    <a:pt x="0" y="222333"/>
                  </a:lnTo>
                  <a:lnTo>
                    <a:pt x="9416" y="266881"/>
                  </a:lnTo>
                  <a:lnTo>
                    <a:pt x="23626" y="290027"/>
                  </a:lnTo>
                  <a:lnTo>
                    <a:pt x="32354" y="300150"/>
                  </a:lnTo>
                  <a:lnTo>
                    <a:pt x="55222" y="311398"/>
                  </a:lnTo>
                  <a:lnTo>
                    <a:pt x="81143" y="314986"/>
                  </a:lnTo>
                  <a:lnTo>
                    <a:pt x="132360" y="307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377"/>
            <p:cNvSpPr/>
            <p:nvPr>
              <p:custDataLst>
                <p:tags r:id="rId61"/>
              </p:custDataLst>
            </p:nvPr>
          </p:nvSpPr>
          <p:spPr>
            <a:xfrm>
              <a:off x="4845933" y="2946400"/>
              <a:ext cx="138818" cy="44451"/>
            </a:xfrm>
            <a:custGeom>
              <a:avLst/>
              <a:gdLst/>
              <a:ahLst/>
              <a:cxnLst/>
              <a:rect l="0" t="0" r="0" b="0"/>
              <a:pathLst>
                <a:path w="1388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6120" y="34990"/>
                  </a:lnTo>
                  <a:lnTo>
                    <a:pt x="51249" y="21506"/>
                  </a:lnTo>
                  <a:lnTo>
                    <a:pt x="94761" y="8959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378"/>
            <p:cNvSpPr/>
            <p:nvPr>
              <p:custDataLst>
                <p:tags r:id="rId62"/>
              </p:custDataLst>
            </p:nvPr>
          </p:nvSpPr>
          <p:spPr>
            <a:xfrm>
              <a:off x="4934441" y="2683923"/>
              <a:ext cx="126510" cy="414878"/>
            </a:xfrm>
            <a:custGeom>
              <a:avLst/>
              <a:gdLst/>
              <a:ahLst/>
              <a:cxnLst/>
              <a:rect l="0" t="0" r="0" b="0"/>
              <a:pathLst>
                <a:path w="126510" h="414878">
                  <a:moveTo>
                    <a:pt x="126509" y="27527"/>
                  </a:moveTo>
                  <a:lnTo>
                    <a:pt x="126509" y="27527"/>
                  </a:lnTo>
                  <a:lnTo>
                    <a:pt x="117720" y="13712"/>
                  </a:lnTo>
                  <a:lnTo>
                    <a:pt x="109903" y="6570"/>
                  </a:lnTo>
                  <a:lnTo>
                    <a:pt x="99373" y="1045"/>
                  </a:lnTo>
                  <a:lnTo>
                    <a:pt x="87637" y="0"/>
                  </a:lnTo>
                  <a:lnTo>
                    <a:pt x="81545" y="709"/>
                  </a:lnTo>
                  <a:lnTo>
                    <a:pt x="69130" y="7141"/>
                  </a:lnTo>
                  <a:lnTo>
                    <a:pt x="56557" y="18467"/>
                  </a:lnTo>
                  <a:lnTo>
                    <a:pt x="38284" y="45382"/>
                  </a:lnTo>
                  <a:lnTo>
                    <a:pt x="23620" y="81265"/>
                  </a:lnTo>
                  <a:lnTo>
                    <a:pt x="11043" y="128430"/>
                  </a:lnTo>
                  <a:lnTo>
                    <a:pt x="5106" y="166447"/>
                  </a:lnTo>
                  <a:lnTo>
                    <a:pt x="1996" y="208743"/>
                  </a:lnTo>
                  <a:lnTo>
                    <a:pt x="614" y="252706"/>
                  </a:lnTo>
                  <a:lnTo>
                    <a:pt x="0" y="295764"/>
                  </a:lnTo>
                  <a:lnTo>
                    <a:pt x="1609" y="332775"/>
                  </a:lnTo>
                  <a:lnTo>
                    <a:pt x="6481" y="377615"/>
                  </a:lnTo>
                  <a:lnTo>
                    <a:pt x="12209" y="41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379"/>
            <p:cNvSpPr/>
            <p:nvPr>
              <p:custDataLst>
                <p:tags r:id="rId63"/>
              </p:custDataLst>
            </p:nvPr>
          </p:nvSpPr>
          <p:spPr>
            <a:xfrm>
              <a:off x="4705350" y="3009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279"/>
          <p:cNvGrpSpPr/>
          <p:nvPr/>
        </p:nvGrpSpPr>
        <p:grpSpPr>
          <a:xfrm>
            <a:off x="3830815" y="2402475"/>
            <a:ext cx="652286" cy="1125346"/>
            <a:chOff x="3830815" y="2402475"/>
            <a:chExt cx="652286" cy="1125346"/>
          </a:xfrm>
        </p:grpSpPr>
        <p:sp>
          <p:nvSpPr>
            <p:cNvPr id="330" name="SMARTInkShape-1380"/>
            <p:cNvSpPr/>
            <p:nvPr>
              <p:custDataLst>
                <p:tags r:id="rId51"/>
              </p:custDataLst>
            </p:nvPr>
          </p:nvSpPr>
          <p:spPr>
            <a:xfrm>
              <a:off x="4320692" y="2927350"/>
              <a:ext cx="162409" cy="50801"/>
            </a:xfrm>
            <a:custGeom>
              <a:avLst/>
              <a:gdLst/>
              <a:ahLst/>
              <a:cxnLst/>
              <a:rect l="0" t="0" r="0" b="0"/>
              <a:pathLst>
                <a:path w="16240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50800"/>
                  </a:lnTo>
                  <a:lnTo>
                    <a:pt x="0" y="50094"/>
                  </a:lnTo>
                  <a:lnTo>
                    <a:pt x="1562" y="47429"/>
                  </a:lnTo>
                  <a:lnTo>
                    <a:pt x="9779" y="41962"/>
                  </a:lnTo>
                  <a:lnTo>
                    <a:pt x="48766" y="29819"/>
                  </a:lnTo>
                  <a:lnTo>
                    <a:pt x="86403" y="20359"/>
                  </a:lnTo>
                  <a:lnTo>
                    <a:pt x="124365" y="11206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381"/>
            <p:cNvSpPr/>
            <p:nvPr>
              <p:custDataLst>
                <p:tags r:id="rId52"/>
              </p:custDataLst>
            </p:nvPr>
          </p:nvSpPr>
          <p:spPr>
            <a:xfrm>
              <a:off x="4397854" y="2711973"/>
              <a:ext cx="72547" cy="398835"/>
            </a:xfrm>
            <a:custGeom>
              <a:avLst/>
              <a:gdLst/>
              <a:ahLst/>
              <a:cxnLst/>
              <a:rect l="0" t="0" r="0" b="0"/>
              <a:pathLst>
                <a:path w="72547" h="398835">
                  <a:moveTo>
                    <a:pt x="47146" y="12177"/>
                  </a:moveTo>
                  <a:lnTo>
                    <a:pt x="47146" y="12177"/>
                  </a:lnTo>
                  <a:lnTo>
                    <a:pt x="47146" y="0"/>
                  </a:lnTo>
                  <a:lnTo>
                    <a:pt x="45264" y="12098"/>
                  </a:lnTo>
                  <a:lnTo>
                    <a:pt x="36314" y="55467"/>
                  </a:lnTo>
                  <a:lnTo>
                    <a:pt x="30845" y="94775"/>
                  </a:lnTo>
                  <a:lnTo>
                    <a:pt x="27499" y="138407"/>
                  </a:lnTo>
                  <a:lnTo>
                    <a:pt x="21716" y="170350"/>
                  </a:lnTo>
                  <a:lnTo>
                    <a:pt x="16323" y="203361"/>
                  </a:lnTo>
                  <a:lnTo>
                    <a:pt x="12280" y="236142"/>
                  </a:lnTo>
                  <a:lnTo>
                    <a:pt x="9298" y="281659"/>
                  </a:lnTo>
                  <a:lnTo>
                    <a:pt x="4260" y="322270"/>
                  </a:lnTo>
                  <a:lnTo>
                    <a:pt x="0" y="368273"/>
                  </a:lnTo>
                  <a:lnTo>
                    <a:pt x="3778" y="387680"/>
                  </a:lnTo>
                  <a:lnTo>
                    <a:pt x="5534" y="391629"/>
                  </a:lnTo>
                  <a:lnTo>
                    <a:pt x="8116" y="394261"/>
                  </a:lnTo>
                  <a:lnTo>
                    <a:pt x="14748" y="397187"/>
                  </a:lnTo>
                  <a:lnTo>
                    <a:pt x="29785" y="398834"/>
                  </a:lnTo>
                  <a:lnTo>
                    <a:pt x="51017" y="392580"/>
                  </a:lnTo>
                  <a:lnTo>
                    <a:pt x="65070" y="385160"/>
                  </a:lnTo>
                  <a:lnTo>
                    <a:pt x="69223" y="380677"/>
                  </a:lnTo>
                  <a:lnTo>
                    <a:pt x="72546" y="37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382"/>
            <p:cNvSpPr/>
            <p:nvPr>
              <p:custDataLst>
                <p:tags r:id="rId53"/>
              </p:custDataLst>
            </p:nvPr>
          </p:nvSpPr>
          <p:spPr>
            <a:xfrm>
              <a:off x="3928702" y="2402475"/>
              <a:ext cx="183664" cy="109182"/>
            </a:xfrm>
            <a:custGeom>
              <a:avLst/>
              <a:gdLst/>
              <a:ahLst/>
              <a:cxnLst/>
              <a:rect l="0" t="0" r="0" b="0"/>
              <a:pathLst>
                <a:path w="183664" h="109182">
                  <a:moveTo>
                    <a:pt x="116248" y="16875"/>
                  </a:moveTo>
                  <a:lnTo>
                    <a:pt x="116248" y="16875"/>
                  </a:lnTo>
                  <a:lnTo>
                    <a:pt x="112877" y="16875"/>
                  </a:lnTo>
                  <a:lnTo>
                    <a:pt x="111884" y="17581"/>
                  </a:lnTo>
                  <a:lnTo>
                    <a:pt x="111222" y="18756"/>
                  </a:lnTo>
                  <a:lnTo>
                    <a:pt x="106788" y="29084"/>
                  </a:lnTo>
                  <a:lnTo>
                    <a:pt x="77006" y="72382"/>
                  </a:lnTo>
                  <a:lnTo>
                    <a:pt x="58054" y="91883"/>
                  </a:lnTo>
                  <a:lnTo>
                    <a:pt x="36290" y="105500"/>
                  </a:lnTo>
                  <a:lnTo>
                    <a:pt x="25207" y="109181"/>
                  </a:lnTo>
                  <a:lnTo>
                    <a:pt x="20276" y="108046"/>
                  </a:lnTo>
                  <a:lnTo>
                    <a:pt x="11035" y="101140"/>
                  </a:lnTo>
                  <a:lnTo>
                    <a:pt x="1269" y="85352"/>
                  </a:lnTo>
                  <a:lnTo>
                    <a:pt x="0" y="71533"/>
                  </a:lnTo>
                  <a:lnTo>
                    <a:pt x="2493" y="57395"/>
                  </a:lnTo>
                  <a:lnTo>
                    <a:pt x="8305" y="46408"/>
                  </a:lnTo>
                  <a:lnTo>
                    <a:pt x="26252" y="32289"/>
                  </a:lnTo>
                  <a:lnTo>
                    <a:pt x="41442" y="29135"/>
                  </a:lnTo>
                  <a:lnTo>
                    <a:pt x="70819" y="32859"/>
                  </a:lnTo>
                  <a:lnTo>
                    <a:pt x="90558" y="45129"/>
                  </a:lnTo>
                  <a:lnTo>
                    <a:pt x="135986" y="88289"/>
                  </a:lnTo>
                  <a:lnTo>
                    <a:pt x="165771" y="108568"/>
                  </a:lnTo>
                  <a:lnTo>
                    <a:pt x="173771" y="108663"/>
                  </a:lnTo>
                  <a:lnTo>
                    <a:pt x="177880" y="107700"/>
                  </a:lnTo>
                  <a:lnTo>
                    <a:pt x="180619" y="104236"/>
                  </a:lnTo>
                  <a:lnTo>
                    <a:pt x="183663" y="92861"/>
                  </a:lnTo>
                  <a:lnTo>
                    <a:pt x="182004" y="70591"/>
                  </a:lnTo>
                  <a:lnTo>
                    <a:pt x="166231" y="26257"/>
                  </a:lnTo>
                  <a:lnTo>
                    <a:pt x="158218" y="13284"/>
                  </a:lnTo>
                  <a:lnTo>
                    <a:pt x="149953" y="5166"/>
                  </a:lnTo>
                  <a:lnTo>
                    <a:pt x="137813" y="1088"/>
                  </a:lnTo>
                  <a:lnTo>
                    <a:pt x="130625" y="0"/>
                  </a:lnTo>
                  <a:lnTo>
                    <a:pt x="116993" y="2555"/>
                  </a:lnTo>
                  <a:lnTo>
                    <a:pt x="103879" y="9099"/>
                  </a:lnTo>
                  <a:lnTo>
                    <a:pt x="78148" y="2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383"/>
            <p:cNvSpPr/>
            <p:nvPr>
              <p:custDataLst>
                <p:tags r:id="rId54"/>
              </p:custDataLst>
            </p:nvPr>
          </p:nvSpPr>
          <p:spPr>
            <a:xfrm>
              <a:off x="4046070" y="3434950"/>
              <a:ext cx="163519" cy="92871"/>
            </a:xfrm>
            <a:custGeom>
              <a:avLst/>
              <a:gdLst/>
              <a:ahLst/>
              <a:cxnLst/>
              <a:rect l="0" t="0" r="0" b="0"/>
              <a:pathLst>
                <a:path w="163519" h="92871">
                  <a:moveTo>
                    <a:pt x="125880" y="6750"/>
                  </a:moveTo>
                  <a:lnTo>
                    <a:pt x="125880" y="6750"/>
                  </a:lnTo>
                  <a:lnTo>
                    <a:pt x="122509" y="3379"/>
                  </a:lnTo>
                  <a:lnTo>
                    <a:pt x="120811" y="3091"/>
                  </a:lnTo>
                  <a:lnTo>
                    <a:pt x="118972" y="3606"/>
                  </a:lnTo>
                  <a:lnTo>
                    <a:pt x="117042" y="4654"/>
                  </a:lnTo>
                  <a:lnTo>
                    <a:pt x="78811" y="50290"/>
                  </a:lnTo>
                  <a:lnTo>
                    <a:pt x="50417" y="73049"/>
                  </a:lnTo>
                  <a:lnTo>
                    <a:pt x="37307" y="78549"/>
                  </a:lnTo>
                  <a:lnTo>
                    <a:pt x="24426" y="80289"/>
                  </a:lnTo>
                  <a:lnTo>
                    <a:pt x="11645" y="78710"/>
                  </a:lnTo>
                  <a:lnTo>
                    <a:pt x="7390" y="76595"/>
                  </a:lnTo>
                  <a:lnTo>
                    <a:pt x="4553" y="73774"/>
                  </a:lnTo>
                  <a:lnTo>
                    <a:pt x="2662" y="70483"/>
                  </a:lnTo>
                  <a:lnTo>
                    <a:pt x="0" y="55737"/>
                  </a:lnTo>
                  <a:lnTo>
                    <a:pt x="3141" y="45926"/>
                  </a:lnTo>
                  <a:lnTo>
                    <a:pt x="5954" y="41334"/>
                  </a:lnTo>
                  <a:lnTo>
                    <a:pt x="14724" y="34350"/>
                  </a:lnTo>
                  <a:lnTo>
                    <a:pt x="24972" y="29600"/>
                  </a:lnTo>
                  <a:lnTo>
                    <a:pt x="34230" y="27489"/>
                  </a:lnTo>
                  <a:lnTo>
                    <a:pt x="43049" y="28432"/>
                  </a:lnTo>
                  <a:lnTo>
                    <a:pt x="47375" y="29671"/>
                  </a:lnTo>
                  <a:lnTo>
                    <a:pt x="78414" y="55077"/>
                  </a:lnTo>
                  <a:lnTo>
                    <a:pt x="113473" y="86269"/>
                  </a:lnTo>
                  <a:lnTo>
                    <a:pt x="124129" y="91481"/>
                  </a:lnTo>
                  <a:lnTo>
                    <a:pt x="128946" y="92870"/>
                  </a:lnTo>
                  <a:lnTo>
                    <a:pt x="136180" y="92533"/>
                  </a:lnTo>
                  <a:lnTo>
                    <a:pt x="139097" y="91455"/>
                  </a:lnTo>
                  <a:lnTo>
                    <a:pt x="149944" y="79825"/>
                  </a:lnTo>
                  <a:lnTo>
                    <a:pt x="158723" y="59603"/>
                  </a:lnTo>
                  <a:lnTo>
                    <a:pt x="163518" y="17533"/>
                  </a:lnTo>
                  <a:lnTo>
                    <a:pt x="161555" y="12528"/>
                  </a:lnTo>
                  <a:lnTo>
                    <a:pt x="153730" y="3203"/>
                  </a:lnTo>
                  <a:lnTo>
                    <a:pt x="149386" y="858"/>
                  </a:lnTo>
                  <a:lnTo>
                    <a:pt x="145078" y="0"/>
                  </a:lnTo>
                  <a:lnTo>
                    <a:pt x="130393" y="2162"/>
                  </a:lnTo>
                  <a:lnTo>
                    <a:pt x="100480" y="1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84"/>
            <p:cNvSpPr/>
            <p:nvPr>
              <p:custDataLst>
                <p:tags r:id="rId55"/>
              </p:custDataLst>
            </p:nvPr>
          </p:nvSpPr>
          <p:spPr>
            <a:xfrm>
              <a:off x="3830815" y="3486150"/>
              <a:ext cx="112536" cy="6351"/>
            </a:xfrm>
            <a:custGeom>
              <a:avLst/>
              <a:gdLst/>
              <a:ahLst/>
              <a:cxnLst/>
              <a:rect l="0" t="0" r="0" b="0"/>
              <a:pathLst>
                <a:path w="1125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7570" y="4468"/>
                  </a:lnTo>
                  <a:lnTo>
                    <a:pt x="91079" y="883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385"/>
            <p:cNvSpPr/>
            <p:nvPr>
              <p:custDataLst>
                <p:tags r:id="rId56"/>
              </p:custDataLst>
            </p:nvPr>
          </p:nvSpPr>
          <p:spPr>
            <a:xfrm>
              <a:off x="4064000" y="2627154"/>
              <a:ext cx="101262" cy="635628"/>
            </a:xfrm>
            <a:custGeom>
              <a:avLst/>
              <a:gdLst/>
              <a:ahLst/>
              <a:cxnLst/>
              <a:rect l="0" t="0" r="0" b="0"/>
              <a:pathLst>
                <a:path w="101262" h="635628">
                  <a:moveTo>
                    <a:pt x="88900" y="84296"/>
                  </a:moveTo>
                  <a:lnTo>
                    <a:pt x="88900" y="84296"/>
                  </a:lnTo>
                  <a:lnTo>
                    <a:pt x="99025" y="62634"/>
                  </a:lnTo>
                  <a:lnTo>
                    <a:pt x="101261" y="41897"/>
                  </a:lnTo>
                  <a:lnTo>
                    <a:pt x="98129" y="29243"/>
                  </a:lnTo>
                  <a:lnTo>
                    <a:pt x="83696" y="9975"/>
                  </a:lnTo>
                  <a:lnTo>
                    <a:pt x="81197" y="7232"/>
                  </a:lnTo>
                  <a:lnTo>
                    <a:pt x="67568" y="0"/>
                  </a:lnTo>
                  <a:lnTo>
                    <a:pt x="62684" y="582"/>
                  </a:lnTo>
                  <a:lnTo>
                    <a:pt x="53495" y="6873"/>
                  </a:lnTo>
                  <a:lnTo>
                    <a:pt x="31028" y="40415"/>
                  </a:lnTo>
                  <a:lnTo>
                    <a:pt x="13897" y="84778"/>
                  </a:lnTo>
                  <a:lnTo>
                    <a:pt x="6647" y="122140"/>
                  </a:lnTo>
                  <a:lnTo>
                    <a:pt x="2954" y="162264"/>
                  </a:lnTo>
                  <a:lnTo>
                    <a:pt x="2018" y="204320"/>
                  </a:lnTo>
                  <a:lnTo>
                    <a:pt x="3954" y="248883"/>
                  </a:lnTo>
                  <a:lnTo>
                    <a:pt x="10929" y="292677"/>
                  </a:lnTo>
                  <a:lnTo>
                    <a:pt x="20380" y="334249"/>
                  </a:lnTo>
                  <a:lnTo>
                    <a:pt x="29283" y="371540"/>
                  </a:lnTo>
                  <a:lnTo>
                    <a:pt x="37944" y="406928"/>
                  </a:lnTo>
                  <a:lnTo>
                    <a:pt x="45792" y="441471"/>
                  </a:lnTo>
                  <a:lnTo>
                    <a:pt x="51631" y="475639"/>
                  </a:lnTo>
                  <a:lnTo>
                    <a:pt x="52144" y="523237"/>
                  </a:lnTo>
                  <a:lnTo>
                    <a:pt x="47827" y="565249"/>
                  </a:lnTo>
                  <a:lnTo>
                    <a:pt x="34978" y="610184"/>
                  </a:lnTo>
                  <a:lnTo>
                    <a:pt x="23691" y="628249"/>
                  </a:lnTo>
                  <a:lnTo>
                    <a:pt x="18055" y="632969"/>
                  </a:lnTo>
                  <a:lnTo>
                    <a:pt x="11317" y="635067"/>
                  </a:lnTo>
                  <a:lnTo>
                    <a:pt x="7545" y="635627"/>
                  </a:lnTo>
                  <a:lnTo>
                    <a:pt x="5030" y="635295"/>
                  </a:lnTo>
                  <a:lnTo>
                    <a:pt x="3353" y="634367"/>
                  </a:lnTo>
                  <a:lnTo>
                    <a:pt x="0" y="630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80"/>
          <p:cNvGrpSpPr/>
          <p:nvPr/>
        </p:nvGrpSpPr>
        <p:grpSpPr>
          <a:xfrm>
            <a:off x="3194050" y="2901950"/>
            <a:ext cx="158751" cy="152401"/>
            <a:chOff x="3194050" y="2901950"/>
            <a:chExt cx="158751" cy="152401"/>
          </a:xfrm>
        </p:grpSpPr>
        <p:sp>
          <p:nvSpPr>
            <p:cNvPr id="337" name="SMARTInkShape-1386"/>
            <p:cNvSpPr/>
            <p:nvPr>
              <p:custDataLst>
                <p:tags r:id="rId49"/>
              </p:custDataLst>
            </p:nvPr>
          </p:nvSpPr>
          <p:spPr>
            <a:xfrm>
              <a:off x="3194050" y="30480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71295" y="6350"/>
                  </a:lnTo>
                  <a:lnTo>
                    <a:pt x="115120" y="29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387"/>
            <p:cNvSpPr/>
            <p:nvPr>
              <p:custDataLst>
                <p:tags r:id="rId50"/>
              </p:custDataLst>
            </p:nvPr>
          </p:nvSpPr>
          <p:spPr>
            <a:xfrm>
              <a:off x="3201283" y="2901950"/>
              <a:ext cx="151518" cy="17531"/>
            </a:xfrm>
            <a:custGeom>
              <a:avLst/>
              <a:gdLst/>
              <a:ahLst/>
              <a:cxnLst/>
              <a:rect l="0" t="0" r="0" b="0"/>
              <a:pathLst>
                <a:path w="151518" h="1753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822" y="5070"/>
                  </a:lnTo>
                  <a:lnTo>
                    <a:pt x="9492" y="8838"/>
                  </a:lnTo>
                  <a:lnTo>
                    <a:pt x="52646" y="16301"/>
                  </a:lnTo>
                  <a:lnTo>
                    <a:pt x="97135" y="17530"/>
                  </a:lnTo>
                  <a:lnTo>
                    <a:pt x="1515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281"/>
          <p:cNvGrpSpPr/>
          <p:nvPr/>
        </p:nvGrpSpPr>
        <p:grpSpPr>
          <a:xfrm>
            <a:off x="1609242" y="2616637"/>
            <a:ext cx="1102089" cy="641003"/>
            <a:chOff x="1609242" y="2616637"/>
            <a:chExt cx="1102089" cy="641003"/>
          </a:xfrm>
        </p:grpSpPr>
        <p:sp>
          <p:nvSpPr>
            <p:cNvPr id="340" name="SMARTInkShape-1388"/>
            <p:cNvSpPr/>
            <p:nvPr>
              <p:custDataLst>
                <p:tags r:id="rId43"/>
              </p:custDataLst>
            </p:nvPr>
          </p:nvSpPr>
          <p:spPr>
            <a:xfrm>
              <a:off x="2476500" y="2616637"/>
              <a:ext cx="234831" cy="641003"/>
            </a:xfrm>
            <a:custGeom>
              <a:avLst/>
              <a:gdLst/>
              <a:ahLst/>
              <a:cxnLst/>
              <a:rect l="0" t="0" r="0" b="0"/>
              <a:pathLst>
                <a:path w="234831" h="641003">
                  <a:moveTo>
                    <a:pt x="0" y="18613"/>
                  </a:moveTo>
                  <a:lnTo>
                    <a:pt x="0" y="18613"/>
                  </a:lnTo>
                  <a:lnTo>
                    <a:pt x="0" y="9775"/>
                  </a:lnTo>
                  <a:lnTo>
                    <a:pt x="2117" y="8488"/>
                  </a:lnTo>
                  <a:lnTo>
                    <a:pt x="43338" y="1775"/>
                  </a:lnTo>
                  <a:lnTo>
                    <a:pt x="88053" y="0"/>
                  </a:lnTo>
                  <a:lnTo>
                    <a:pt x="130861" y="326"/>
                  </a:lnTo>
                  <a:lnTo>
                    <a:pt x="141886" y="2959"/>
                  </a:lnTo>
                  <a:lnTo>
                    <a:pt x="149609" y="8363"/>
                  </a:lnTo>
                  <a:lnTo>
                    <a:pt x="152656" y="11780"/>
                  </a:lnTo>
                  <a:lnTo>
                    <a:pt x="156041" y="21221"/>
                  </a:lnTo>
                  <a:lnTo>
                    <a:pt x="163463" y="63668"/>
                  </a:lnTo>
                  <a:lnTo>
                    <a:pt x="167430" y="94376"/>
                  </a:lnTo>
                  <a:lnTo>
                    <a:pt x="173426" y="129191"/>
                  </a:lnTo>
                  <a:lnTo>
                    <a:pt x="180795" y="167242"/>
                  </a:lnTo>
                  <a:lnTo>
                    <a:pt x="188774" y="210024"/>
                  </a:lnTo>
                  <a:lnTo>
                    <a:pt x="197023" y="256790"/>
                  </a:lnTo>
                  <a:lnTo>
                    <a:pt x="201199" y="281114"/>
                  </a:lnTo>
                  <a:lnTo>
                    <a:pt x="205394" y="307914"/>
                  </a:lnTo>
                  <a:lnTo>
                    <a:pt x="209601" y="336363"/>
                  </a:lnTo>
                  <a:lnTo>
                    <a:pt x="213817" y="365913"/>
                  </a:lnTo>
                  <a:lnTo>
                    <a:pt x="217334" y="394785"/>
                  </a:lnTo>
                  <a:lnTo>
                    <a:pt x="220384" y="423206"/>
                  </a:lnTo>
                  <a:lnTo>
                    <a:pt x="223122" y="451325"/>
                  </a:lnTo>
                  <a:lnTo>
                    <a:pt x="228047" y="497620"/>
                  </a:lnTo>
                  <a:lnTo>
                    <a:pt x="231882" y="534894"/>
                  </a:lnTo>
                  <a:lnTo>
                    <a:pt x="234344" y="581923"/>
                  </a:lnTo>
                  <a:lnTo>
                    <a:pt x="234830" y="598687"/>
                  </a:lnTo>
                  <a:lnTo>
                    <a:pt x="233459" y="600062"/>
                  </a:lnTo>
                  <a:lnTo>
                    <a:pt x="188493" y="611441"/>
                  </a:lnTo>
                  <a:lnTo>
                    <a:pt x="144399" y="626546"/>
                  </a:lnTo>
                  <a:lnTo>
                    <a:pt x="102110" y="641002"/>
                  </a:lnTo>
                  <a:lnTo>
                    <a:pt x="76200" y="640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89"/>
            <p:cNvSpPr/>
            <p:nvPr>
              <p:custDataLst>
                <p:tags r:id="rId44"/>
              </p:custDataLst>
            </p:nvPr>
          </p:nvSpPr>
          <p:spPr>
            <a:xfrm>
              <a:off x="2251642" y="2855827"/>
              <a:ext cx="161359" cy="344574"/>
            </a:xfrm>
            <a:custGeom>
              <a:avLst/>
              <a:gdLst/>
              <a:ahLst/>
              <a:cxnLst/>
              <a:rect l="0" t="0" r="0" b="0"/>
              <a:pathLst>
                <a:path w="161359" h="344574">
                  <a:moveTo>
                    <a:pt x="161358" y="8023"/>
                  </a:moveTo>
                  <a:lnTo>
                    <a:pt x="161358" y="8023"/>
                  </a:lnTo>
                  <a:lnTo>
                    <a:pt x="154616" y="1281"/>
                  </a:lnTo>
                  <a:lnTo>
                    <a:pt x="151219" y="0"/>
                  </a:lnTo>
                  <a:lnTo>
                    <a:pt x="143681" y="459"/>
                  </a:lnTo>
                  <a:lnTo>
                    <a:pt x="128133" y="11426"/>
                  </a:lnTo>
                  <a:lnTo>
                    <a:pt x="106750" y="38194"/>
                  </a:lnTo>
                  <a:lnTo>
                    <a:pt x="85911" y="83050"/>
                  </a:lnTo>
                  <a:lnTo>
                    <a:pt x="69030" y="122037"/>
                  </a:lnTo>
                  <a:lnTo>
                    <a:pt x="50473" y="165234"/>
                  </a:lnTo>
                  <a:lnTo>
                    <a:pt x="32819" y="210304"/>
                  </a:lnTo>
                  <a:lnTo>
                    <a:pt x="17446" y="250561"/>
                  </a:lnTo>
                  <a:lnTo>
                    <a:pt x="2536" y="297432"/>
                  </a:lnTo>
                  <a:lnTo>
                    <a:pt x="0" y="325431"/>
                  </a:lnTo>
                  <a:lnTo>
                    <a:pt x="2608" y="34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390"/>
            <p:cNvSpPr/>
            <p:nvPr>
              <p:custDataLst>
                <p:tags r:id="rId45"/>
              </p:custDataLst>
            </p:nvPr>
          </p:nvSpPr>
          <p:spPr>
            <a:xfrm>
              <a:off x="2162803" y="2846206"/>
              <a:ext cx="256548" cy="292973"/>
            </a:xfrm>
            <a:custGeom>
              <a:avLst/>
              <a:gdLst/>
              <a:ahLst/>
              <a:cxnLst/>
              <a:rect l="0" t="0" r="0" b="0"/>
              <a:pathLst>
                <a:path w="256548" h="292973">
                  <a:moveTo>
                    <a:pt x="27947" y="17644"/>
                  </a:moveTo>
                  <a:lnTo>
                    <a:pt x="27947" y="17644"/>
                  </a:lnTo>
                  <a:lnTo>
                    <a:pt x="3167" y="703"/>
                  </a:lnTo>
                  <a:lnTo>
                    <a:pt x="843" y="0"/>
                  </a:lnTo>
                  <a:lnTo>
                    <a:pt x="0" y="237"/>
                  </a:lnTo>
                  <a:lnTo>
                    <a:pt x="143" y="1100"/>
                  </a:lnTo>
                  <a:lnTo>
                    <a:pt x="21795" y="42907"/>
                  </a:lnTo>
                  <a:lnTo>
                    <a:pt x="52700" y="84866"/>
                  </a:lnTo>
                  <a:lnTo>
                    <a:pt x="79871" y="118076"/>
                  </a:lnTo>
                  <a:lnTo>
                    <a:pt x="110761" y="156355"/>
                  </a:lnTo>
                  <a:lnTo>
                    <a:pt x="147068" y="195004"/>
                  </a:lnTo>
                  <a:lnTo>
                    <a:pt x="183901" y="230526"/>
                  </a:lnTo>
                  <a:lnTo>
                    <a:pt x="225615" y="268241"/>
                  </a:lnTo>
                  <a:lnTo>
                    <a:pt x="252195" y="292972"/>
                  </a:lnTo>
                  <a:lnTo>
                    <a:pt x="253645" y="292919"/>
                  </a:lnTo>
                  <a:lnTo>
                    <a:pt x="254613" y="291471"/>
                  </a:lnTo>
                  <a:lnTo>
                    <a:pt x="256547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391"/>
            <p:cNvSpPr/>
            <p:nvPr>
              <p:custDataLst>
                <p:tags r:id="rId46"/>
              </p:custDataLst>
            </p:nvPr>
          </p:nvSpPr>
          <p:spPr>
            <a:xfrm>
              <a:off x="1987664" y="2633784"/>
              <a:ext cx="203087" cy="556216"/>
            </a:xfrm>
            <a:custGeom>
              <a:avLst/>
              <a:gdLst/>
              <a:ahLst/>
              <a:cxnLst/>
              <a:rect l="0" t="0" r="0" b="0"/>
              <a:pathLst>
                <a:path w="203087" h="556216">
                  <a:moveTo>
                    <a:pt x="203086" y="33216"/>
                  </a:moveTo>
                  <a:lnTo>
                    <a:pt x="203086" y="33216"/>
                  </a:lnTo>
                  <a:lnTo>
                    <a:pt x="203086" y="29845"/>
                  </a:lnTo>
                  <a:lnTo>
                    <a:pt x="199323" y="26308"/>
                  </a:lnTo>
                  <a:lnTo>
                    <a:pt x="161023" y="8646"/>
                  </a:lnTo>
                  <a:lnTo>
                    <a:pt x="133551" y="222"/>
                  </a:lnTo>
                  <a:lnTo>
                    <a:pt x="103069" y="0"/>
                  </a:lnTo>
                  <a:lnTo>
                    <a:pt x="75066" y="7773"/>
                  </a:lnTo>
                  <a:lnTo>
                    <a:pt x="48894" y="25756"/>
                  </a:lnTo>
                  <a:lnTo>
                    <a:pt x="26636" y="48958"/>
                  </a:lnTo>
                  <a:lnTo>
                    <a:pt x="18831" y="65377"/>
                  </a:lnTo>
                  <a:lnTo>
                    <a:pt x="13819" y="105656"/>
                  </a:lnTo>
                  <a:lnTo>
                    <a:pt x="19693" y="152046"/>
                  </a:lnTo>
                  <a:lnTo>
                    <a:pt x="24682" y="189511"/>
                  </a:lnTo>
                  <a:lnTo>
                    <a:pt x="27840" y="230386"/>
                  </a:lnTo>
                  <a:lnTo>
                    <a:pt x="26891" y="274423"/>
                  </a:lnTo>
                  <a:lnTo>
                    <a:pt x="26000" y="317984"/>
                  </a:lnTo>
                  <a:lnTo>
                    <a:pt x="24192" y="359452"/>
                  </a:lnTo>
                  <a:lnTo>
                    <a:pt x="18685" y="396697"/>
                  </a:lnTo>
                  <a:lnTo>
                    <a:pt x="13415" y="430184"/>
                  </a:lnTo>
                  <a:lnTo>
                    <a:pt x="6482" y="473040"/>
                  </a:lnTo>
                  <a:lnTo>
                    <a:pt x="1189" y="515755"/>
                  </a:lnTo>
                  <a:lnTo>
                    <a:pt x="0" y="547494"/>
                  </a:lnTo>
                  <a:lnTo>
                    <a:pt x="1373" y="550340"/>
                  </a:lnTo>
                  <a:lnTo>
                    <a:pt x="6662" y="555384"/>
                  </a:lnTo>
                  <a:lnTo>
                    <a:pt x="19360" y="556215"/>
                  </a:lnTo>
                  <a:lnTo>
                    <a:pt x="62031" y="552807"/>
                  </a:lnTo>
                  <a:lnTo>
                    <a:pt x="114186" y="53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92"/>
            <p:cNvSpPr/>
            <p:nvPr>
              <p:custDataLst>
                <p:tags r:id="rId47"/>
              </p:custDataLst>
            </p:nvPr>
          </p:nvSpPr>
          <p:spPr>
            <a:xfrm>
              <a:off x="1609242" y="2921000"/>
              <a:ext cx="124309" cy="44451"/>
            </a:xfrm>
            <a:custGeom>
              <a:avLst/>
              <a:gdLst/>
              <a:ahLst/>
              <a:cxnLst/>
              <a:rect l="0" t="0" r="0" b="0"/>
              <a:pathLst>
                <a:path w="12430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45476" y="32913"/>
                  </a:lnTo>
                  <a:lnTo>
                    <a:pt x="91411" y="16562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93"/>
            <p:cNvSpPr/>
            <p:nvPr>
              <p:custDataLst>
                <p:tags r:id="rId48"/>
              </p:custDataLst>
            </p:nvPr>
          </p:nvSpPr>
          <p:spPr>
            <a:xfrm>
              <a:off x="1632651" y="2667960"/>
              <a:ext cx="196150" cy="476752"/>
            </a:xfrm>
            <a:custGeom>
              <a:avLst/>
              <a:gdLst/>
              <a:ahLst/>
              <a:cxnLst/>
              <a:rect l="0" t="0" r="0" b="0"/>
              <a:pathLst>
                <a:path w="196150" h="476752">
                  <a:moveTo>
                    <a:pt x="196149" y="11740"/>
                  </a:moveTo>
                  <a:lnTo>
                    <a:pt x="196149" y="11740"/>
                  </a:lnTo>
                  <a:lnTo>
                    <a:pt x="192778" y="8369"/>
                  </a:lnTo>
                  <a:lnTo>
                    <a:pt x="189241" y="6714"/>
                  </a:lnTo>
                  <a:lnTo>
                    <a:pt x="157273" y="0"/>
                  </a:lnTo>
                  <a:lnTo>
                    <a:pt x="126721" y="5005"/>
                  </a:lnTo>
                  <a:lnTo>
                    <a:pt x="80485" y="22830"/>
                  </a:lnTo>
                  <a:lnTo>
                    <a:pt x="57926" y="35173"/>
                  </a:lnTo>
                  <a:lnTo>
                    <a:pt x="48168" y="45438"/>
                  </a:lnTo>
                  <a:lnTo>
                    <a:pt x="38708" y="64999"/>
                  </a:lnTo>
                  <a:lnTo>
                    <a:pt x="33318" y="92431"/>
                  </a:lnTo>
                  <a:lnTo>
                    <a:pt x="31721" y="131134"/>
                  </a:lnTo>
                  <a:lnTo>
                    <a:pt x="31348" y="162876"/>
                  </a:lnTo>
                  <a:lnTo>
                    <a:pt x="31182" y="198150"/>
                  </a:lnTo>
                  <a:lnTo>
                    <a:pt x="31108" y="234994"/>
                  </a:lnTo>
                  <a:lnTo>
                    <a:pt x="30370" y="272536"/>
                  </a:lnTo>
                  <a:lnTo>
                    <a:pt x="27690" y="310388"/>
                  </a:lnTo>
                  <a:lnTo>
                    <a:pt x="22265" y="346497"/>
                  </a:lnTo>
                  <a:lnTo>
                    <a:pt x="11278" y="392914"/>
                  </a:lnTo>
                  <a:lnTo>
                    <a:pt x="1665" y="436832"/>
                  </a:lnTo>
                  <a:lnTo>
                    <a:pt x="0" y="457231"/>
                  </a:lnTo>
                  <a:lnTo>
                    <a:pt x="1177" y="461840"/>
                  </a:lnTo>
                  <a:lnTo>
                    <a:pt x="6249" y="468842"/>
                  </a:lnTo>
                  <a:lnTo>
                    <a:pt x="20408" y="476751"/>
                  </a:lnTo>
                  <a:lnTo>
                    <a:pt x="63023" y="471240"/>
                  </a:lnTo>
                  <a:lnTo>
                    <a:pt x="106875" y="458863"/>
                  </a:lnTo>
                  <a:lnTo>
                    <a:pt x="151699" y="437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282"/>
          <p:cNvGrpSpPr/>
          <p:nvPr/>
        </p:nvGrpSpPr>
        <p:grpSpPr>
          <a:xfrm>
            <a:off x="984356" y="2647950"/>
            <a:ext cx="265642" cy="527051"/>
            <a:chOff x="984356" y="2647950"/>
            <a:chExt cx="265642" cy="527051"/>
          </a:xfrm>
        </p:grpSpPr>
        <p:sp>
          <p:nvSpPr>
            <p:cNvPr id="347" name="SMARTInkShape-1394"/>
            <p:cNvSpPr/>
            <p:nvPr>
              <p:custDataLst>
                <p:tags r:id="rId41"/>
              </p:custDataLst>
            </p:nvPr>
          </p:nvSpPr>
          <p:spPr>
            <a:xfrm>
              <a:off x="1130300" y="2647950"/>
              <a:ext cx="119698" cy="527051"/>
            </a:xfrm>
            <a:custGeom>
              <a:avLst/>
              <a:gdLst/>
              <a:ahLst/>
              <a:cxnLst/>
              <a:rect l="0" t="0" r="0" b="0"/>
              <a:pathLst>
                <a:path w="119698" h="5270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50968" y="50938"/>
                  </a:lnTo>
                  <a:lnTo>
                    <a:pt x="69690" y="84963"/>
                  </a:lnTo>
                  <a:lnTo>
                    <a:pt x="86006" y="131130"/>
                  </a:lnTo>
                  <a:lnTo>
                    <a:pt x="93321" y="157270"/>
                  </a:lnTo>
                  <a:lnTo>
                    <a:pt x="100314" y="183869"/>
                  </a:lnTo>
                  <a:lnTo>
                    <a:pt x="107093" y="210774"/>
                  </a:lnTo>
                  <a:lnTo>
                    <a:pt x="113728" y="237883"/>
                  </a:lnTo>
                  <a:lnTo>
                    <a:pt x="117447" y="264422"/>
                  </a:lnTo>
                  <a:lnTo>
                    <a:pt x="119220" y="290581"/>
                  </a:lnTo>
                  <a:lnTo>
                    <a:pt x="119697" y="316487"/>
                  </a:lnTo>
                  <a:lnTo>
                    <a:pt x="115781" y="341519"/>
                  </a:lnTo>
                  <a:lnTo>
                    <a:pt x="108937" y="365968"/>
                  </a:lnTo>
                  <a:lnTo>
                    <a:pt x="89339" y="412419"/>
                  </a:lnTo>
                  <a:lnTo>
                    <a:pt x="64165" y="454231"/>
                  </a:lnTo>
                  <a:lnTo>
                    <a:pt x="25597" y="499986"/>
                  </a:lnTo>
                  <a:lnTo>
                    <a:pt x="0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395"/>
            <p:cNvSpPr/>
            <p:nvPr>
              <p:custDataLst>
                <p:tags r:id="rId42"/>
              </p:custDataLst>
            </p:nvPr>
          </p:nvSpPr>
          <p:spPr>
            <a:xfrm>
              <a:off x="984356" y="2734642"/>
              <a:ext cx="171345" cy="210304"/>
            </a:xfrm>
            <a:custGeom>
              <a:avLst/>
              <a:gdLst/>
              <a:ahLst/>
              <a:cxnLst/>
              <a:rect l="0" t="0" r="0" b="0"/>
              <a:pathLst>
                <a:path w="171345" h="210304">
                  <a:moveTo>
                    <a:pt x="25294" y="33958"/>
                  </a:moveTo>
                  <a:lnTo>
                    <a:pt x="25294" y="33958"/>
                  </a:lnTo>
                  <a:lnTo>
                    <a:pt x="21923" y="30587"/>
                  </a:lnTo>
                  <a:lnTo>
                    <a:pt x="18386" y="28932"/>
                  </a:lnTo>
                  <a:lnTo>
                    <a:pt x="13738" y="27870"/>
                  </a:lnTo>
                  <a:lnTo>
                    <a:pt x="13357" y="27077"/>
                  </a:lnTo>
                  <a:lnTo>
                    <a:pt x="12933" y="24315"/>
                  </a:lnTo>
                  <a:lnTo>
                    <a:pt x="14626" y="20735"/>
                  </a:lnTo>
                  <a:lnTo>
                    <a:pt x="24833" y="9317"/>
                  </a:lnTo>
                  <a:lnTo>
                    <a:pt x="39739" y="943"/>
                  </a:lnTo>
                  <a:lnTo>
                    <a:pt x="51469" y="0"/>
                  </a:lnTo>
                  <a:lnTo>
                    <a:pt x="63739" y="2638"/>
                  </a:lnTo>
                  <a:lnTo>
                    <a:pt x="76247" y="8514"/>
                  </a:lnTo>
                  <a:lnTo>
                    <a:pt x="86981" y="19592"/>
                  </a:lnTo>
                  <a:lnTo>
                    <a:pt x="91818" y="26498"/>
                  </a:lnTo>
                  <a:lnTo>
                    <a:pt x="95312" y="45459"/>
                  </a:lnTo>
                  <a:lnTo>
                    <a:pt x="93102" y="67997"/>
                  </a:lnTo>
                  <a:lnTo>
                    <a:pt x="78546" y="105192"/>
                  </a:lnTo>
                  <a:lnTo>
                    <a:pt x="52518" y="145062"/>
                  </a:lnTo>
                  <a:lnTo>
                    <a:pt x="7130" y="191794"/>
                  </a:lnTo>
                  <a:lnTo>
                    <a:pt x="53" y="198887"/>
                  </a:lnTo>
                  <a:lnTo>
                    <a:pt x="0" y="201766"/>
                  </a:lnTo>
                  <a:lnTo>
                    <a:pt x="2081" y="204391"/>
                  </a:lnTo>
                  <a:lnTo>
                    <a:pt x="5585" y="206847"/>
                  </a:lnTo>
                  <a:lnTo>
                    <a:pt x="24001" y="210303"/>
                  </a:lnTo>
                  <a:lnTo>
                    <a:pt x="70717" y="210059"/>
                  </a:lnTo>
                  <a:lnTo>
                    <a:pt x="112993" y="200122"/>
                  </a:lnTo>
                  <a:lnTo>
                    <a:pt x="171344" y="17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283"/>
          <p:cNvGrpSpPr/>
          <p:nvPr/>
        </p:nvGrpSpPr>
        <p:grpSpPr>
          <a:xfrm>
            <a:off x="7050265" y="908050"/>
            <a:ext cx="398286" cy="279401"/>
            <a:chOff x="7050265" y="908050"/>
            <a:chExt cx="398286" cy="279401"/>
          </a:xfrm>
        </p:grpSpPr>
        <p:sp>
          <p:nvSpPr>
            <p:cNvPr id="350" name="SMARTInkShape-1396"/>
            <p:cNvSpPr/>
            <p:nvPr>
              <p:custDataLst>
                <p:tags r:id="rId38"/>
              </p:custDataLst>
            </p:nvPr>
          </p:nvSpPr>
          <p:spPr>
            <a:xfrm>
              <a:off x="7432191" y="908050"/>
              <a:ext cx="16360" cy="279401"/>
            </a:xfrm>
            <a:custGeom>
              <a:avLst/>
              <a:gdLst/>
              <a:ahLst/>
              <a:cxnLst/>
              <a:rect l="0" t="0" r="0" b="0"/>
              <a:pathLst>
                <a:path w="16360" h="279401">
                  <a:moveTo>
                    <a:pt x="3659" y="0"/>
                  </a:moveTo>
                  <a:lnTo>
                    <a:pt x="3659" y="0"/>
                  </a:lnTo>
                  <a:lnTo>
                    <a:pt x="0" y="40426"/>
                  </a:lnTo>
                  <a:lnTo>
                    <a:pt x="1561" y="85465"/>
                  </a:lnTo>
                  <a:lnTo>
                    <a:pt x="2261" y="110599"/>
                  </a:lnTo>
                  <a:lnTo>
                    <a:pt x="2727" y="136527"/>
                  </a:lnTo>
                  <a:lnTo>
                    <a:pt x="3037" y="162985"/>
                  </a:lnTo>
                  <a:lnTo>
                    <a:pt x="4655" y="187679"/>
                  </a:lnTo>
                  <a:lnTo>
                    <a:pt x="10217" y="233931"/>
                  </a:lnTo>
                  <a:lnTo>
                    <a:pt x="1635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97"/>
            <p:cNvSpPr/>
            <p:nvPr>
              <p:custDataLst>
                <p:tags r:id="rId39"/>
              </p:custDataLst>
            </p:nvPr>
          </p:nvSpPr>
          <p:spPr>
            <a:xfrm>
              <a:off x="7102279" y="1079500"/>
              <a:ext cx="181172" cy="24521"/>
            </a:xfrm>
            <a:custGeom>
              <a:avLst/>
              <a:gdLst/>
              <a:ahLst/>
              <a:cxnLst/>
              <a:rect l="0" t="0" r="0" b="0"/>
              <a:pathLst>
                <a:path w="181172" h="24521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5" y="24517"/>
                  </a:lnTo>
                  <a:lnTo>
                    <a:pt x="39841" y="24520"/>
                  </a:lnTo>
                  <a:lnTo>
                    <a:pt x="79480" y="20279"/>
                  </a:lnTo>
                  <a:lnTo>
                    <a:pt x="122504" y="13848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98"/>
            <p:cNvSpPr/>
            <p:nvPr>
              <p:custDataLst>
                <p:tags r:id="rId40"/>
              </p:custDataLst>
            </p:nvPr>
          </p:nvSpPr>
          <p:spPr>
            <a:xfrm>
              <a:off x="7050265" y="1012342"/>
              <a:ext cx="169686" cy="3659"/>
            </a:xfrm>
            <a:custGeom>
              <a:avLst/>
              <a:gdLst/>
              <a:ahLst/>
              <a:cxnLst/>
              <a:rect l="0" t="0" r="0" b="0"/>
              <a:pathLst>
                <a:path w="169686" h="3659">
                  <a:moveTo>
                    <a:pt x="10935" y="3658"/>
                  </a:moveTo>
                  <a:lnTo>
                    <a:pt x="10935" y="3658"/>
                  </a:lnTo>
                  <a:lnTo>
                    <a:pt x="0" y="3658"/>
                  </a:lnTo>
                  <a:lnTo>
                    <a:pt x="36292" y="3658"/>
                  </a:lnTo>
                  <a:lnTo>
                    <a:pt x="69242" y="1777"/>
                  </a:lnTo>
                  <a:lnTo>
                    <a:pt x="105288" y="0"/>
                  </a:lnTo>
                  <a:lnTo>
                    <a:pt x="148410" y="2260"/>
                  </a:lnTo>
                  <a:lnTo>
                    <a:pt x="169685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284"/>
          <p:cNvGrpSpPr/>
          <p:nvPr/>
        </p:nvGrpSpPr>
        <p:grpSpPr>
          <a:xfrm>
            <a:off x="6116340" y="792504"/>
            <a:ext cx="335261" cy="371309"/>
            <a:chOff x="6116340" y="792504"/>
            <a:chExt cx="335261" cy="371309"/>
          </a:xfrm>
        </p:grpSpPr>
        <p:sp>
          <p:nvSpPr>
            <p:cNvPr id="354" name="SMARTInkShape-1399"/>
            <p:cNvSpPr/>
            <p:nvPr>
              <p:custDataLst>
                <p:tags r:id="rId36"/>
              </p:custDataLst>
            </p:nvPr>
          </p:nvSpPr>
          <p:spPr>
            <a:xfrm>
              <a:off x="6307315" y="914400"/>
              <a:ext cx="144286" cy="31751"/>
            </a:xfrm>
            <a:custGeom>
              <a:avLst/>
              <a:gdLst/>
              <a:ahLst/>
              <a:cxnLst/>
              <a:rect l="0" t="0" r="0" b="0"/>
              <a:pathLst>
                <a:path w="144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823" y="25988"/>
                  </a:lnTo>
                  <a:lnTo>
                    <a:pt x="10133" y="24163"/>
                  </a:lnTo>
                  <a:lnTo>
                    <a:pt x="47257" y="13501"/>
                  </a:lnTo>
                  <a:lnTo>
                    <a:pt x="94840" y="6587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00"/>
            <p:cNvSpPr/>
            <p:nvPr>
              <p:custDataLst>
                <p:tags r:id="rId37"/>
              </p:custDataLst>
            </p:nvPr>
          </p:nvSpPr>
          <p:spPr>
            <a:xfrm>
              <a:off x="6116340" y="792504"/>
              <a:ext cx="328911" cy="371309"/>
            </a:xfrm>
            <a:custGeom>
              <a:avLst/>
              <a:gdLst/>
              <a:ahLst/>
              <a:cxnLst/>
              <a:rect l="0" t="0" r="0" b="0"/>
              <a:pathLst>
                <a:path w="328911" h="371309">
                  <a:moveTo>
                    <a:pt x="87610" y="261596"/>
                  </a:moveTo>
                  <a:lnTo>
                    <a:pt x="87610" y="261596"/>
                  </a:lnTo>
                  <a:lnTo>
                    <a:pt x="80869" y="254854"/>
                  </a:lnTo>
                  <a:lnTo>
                    <a:pt x="77559" y="245899"/>
                  </a:lnTo>
                  <a:lnTo>
                    <a:pt x="74676" y="235570"/>
                  </a:lnTo>
                  <a:lnTo>
                    <a:pt x="68691" y="226275"/>
                  </a:lnTo>
                  <a:lnTo>
                    <a:pt x="57387" y="216480"/>
                  </a:lnTo>
                  <a:lnTo>
                    <a:pt x="53350" y="215996"/>
                  </a:lnTo>
                  <a:lnTo>
                    <a:pt x="45103" y="219222"/>
                  </a:lnTo>
                  <a:lnTo>
                    <a:pt x="29153" y="235714"/>
                  </a:lnTo>
                  <a:lnTo>
                    <a:pt x="9871" y="276709"/>
                  </a:lnTo>
                  <a:lnTo>
                    <a:pt x="1083" y="300769"/>
                  </a:lnTo>
                  <a:lnTo>
                    <a:pt x="0" y="323691"/>
                  </a:lnTo>
                  <a:lnTo>
                    <a:pt x="4928" y="344227"/>
                  </a:lnTo>
                  <a:lnTo>
                    <a:pt x="14173" y="360410"/>
                  </a:lnTo>
                  <a:lnTo>
                    <a:pt x="20307" y="365572"/>
                  </a:lnTo>
                  <a:lnTo>
                    <a:pt x="34649" y="371308"/>
                  </a:lnTo>
                  <a:lnTo>
                    <a:pt x="42426" y="370015"/>
                  </a:lnTo>
                  <a:lnTo>
                    <a:pt x="58590" y="361052"/>
                  </a:lnTo>
                  <a:lnTo>
                    <a:pt x="80188" y="330027"/>
                  </a:lnTo>
                  <a:lnTo>
                    <a:pt x="93483" y="296008"/>
                  </a:lnTo>
                  <a:lnTo>
                    <a:pt x="105037" y="251490"/>
                  </a:lnTo>
                  <a:lnTo>
                    <a:pt x="109106" y="223814"/>
                  </a:lnTo>
                  <a:lnTo>
                    <a:pt x="112524" y="194075"/>
                  </a:lnTo>
                  <a:lnTo>
                    <a:pt x="114803" y="162960"/>
                  </a:lnTo>
                  <a:lnTo>
                    <a:pt x="116322" y="130927"/>
                  </a:lnTo>
                  <a:lnTo>
                    <a:pt x="117334" y="98283"/>
                  </a:lnTo>
                  <a:lnTo>
                    <a:pt x="118459" y="50724"/>
                  </a:lnTo>
                  <a:lnTo>
                    <a:pt x="117548" y="19003"/>
                  </a:lnTo>
                  <a:lnTo>
                    <a:pt x="112439" y="2553"/>
                  </a:lnTo>
                  <a:lnTo>
                    <a:pt x="108396" y="0"/>
                  </a:lnTo>
                  <a:lnTo>
                    <a:pt x="103583" y="416"/>
                  </a:lnTo>
                  <a:lnTo>
                    <a:pt x="98259" y="2809"/>
                  </a:lnTo>
                  <a:lnTo>
                    <a:pt x="88580" y="18639"/>
                  </a:lnTo>
                  <a:lnTo>
                    <a:pt x="77079" y="60962"/>
                  </a:lnTo>
                  <a:lnTo>
                    <a:pt x="72345" y="100459"/>
                  </a:lnTo>
                  <a:lnTo>
                    <a:pt x="71084" y="123832"/>
                  </a:lnTo>
                  <a:lnTo>
                    <a:pt x="70242" y="148587"/>
                  </a:lnTo>
                  <a:lnTo>
                    <a:pt x="70387" y="172851"/>
                  </a:lnTo>
                  <a:lnTo>
                    <a:pt x="71189" y="196788"/>
                  </a:lnTo>
                  <a:lnTo>
                    <a:pt x="75373" y="242670"/>
                  </a:lnTo>
                  <a:lnTo>
                    <a:pt x="84288" y="284229"/>
                  </a:lnTo>
                  <a:lnTo>
                    <a:pt x="97837" y="329842"/>
                  </a:lnTo>
                  <a:lnTo>
                    <a:pt x="110787" y="358958"/>
                  </a:lnTo>
                  <a:lnTo>
                    <a:pt x="116468" y="363193"/>
                  </a:lnTo>
                  <a:lnTo>
                    <a:pt x="123076" y="364605"/>
                  </a:lnTo>
                  <a:lnTo>
                    <a:pt x="130304" y="364135"/>
                  </a:lnTo>
                  <a:lnTo>
                    <a:pt x="145862" y="354206"/>
                  </a:lnTo>
                  <a:lnTo>
                    <a:pt x="174249" y="321256"/>
                  </a:lnTo>
                  <a:lnTo>
                    <a:pt x="196672" y="285995"/>
                  </a:lnTo>
                  <a:lnTo>
                    <a:pt x="218397" y="239749"/>
                  </a:lnTo>
                  <a:lnTo>
                    <a:pt x="228423" y="213165"/>
                  </a:lnTo>
                  <a:lnTo>
                    <a:pt x="237931" y="184859"/>
                  </a:lnTo>
                  <a:lnTo>
                    <a:pt x="247090" y="155404"/>
                  </a:lnTo>
                  <a:lnTo>
                    <a:pt x="255313" y="129418"/>
                  </a:lnTo>
                  <a:lnTo>
                    <a:pt x="270095" y="83611"/>
                  </a:lnTo>
                  <a:lnTo>
                    <a:pt x="280204" y="42349"/>
                  </a:lnTo>
                  <a:lnTo>
                    <a:pt x="279828" y="16717"/>
                  </a:lnTo>
                  <a:lnTo>
                    <a:pt x="275248" y="2459"/>
                  </a:lnTo>
                  <a:lnTo>
                    <a:pt x="272674" y="2055"/>
                  </a:lnTo>
                  <a:lnTo>
                    <a:pt x="269547" y="3902"/>
                  </a:lnTo>
                  <a:lnTo>
                    <a:pt x="247648" y="32188"/>
                  </a:lnTo>
                  <a:lnTo>
                    <a:pt x="227693" y="76501"/>
                  </a:lnTo>
                  <a:lnTo>
                    <a:pt x="222306" y="115361"/>
                  </a:lnTo>
                  <a:lnTo>
                    <a:pt x="222264" y="159208"/>
                  </a:lnTo>
                  <a:lnTo>
                    <a:pt x="223240" y="182754"/>
                  </a:lnTo>
                  <a:lnTo>
                    <a:pt x="226208" y="229377"/>
                  </a:lnTo>
                  <a:lnTo>
                    <a:pt x="229877" y="271265"/>
                  </a:lnTo>
                  <a:lnTo>
                    <a:pt x="235742" y="305405"/>
                  </a:lnTo>
                  <a:lnTo>
                    <a:pt x="247633" y="351702"/>
                  </a:lnTo>
                  <a:lnTo>
                    <a:pt x="252148" y="356944"/>
                  </a:lnTo>
                  <a:lnTo>
                    <a:pt x="257979" y="359734"/>
                  </a:lnTo>
                  <a:lnTo>
                    <a:pt x="264689" y="360888"/>
                  </a:lnTo>
                  <a:lnTo>
                    <a:pt x="279671" y="358407"/>
                  </a:lnTo>
                  <a:lnTo>
                    <a:pt x="287617" y="355770"/>
                  </a:lnTo>
                  <a:lnTo>
                    <a:pt x="302091" y="345314"/>
                  </a:lnTo>
                  <a:lnTo>
                    <a:pt x="314168" y="330554"/>
                  </a:lnTo>
                  <a:lnTo>
                    <a:pt x="328910" y="29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285"/>
          <p:cNvGrpSpPr/>
          <p:nvPr/>
        </p:nvGrpSpPr>
        <p:grpSpPr>
          <a:xfrm>
            <a:off x="4862069" y="539036"/>
            <a:ext cx="999412" cy="1172268"/>
            <a:chOff x="4862069" y="539036"/>
            <a:chExt cx="999412" cy="1172268"/>
          </a:xfrm>
        </p:grpSpPr>
        <p:sp>
          <p:nvSpPr>
            <p:cNvPr id="357" name="SMARTInkShape-1401"/>
            <p:cNvSpPr/>
            <p:nvPr>
              <p:custDataLst>
                <p:tags r:id="rId26"/>
              </p:custDataLst>
            </p:nvPr>
          </p:nvSpPr>
          <p:spPr>
            <a:xfrm>
              <a:off x="5786615" y="857250"/>
              <a:ext cx="74866" cy="349251"/>
            </a:xfrm>
            <a:custGeom>
              <a:avLst/>
              <a:gdLst/>
              <a:ahLst/>
              <a:cxnLst/>
              <a:rect l="0" t="0" r="0" b="0"/>
              <a:pathLst>
                <a:path w="74866" h="349251">
                  <a:moveTo>
                    <a:pt x="10935" y="0"/>
                  </a:moveTo>
                  <a:lnTo>
                    <a:pt x="10935" y="0"/>
                  </a:lnTo>
                  <a:lnTo>
                    <a:pt x="4194" y="3371"/>
                  </a:lnTo>
                  <a:lnTo>
                    <a:pt x="2206" y="5775"/>
                  </a:lnTo>
                  <a:lnTo>
                    <a:pt x="0" y="12209"/>
                  </a:lnTo>
                  <a:lnTo>
                    <a:pt x="5500" y="33878"/>
                  </a:lnTo>
                  <a:lnTo>
                    <a:pt x="22808" y="72754"/>
                  </a:lnTo>
                  <a:lnTo>
                    <a:pt x="35967" y="109476"/>
                  </a:lnTo>
                  <a:lnTo>
                    <a:pt x="48871" y="152373"/>
                  </a:lnTo>
                  <a:lnTo>
                    <a:pt x="61662" y="199660"/>
                  </a:lnTo>
                  <a:lnTo>
                    <a:pt x="70638" y="241373"/>
                  </a:lnTo>
                  <a:lnTo>
                    <a:pt x="74865" y="276610"/>
                  </a:lnTo>
                  <a:lnTo>
                    <a:pt x="69309" y="314870"/>
                  </a:lnTo>
                  <a:lnTo>
                    <a:pt x="55385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02"/>
            <p:cNvSpPr/>
            <p:nvPr>
              <p:custDataLst>
                <p:tags r:id="rId27"/>
              </p:custDataLst>
            </p:nvPr>
          </p:nvSpPr>
          <p:spPr>
            <a:xfrm>
              <a:off x="5619750" y="99695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43308" y="18327"/>
                  </a:lnTo>
                  <a:lnTo>
                    <a:pt x="86558" y="53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03"/>
            <p:cNvSpPr/>
            <p:nvPr>
              <p:custDataLst>
                <p:tags r:id="rId28"/>
              </p:custDataLst>
            </p:nvPr>
          </p:nvSpPr>
          <p:spPr>
            <a:xfrm>
              <a:off x="5653634" y="882650"/>
              <a:ext cx="61367" cy="282110"/>
            </a:xfrm>
            <a:custGeom>
              <a:avLst/>
              <a:gdLst/>
              <a:ahLst/>
              <a:cxnLst/>
              <a:rect l="0" t="0" r="0" b="0"/>
              <a:pathLst>
                <a:path w="61367" h="282110">
                  <a:moveTo>
                    <a:pt x="35966" y="0"/>
                  </a:moveTo>
                  <a:lnTo>
                    <a:pt x="35966" y="0"/>
                  </a:lnTo>
                  <a:lnTo>
                    <a:pt x="32595" y="0"/>
                  </a:lnTo>
                  <a:lnTo>
                    <a:pt x="29059" y="1881"/>
                  </a:lnTo>
                  <a:lnTo>
                    <a:pt x="27127" y="3371"/>
                  </a:lnTo>
                  <a:lnTo>
                    <a:pt x="21039" y="22322"/>
                  </a:lnTo>
                  <a:lnTo>
                    <a:pt x="14767" y="60393"/>
                  </a:lnTo>
                  <a:lnTo>
                    <a:pt x="8670" y="93163"/>
                  </a:lnTo>
                  <a:lnTo>
                    <a:pt x="2668" y="128895"/>
                  </a:lnTo>
                  <a:lnTo>
                    <a:pt x="0" y="165942"/>
                  </a:lnTo>
                  <a:lnTo>
                    <a:pt x="696" y="199811"/>
                  </a:lnTo>
                  <a:lnTo>
                    <a:pt x="6936" y="241001"/>
                  </a:lnTo>
                  <a:lnTo>
                    <a:pt x="14598" y="260217"/>
                  </a:lnTo>
                  <a:lnTo>
                    <a:pt x="25058" y="273461"/>
                  </a:lnTo>
                  <a:lnTo>
                    <a:pt x="36762" y="280288"/>
                  </a:lnTo>
                  <a:lnTo>
                    <a:pt x="42847" y="282109"/>
                  </a:lnTo>
                  <a:lnTo>
                    <a:pt x="47609" y="281206"/>
                  </a:lnTo>
                  <a:lnTo>
                    <a:pt x="51489" y="278487"/>
                  </a:lnTo>
                  <a:lnTo>
                    <a:pt x="54782" y="274558"/>
                  </a:lnTo>
                  <a:lnTo>
                    <a:pt x="58439" y="260785"/>
                  </a:lnTo>
                  <a:lnTo>
                    <a:pt x="61366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404"/>
            <p:cNvSpPr/>
            <p:nvPr>
              <p:custDataLst>
                <p:tags r:id="rId29"/>
              </p:custDataLst>
            </p:nvPr>
          </p:nvSpPr>
          <p:spPr>
            <a:xfrm>
              <a:off x="5488622" y="864433"/>
              <a:ext cx="105729" cy="311178"/>
            </a:xfrm>
            <a:custGeom>
              <a:avLst/>
              <a:gdLst/>
              <a:ahLst/>
              <a:cxnLst/>
              <a:rect l="0" t="0" r="0" b="0"/>
              <a:pathLst>
                <a:path w="105729" h="311178">
                  <a:moveTo>
                    <a:pt x="86678" y="37267"/>
                  </a:moveTo>
                  <a:lnTo>
                    <a:pt x="86678" y="37267"/>
                  </a:lnTo>
                  <a:lnTo>
                    <a:pt x="80211" y="5493"/>
                  </a:lnTo>
                  <a:lnTo>
                    <a:pt x="78839" y="3384"/>
                  </a:lnTo>
                  <a:lnTo>
                    <a:pt x="77218" y="1978"/>
                  </a:lnTo>
                  <a:lnTo>
                    <a:pt x="71654" y="417"/>
                  </a:lnTo>
                  <a:lnTo>
                    <a:pt x="68197" y="0"/>
                  </a:lnTo>
                  <a:lnTo>
                    <a:pt x="64479" y="2545"/>
                  </a:lnTo>
                  <a:lnTo>
                    <a:pt x="51800" y="21726"/>
                  </a:lnTo>
                  <a:lnTo>
                    <a:pt x="34246" y="59865"/>
                  </a:lnTo>
                  <a:lnTo>
                    <a:pt x="19395" y="95524"/>
                  </a:lnTo>
                  <a:lnTo>
                    <a:pt x="9032" y="134890"/>
                  </a:lnTo>
                  <a:lnTo>
                    <a:pt x="2780" y="175200"/>
                  </a:lnTo>
                  <a:lnTo>
                    <a:pt x="0" y="214281"/>
                  </a:lnTo>
                  <a:lnTo>
                    <a:pt x="6291" y="249055"/>
                  </a:lnTo>
                  <a:lnTo>
                    <a:pt x="18495" y="278151"/>
                  </a:lnTo>
                  <a:lnTo>
                    <a:pt x="33326" y="298137"/>
                  </a:lnTo>
                  <a:lnTo>
                    <a:pt x="51207" y="308432"/>
                  </a:lnTo>
                  <a:lnTo>
                    <a:pt x="60914" y="311177"/>
                  </a:lnTo>
                  <a:lnTo>
                    <a:pt x="79226" y="308582"/>
                  </a:lnTo>
                  <a:lnTo>
                    <a:pt x="105728" y="29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05"/>
            <p:cNvSpPr/>
            <p:nvPr>
              <p:custDataLst>
                <p:tags r:id="rId30"/>
              </p:custDataLst>
            </p:nvPr>
          </p:nvSpPr>
          <p:spPr>
            <a:xfrm>
              <a:off x="5258683" y="1085850"/>
              <a:ext cx="164218" cy="57151"/>
            </a:xfrm>
            <a:custGeom>
              <a:avLst/>
              <a:gdLst/>
              <a:ahLst/>
              <a:cxnLst/>
              <a:rect l="0" t="0" r="0" b="0"/>
              <a:pathLst>
                <a:path w="1642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7150"/>
                  </a:lnTo>
                  <a:lnTo>
                    <a:pt x="34388" y="41454"/>
                  </a:lnTo>
                  <a:lnTo>
                    <a:pt x="76361" y="26394"/>
                  </a:lnTo>
                  <a:lnTo>
                    <a:pt x="120076" y="1299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06"/>
            <p:cNvSpPr/>
            <p:nvPr>
              <p:custDataLst>
                <p:tags r:id="rId31"/>
              </p:custDataLst>
            </p:nvPr>
          </p:nvSpPr>
          <p:spPr>
            <a:xfrm>
              <a:off x="5334330" y="839761"/>
              <a:ext cx="75871" cy="404840"/>
            </a:xfrm>
            <a:custGeom>
              <a:avLst/>
              <a:gdLst/>
              <a:ahLst/>
              <a:cxnLst/>
              <a:rect l="0" t="0" r="0" b="0"/>
              <a:pathLst>
                <a:path w="75871" h="404840">
                  <a:moveTo>
                    <a:pt x="75870" y="30189"/>
                  </a:moveTo>
                  <a:lnTo>
                    <a:pt x="75870" y="30189"/>
                  </a:lnTo>
                  <a:lnTo>
                    <a:pt x="67031" y="12512"/>
                  </a:lnTo>
                  <a:lnTo>
                    <a:pt x="61122" y="6340"/>
                  </a:lnTo>
                  <a:lnTo>
                    <a:pt x="53794" y="1951"/>
                  </a:lnTo>
                  <a:lnTo>
                    <a:pt x="45832" y="0"/>
                  </a:lnTo>
                  <a:lnTo>
                    <a:pt x="41734" y="891"/>
                  </a:lnTo>
                  <a:lnTo>
                    <a:pt x="33418" y="5643"/>
                  </a:lnTo>
                  <a:lnTo>
                    <a:pt x="20801" y="22995"/>
                  </a:lnTo>
                  <a:lnTo>
                    <a:pt x="8126" y="52752"/>
                  </a:lnTo>
                  <a:lnTo>
                    <a:pt x="3428" y="83726"/>
                  </a:lnTo>
                  <a:lnTo>
                    <a:pt x="1340" y="121011"/>
                  </a:lnTo>
                  <a:lnTo>
                    <a:pt x="412" y="161101"/>
                  </a:lnTo>
                  <a:lnTo>
                    <a:pt x="0" y="200555"/>
                  </a:lnTo>
                  <a:lnTo>
                    <a:pt x="1228" y="239257"/>
                  </a:lnTo>
                  <a:lnTo>
                    <a:pt x="6477" y="277625"/>
                  </a:lnTo>
                  <a:lnTo>
                    <a:pt x="17366" y="324813"/>
                  </a:lnTo>
                  <a:lnTo>
                    <a:pt x="26158" y="365605"/>
                  </a:lnTo>
                  <a:lnTo>
                    <a:pt x="29676" y="395626"/>
                  </a:lnTo>
                  <a:lnTo>
                    <a:pt x="28846" y="398697"/>
                  </a:lnTo>
                  <a:lnTo>
                    <a:pt x="25070" y="40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07"/>
            <p:cNvSpPr/>
            <p:nvPr>
              <p:custDataLst>
                <p:tags r:id="rId32"/>
              </p:custDataLst>
            </p:nvPr>
          </p:nvSpPr>
          <p:spPr>
            <a:xfrm>
              <a:off x="4862069" y="539036"/>
              <a:ext cx="144215" cy="99218"/>
            </a:xfrm>
            <a:custGeom>
              <a:avLst/>
              <a:gdLst/>
              <a:ahLst/>
              <a:cxnLst/>
              <a:rect l="0" t="0" r="0" b="0"/>
              <a:pathLst>
                <a:path w="144215" h="99218">
                  <a:moveTo>
                    <a:pt x="84581" y="26114"/>
                  </a:moveTo>
                  <a:lnTo>
                    <a:pt x="84581" y="26114"/>
                  </a:lnTo>
                  <a:lnTo>
                    <a:pt x="81210" y="26114"/>
                  </a:lnTo>
                  <a:lnTo>
                    <a:pt x="77674" y="27995"/>
                  </a:lnTo>
                  <a:lnTo>
                    <a:pt x="73749" y="31889"/>
                  </a:lnTo>
                  <a:lnTo>
                    <a:pt x="48216" y="74449"/>
                  </a:lnTo>
                  <a:lnTo>
                    <a:pt x="35785" y="91863"/>
                  </a:lnTo>
                  <a:lnTo>
                    <a:pt x="27381" y="97669"/>
                  </a:lnTo>
                  <a:lnTo>
                    <a:pt x="23163" y="99217"/>
                  </a:lnTo>
                  <a:lnTo>
                    <a:pt x="14716" y="99056"/>
                  </a:lnTo>
                  <a:lnTo>
                    <a:pt x="10488" y="98025"/>
                  </a:lnTo>
                  <a:lnTo>
                    <a:pt x="6963" y="95222"/>
                  </a:lnTo>
                  <a:lnTo>
                    <a:pt x="1166" y="86462"/>
                  </a:lnTo>
                  <a:lnTo>
                    <a:pt x="0" y="71750"/>
                  </a:lnTo>
                  <a:lnTo>
                    <a:pt x="5001" y="43674"/>
                  </a:lnTo>
                  <a:lnTo>
                    <a:pt x="8760" y="37446"/>
                  </a:lnTo>
                  <a:lnTo>
                    <a:pt x="10750" y="35785"/>
                  </a:lnTo>
                  <a:lnTo>
                    <a:pt x="23665" y="33448"/>
                  </a:lnTo>
                  <a:lnTo>
                    <a:pt x="61960" y="46408"/>
                  </a:lnTo>
                  <a:lnTo>
                    <a:pt x="109110" y="70673"/>
                  </a:lnTo>
                  <a:lnTo>
                    <a:pt x="128467" y="80777"/>
                  </a:lnTo>
                  <a:lnTo>
                    <a:pt x="131477" y="80195"/>
                  </a:lnTo>
                  <a:lnTo>
                    <a:pt x="136704" y="75785"/>
                  </a:lnTo>
                  <a:lnTo>
                    <a:pt x="143612" y="58627"/>
                  </a:lnTo>
                  <a:lnTo>
                    <a:pt x="144214" y="45503"/>
                  </a:lnTo>
                  <a:lnTo>
                    <a:pt x="138851" y="16460"/>
                  </a:lnTo>
                  <a:lnTo>
                    <a:pt x="135577" y="10506"/>
                  </a:lnTo>
                  <a:lnTo>
                    <a:pt x="126296" y="2008"/>
                  </a:lnTo>
                  <a:lnTo>
                    <a:pt x="120857" y="166"/>
                  </a:lnTo>
                  <a:lnTo>
                    <a:pt x="109171" y="0"/>
                  </a:lnTo>
                  <a:lnTo>
                    <a:pt x="96921" y="6041"/>
                  </a:lnTo>
                  <a:lnTo>
                    <a:pt x="78231" y="19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408"/>
            <p:cNvSpPr/>
            <p:nvPr>
              <p:custDataLst>
                <p:tags r:id="rId33"/>
              </p:custDataLst>
            </p:nvPr>
          </p:nvSpPr>
          <p:spPr>
            <a:xfrm>
              <a:off x="5135282" y="1602230"/>
              <a:ext cx="127258" cy="109074"/>
            </a:xfrm>
            <a:custGeom>
              <a:avLst/>
              <a:gdLst/>
              <a:ahLst/>
              <a:cxnLst/>
              <a:rect l="0" t="0" r="0" b="0"/>
              <a:pathLst>
                <a:path w="127258" h="109074">
                  <a:moveTo>
                    <a:pt x="103468" y="29720"/>
                  </a:moveTo>
                  <a:lnTo>
                    <a:pt x="103468" y="29720"/>
                  </a:lnTo>
                  <a:lnTo>
                    <a:pt x="103468" y="24253"/>
                  </a:lnTo>
                  <a:lnTo>
                    <a:pt x="100097" y="27003"/>
                  </a:lnTo>
                  <a:lnTo>
                    <a:pt x="74924" y="67124"/>
                  </a:lnTo>
                  <a:lnTo>
                    <a:pt x="52047" y="96087"/>
                  </a:lnTo>
                  <a:lnTo>
                    <a:pt x="39692" y="105078"/>
                  </a:lnTo>
                  <a:lnTo>
                    <a:pt x="27145" y="109073"/>
                  </a:lnTo>
                  <a:lnTo>
                    <a:pt x="21542" y="108728"/>
                  </a:lnTo>
                  <a:lnTo>
                    <a:pt x="11553" y="104581"/>
                  </a:lnTo>
                  <a:lnTo>
                    <a:pt x="4291" y="96153"/>
                  </a:lnTo>
                  <a:lnTo>
                    <a:pt x="1366" y="90942"/>
                  </a:lnTo>
                  <a:lnTo>
                    <a:pt x="0" y="77626"/>
                  </a:lnTo>
                  <a:lnTo>
                    <a:pt x="4871" y="49453"/>
                  </a:lnTo>
                  <a:lnTo>
                    <a:pt x="8611" y="42018"/>
                  </a:lnTo>
                  <a:lnTo>
                    <a:pt x="12626" y="38713"/>
                  </a:lnTo>
                  <a:lnTo>
                    <a:pt x="16762" y="37245"/>
                  </a:lnTo>
                  <a:lnTo>
                    <a:pt x="19558" y="38970"/>
                  </a:lnTo>
                  <a:lnTo>
                    <a:pt x="66396" y="79938"/>
                  </a:lnTo>
                  <a:lnTo>
                    <a:pt x="81582" y="86847"/>
                  </a:lnTo>
                  <a:lnTo>
                    <a:pt x="92094" y="88506"/>
                  </a:lnTo>
                  <a:lnTo>
                    <a:pt x="95886" y="87961"/>
                  </a:lnTo>
                  <a:lnTo>
                    <a:pt x="103861" y="83592"/>
                  </a:lnTo>
                  <a:lnTo>
                    <a:pt x="111404" y="76946"/>
                  </a:lnTo>
                  <a:lnTo>
                    <a:pt x="119617" y="64566"/>
                  </a:lnTo>
                  <a:lnTo>
                    <a:pt x="125813" y="47806"/>
                  </a:lnTo>
                  <a:lnTo>
                    <a:pt x="127257" y="29434"/>
                  </a:lnTo>
                  <a:lnTo>
                    <a:pt x="125095" y="16893"/>
                  </a:lnTo>
                  <a:lnTo>
                    <a:pt x="119901" y="8027"/>
                  </a:lnTo>
                  <a:lnTo>
                    <a:pt x="116540" y="4675"/>
                  </a:lnTo>
                  <a:lnTo>
                    <a:pt x="105280" y="950"/>
                  </a:lnTo>
                  <a:lnTo>
                    <a:pt x="90868" y="0"/>
                  </a:lnTo>
                  <a:lnTo>
                    <a:pt x="59018" y="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409"/>
            <p:cNvSpPr/>
            <p:nvPr>
              <p:custDataLst>
                <p:tags r:id="rId34"/>
              </p:custDataLst>
            </p:nvPr>
          </p:nvSpPr>
          <p:spPr>
            <a:xfrm>
              <a:off x="4909956" y="1682750"/>
              <a:ext cx="119245" cy="11342"/>
            </a:xfrm>
            <a:custGeom>
              <a:avLst/>
              <a:gdLst/>
              <a:ahLst/>
              <a:cxnLst/>
              <a:rect l="0" t="0" r="0" b="0"/>
              <a:pathLst>
                <a:path w="119245" h="11342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5710" y="1881"/>
                  </a:lnTo>
                  <a:lnTo>
                    <a:pt x="0" y="5467"/>
                  </a:lnTo>
                  <a:lnTo>
                    <a:pt x="2982" y="5958"/>
                  </a:lnTo>
                  <a:lnTo>
                    <a:pt x="41957" y="11341"/>
                  </a:lnTo>
                  <a:lnTo>
                    <a:pt x="78234" y="10416"/>
                  </a:lnTo>
                  <a:lnTo>
                    <a:pt x="1192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10"/>
            <p:cNvSpPr/>
            <p:nvPr>
              <p:custDataLst>
                <p:tags r:id="rId35"/>
              </p:custDataLst>
            </p:nvPr>
          </p:nvSpPr>
          <p:spPr>
            <a:xfrm>
              <a:off x="4976780" y="753626"/>
              <a:ext cx="154021" cy="751325"/>
            </a:xfrm>
            <a:custGeom>
              <a:avLst/>
              <a:gdLst/>
              <a:ahLst/>
              <a:cxnLst/>
              <a:rect l="0" t="0" r="0" b="0"/>
              <a:pathLst>
                <a:path w="154021" h="751325">
                  <a:moveTo>
                    <a:pt x="154020" y="46474"/>
                  </a:moveTo>
                  <a:lnTo>
                    <a:pt x="154020" y="46474"/>
                  </a:lnTo>
                  <a:lnTo>
                    <a:pt x="148245" y="31971"/>
                  </a:lnTo>
                  <a:lnTo>
                    <a:pt x="141811" y="23330"/>
                  </a:lnTo>
                  <a:lnTo>
                    <a:pt x="123513" y="10532"/>
                  </a:lnTo>
                  <a:lnTo>
                    <a:pt x="100217" y="1174"/>
                  </a:lnTo>
                  <a:lnTo>
                    <a:pt x="85658" y="0"/>
                  </a:lnTo>
                  <a:lnTo>
                    <a:pt x="78812" y="675"/>
                  </a:lnTo>
                  <a:lnTo>
                    <a:pt x="55693" y="11737"/>
                  </a:lnTo>
                  <a:lnTo>
                    <a:pt x="34340" y="38533"/>
                  </a:lnTo>
                  <a:lnTo>
                    <a:pt x="11236" y="76655"/>
                  </a:lnTo>
                  <a:lnTo>
                    <a:pt x="0" y="122601"/>
                  </a:lnTo>
                  <a:lnTo>
                    <a:pt x="1136" y="159095"/>
                  </a:lnTo>
                  <a:lnTo>
                    <a:pt x="6344" y="200245"/>
                  </a:lnTo>
                  <a:lnTo>
                    <a:pt x="13362" y="246755"/>
                  </a:lnTo>
                  <a:lnTo>
                    <a:pt x="18620" y="271011"/>
                  </a:lnTo>
                  <a:lnTo>
                    <a:pt x="24948" y="295649"/>
                  </a:lnTo>
                  <a:lnTo>
                    <a:pt x="31989" y="320541"/>
                  </a:lnTo>
                  <a:lnTo>
                    <a:pt x="39505" y="345602"/>
                  </a:lnTo>
                  <a:lnTo>
                    <a:pt x="47338" y="370776"/>
                  </a:lnTo>
                  <a:lnTo>
                    <a:pt x="55382" y="396025"/>
                  </a:lnTo>
                  <a:lnTo>
                    <a:pt x="73726" y="442895"/>
                  </a:lnTo>
                  <a:lnTo>
                    <a:pt x="92228" y="487244"/>
                  </a:lnTo>
                  <a:lnTo>
                    <a:pt x="107507" y="530474"/>
                  </a:lnTo>
                  <a:lnTo>
                    <a:pt x="119472" y="571324"/>
                  </a:lnTo>
                  <a:lnTo>
                    <a:pt x="127376" y="608530"/>
                  </a:lnTo>
                  <a:lnTo>
                    <a:pt x="127154" y="652570"/>
                  </a:lnTo>
                  <a:lnTo>
                    <a:pt x="116676" y="695651"/>
                  </a:lnTo>
                  <a:lnTo>
                    <a:pt x="110613" y="711058"/>
                  </a:lnTo>
                  <a:lnTo>
                    <a:pt x="77820" y="75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286"/>
          <p:cNvGrpSpPr/>
          <p:nvPr/>
        </p:nvGrpSpPr>
        <p:grpSpPr>
          <a:xfrm>
            <a:off x="1797050" y="859942"/>
            <a:ext cx="2209801" cy="668423"/>
            <a:chOff x="1797050" y="859942"/>
            <a:chExt cx="2209801" cy="668423"/>
          </a:xfrm>
        </p:grpSpPr>
        <p:sp>
          <p:nvSpPr>
            <p:cNvPr id="368" name="SMARTInkShape-1411"/>
            <p:cNvSpPr/>
            <p:nvPr>
              <p:custDataLst>
                <p:tags r:id="rId17"/>
              </p:custDataLst>
            </p:nvPr>
          </p:nvSpPr>
          <p:spPr>
            <a:xfrm>
              <a:off x="4003192" y="12065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412"/>
            <p:cNvSpPr/>
            <p:nvPr>
              <p:custDataLst>
                <p:tags r:id="rId18"/>
              </p:custDataLst>
            </p:nvPr>
          </p:nvSpPr>
          <p:spPr>
            <a:xfrm>
              <a:off x="4000500" y="1047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413"/>
            <p:cNvSpPr/>
            <p:nvPr>
              <p:custDataLst>
                <p:tags r:id="rId19"/>
              </p:custDataLst>
            </p:nvPr>
          </p:nvSpPr>
          <p:spPr>
            <a:xfrm>
              <a:off x="1797050" y="1270000"/>
              <a:ext cx="2139951" cy="258365"/>
            </a:xfrm>
            <a:custGeom>
              <a:avLst/>
              <a:gdLst/>
              <a:ahLst/>
              <a:cxnLst/>
              <a:rect l="0" t="0" r="0" b="0"/>
              <a:pathLst>
                <a:path w="2139951" h="258365">
                  <a:moveTo>
                    <a:pt x="0" y="254000"/>
                  </a:moveTo>
                  <a:lnTo>
                    <a:pt x="0" y="254000"/>
                  </a:lnTo>
                  <a:lnTo>
                    <a:pt x="18031" y="258364"/>
                  </a:lnTo>
                  <a:lnTo>
                    <a:pt x="59122" y="258351"/>
                  </a:lnTo>
                  <a:lnTo>
                    <a:pt x="83159" y="256195"/>
                  </a:lnTo>
                  <a:lnTo>
                    <a:pt x="110473" y="253346"/>
                  </a:lnTo>
                  <a:lnTo>
                    <a:pt x="144204" y="250037"/>
                  </a:lnTo>
                  <a:lnTo>
                    <a:pt x="182213" y="246419"/>
                  </a:lnTo>
                  <a:lnTo>
                    <a:pt x="223076" y="242596"/>
                  </a:lnTo>
                  <a:lnTo>
                    <a:pt x="270073" y="237931"/>
                  </a:lnTo>
                  <a:lnTo>
                    <a:pt x="321160" y="232704"/>
                  </a:lnTo>
                  <a:lnTo>
                    <a:pt x="374973" y="227102"/>
                  </a:lnTo>
                  <a:lnTo>
                    <a:pt x="436249" y="220546"/>
                  </a:lnTo>
                  <a:lnTo>
                    <a:pt x="502499" y="213353"/>
                  </a:lnTo>
                  <a:lnTo>
                    <a:pt x="572066" y="205735"/>
                  </a:lnTo>
                  <a:lnTo>
                    <a:pt x="646667" y="197129"/>
                  </a:lnTo>
                  <a:lnTo>
                    <a:pt x="724622" y="187864"/>
                  </a:lnTo>
                  <a:lnTo>
                    <a:pt x="804815" y="178159"/>
                  </a:lnTo>
                  <a:lnTo>
                    <a:pt x="885793" y="167456"/>
                  </a:lnTo>
                  <a:lnTo>
                    <a:pt x="967295" y="156087"/>
                  </a:lnTo>
                  <a:lnTo>
                    <a:pt x="1049147" y="144275"/>
                  </a:lnTo>
                  <a:lnTo>
                    <a:pt x="1132642" y="132872"/>
                  </a:lnTo>
                  <a:lnTo>
                    <a:pt x="1217234" y="121742"/>
                  </a:lnTo>
                  <a:lnTo>
                    <a:pt x="1302556" y="110795"/>
                  </a:lnTo>
                  <a:lnTo>
                    <a:pt x="1384132" y="99969"/>
                  </a:lnTo>
                  <a:lnTo>
                    <a:pt x="1463210" y="89224"/>
                  </a:lnTo>
                  <a:lnTo>
                    <a:pt x="1540623" y="78532"/>
                  </a:lnTo>
                  <a:lnTo>
                    <a:pt x="1612693" y="69288"/>
                  </a:lnTo>
                  <a:lnTo>
                    <a:pt x="1681201" y="61009"/>
                  </a:lnTo>
                  <a:lnTo>
                    <a:pt x="1747334" y="53373"/>
                  </a:lnTo>
                  <a:lnTo>
                    <a:pt x="1806239" y="46870"/>
                  </a:lnTo>
                  <a:lnTo>
                    <a:pt x="1860326" y="41125"/>
                  </a:lnTo>
                  <a:lnTo>
                    <a:pt x="1911200" y="35883"/>
                  </a:lnTo>
                  <a:lnTo>
                    <a:pt x="1953584" y="30978"/>
                  </a:lnTo>
                  <a:lnTo>
                    <a:pt x="1990306" y="26296"/>
                  </a:lnTo>
                  <a:lnTo>
                    <a:pt x="2023254" y="21764"/>
                  </a:lnTo>
                  <a:lnTo>
                    <a:pt x="2049452" y="18037"/>
                  </a:lnTo>
                  <a:lnTo>
                    <a:pt x="2089852" y="12015"/>
                  </a:lnTo>
                  <a:lnTo>
                    <a:pt x="213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414"/>
            <p:cNvSpPr/>
            <p:nvPr>
              <p:custDataLst>
                <p:tags r:id="rId20"/>
              </p:custDataLst>
            </p:nvPr>
          </p:nvSpPr>
          <p:spPr>
            <a:xfrm>
              <a:off x="3608565" y="1085850"/>
              <a:ext cx="150636" cy="25401"/>
            </a:xfrm>
            <a:custGeom>
              <a:avLst/>
              <a:gdLst/>
              <a:ahLst/>
              <a:cxnLst/>
              <a:rect l="0" t="0" r="0" b="0"/>
              <a:pathLst>
                <a:path w="1506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3" y="22029"/>
                  </a:lnTo>
                  <a:lnTo>
                    <a:pt x="2207" y="20330"/>
                  </a:lnTo>
                  <a:lnTo>
                    <a:pt x="0" y="16562"/>
                  </a:lnTo>
                  <a:lnTo>
                    <a:pt x="2939" y="14569"/>
                  </a:lnTo>
                  <a:lnTo>
                    <a:pt x="40530" y="6301"/>
                  </a:lnTo>
                  <a:lnTo>
                    <a:pt x="73477" y="2800"/>
                  </a:lnTo>
                  <a:lnTo>
                    <a:pt x="111639" y="1245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415"/>
            <p:cNvSpPr/>
            <p:nvPr>
              <p:custDataLst>
                <p:tags r:id="rId21"/>
              </p:custDataLst>
            </p:nvPr>
          </p:nvSpPr>
          <p:spPr>
            <a:xfrm>
              <a:off x="3678046" y="859942"/>
              <a:ext cx="62105" cy="397059"/>
            </a:xfrm>
            <a:custGeom>
              <a:avLst/>
              <a:gdLst/>
              <a:ahLst/>
              <a:cxnLst/>
              <a:rect l="0" t="0" r="0" b="0"/>
              <a:pathLst>
                <a:path w="62105" h="397059">
                  <a:moveTo>
                    <a:pt x="43054" y="3658"/>
                  </a:moveTo>
                  <a:lnTo>
                    <a:pt x="43054" y="3658"/>
                  </a:lnTo>
                  <a:lnTo>
                    <a:pt x="39683" y="287"/>
                  </a:lnTo>
                  <a:lnTo>
                    <a:pt x="38690" y="0"/>
                  </a:lnTo>
                  <a:lnTo>
                    <a:pt x="38028" y="513"/>
                  </a:lnTo>
                  <a:lnTo>
                    <a:pt x="26150" y="38538"/>
                  </a:lnTo>
                  <a:lnTo>
                    <a:pt x="17196" y="69254"/>
                  </a:lnTo>
                  <a:lnTo>
                    <a:pt x="10865" y="108777"/>
                  </a:lnTo>
                  <a:lnTo>
                    <a:pt x="7581" y="155976"/>
                  </a:lnTo>
                  <a:lnTo>
                    <a:pt x="6705" y="181403"/>
                  </a:lnTo>
                  <a:lnTo>
                    <a:pt x="5416" y="206821"/>
                  </a:lnTo>
                  <a:lnTo>
                    <a:pt x="3851" y="232233"/>
                  </a:lnTo>
                  <a:lnTo>
                    <a:pt x="2102" y="257642"/>
                  </a:lnTo>
                  <a:lnTo>
                    <a:pt x="159" y="302806"/>
                  </a:lnTo>
                  <a:lnTo>
                    <a:pt x="0" y="341224"/>
                  </a:lnTo>
                  <a:lnTo>
                    <a:pt x="4584" y="379863"/>
                  </a:lnTo>
                  <a:lnTo>
                    <a:pt x="10904" y="392640"/>
                  </a:lnTo>
                  <a:lnTo>
                    <a:pt x="15976" y="395624"/>
                  </a:lnTo>
                  <a:lnTo>
                    <a:pt x="29138" y="397058"/>
                  </a:lnTo>
                  <a:lnTo>
                    <a:pt x="35893" y="394336"/>
                  </a:lnTo>
                  <a:lnTo>
                    <a:pt x="62104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416"/>
            <p:cNvSpPr/>
            <p:nvPr>
              <p:custDataLst>
                <p:tags r:id="rId22"/>
              </p:custDataLst>
            </p:nvPr>
          </p:nvSpPr>
          <p:spPr>
            <a:xfrm>
              <a:off x="3523358" y="1059138"/>
              <a:ext cx="96143" cy="188470"/>
            </a:xfrm>
            <a:custGeom>
              <a:avLst/>
              <a:gdLst/>
              <a:ahLst/>
              <a:cxnLst/>
              <a:rect l="0" t="0" r="0" b="0"/>
              <a:pathLst>
                <a:path w="96143" h="188470">
                  <a:moveTo>
                    <a:pt x="96142" y="20362"/>
                  </a:moveTo>
                  <a:lnTo>
                    <a:pt x="96142" y="20362"/>
                  </a:lnTo>
                  <a:lnTo>
                    <a:pt x="86029" y="10249"/>
                  </a:lnTo>
                  <a:lnTo>
                    <a:pt x="62885" y="589"/>
                  </a:lnTo>
                  <a:lnTo>
                    <a:pt x="37056" y="0"/>
                  </a:lnTo>
                  <a:lnTo>
                    <a:pt x="21904" y="6373"/>
                  </a:lnTo>
                  <a:lnTo>
                    <a:pt x="5236" y="19980"/>
                  </a:lnTo>
                  <a:lnTo>
                    <a:pt x="1671" y="24341"/>
                  </a:lnTo>
                  <a:lnTo>
                    <a:pt x="0" y="29364"/>
                  </a:lnTo>
                  <a:lnTo>
                    <a:pt x="25" y="40591"/>
                  </a:lnTo>
                  <a:lnTo>
                    <a:pt x="6151" y="52636"/>
                  </a:lnTo>
                  <a:lnTo>
                    <a:pt x="39454" y="94021"/>
                  </a:lnTo>
                  <a:lnTo>
                    <a:pt x="61112" y="133298"/>
                  </a:lnTo>
                  <a:lnTo>
                    <a:pt x="64580" y="152165"/>
                  </a:lnTo>
                  <a:lnTo>
                    <a:pt x="63065" y="168546"/>
                  </a:lnTo>
                  <a:lnTo>
                    <a:pt x="57687" y="180531"/>
                  </a:lnTo>
                  <a:lnTo>
                    <a:pt x="52475" y="186798"/>
                  </a:lnTo>
                  <a:lnTo>
                    <a:pt x="50098" y="188469"/>
                  </a:lnTo>
                  <a:lnTo>
                    <a:pt x="47807" y="188173"/>
                  </a:lnTo>
                  <a:lnTo>
                    <a:pt x="38992" y="17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417"/>
            <p:cNvSpPr/>
            <p:nvPr>
              <p:custDataLst>
                <p:tags r:id="rId23"/>
              </p:custDataLst>
            </p:nvPr>
          </p:nvSpPr>
          <p:spPr>
            <a:xfrm>
              <a:off x="3382384" y="1073027"/>
              <a:ext cx="110117" cy="163933"/>
            </a:xfrm>
            <a:custGeom>
              <a:avLst/>
              <a:gdLst/>
              <a:ahLst/>
              <a:cxnLst/>
              <a:rect l="0" t="0" r="0" b="0"/>
              <a:pathLst>
                <a:path w="110117" h="163933">
                  <a:moveTo>
                    <a:pt x="27566" y="63623"/>
                  </a:moveTo>
                  <a:lnTo>
                    <a:pt x="27566" y="63623"/>
                  </a:lnTo>
                  <a:lnTo>
                    <a:pt x="30937" y="66994"/>
                  </a:lnTo>
                  <a:lnTo>
                    <a:pt x="33341" y="67281"/>
                  </a:lnTo>
                  <a:lnTo>
                    <a:pt x="39775" y="65719"/>
                  </a:lnTo>
                  <a:lnTo>
                    <a:pt x="64132" y="48828"/>
                  </a:lnTo>
                  <a:lnTo>
                    <a:pt x="78695" y="31252"/>
                  </a:lnTo>
                  <a:lnTo>
                    <a:pt x="85097" y="18897"/>
                  </a:lnTo>
                  <a:lnTo>
                    <a:pt x="85676" y="13345"/>
                  </a:lnTo>
                  <a:lnTo>
                    <a:pt x="82556" y="3412"/>
                  </a:lnTo>
                  <a:lnTo>
                    <a:pt x="78337" y="905"/>
                  </a:lnTo>
                  <a:lnTo>
                    <a:pt x="66123" y="0"/>
                  </a:lnTo>
                  <a:lnTo>
                    <a:pt x="40009" y="10200"/>
                  </a:lnTo>
                  <a:lnTo>
                    <a:pt x="13301" y="40111"/>
                  </a:lnTo>
                  <a:lnTo>
                    <a:pt x="3587" y="64462"/>
                  </a:lnTo>
                  <a:lnTo>
                    <a:pt x="0" y="101972"/>
                  </a:lnTo>
                  <a:lnTo>
                    <a:pt x="722" y="114589"/>
                  </a:lnTo>
                  <a:lnTo>
                    <a:pt x="10931" y="136134"/>
                  </a:lnTo>
                  <a:lnTo>
                    <a:pt x="27228" y="153000"/>
                  </a:lnTo>
                  <a:lnTo>
                    <a:pt x="46231" y="162848"/>
                  </a:lnTo>
                  <a:lnTo>
                    <a:pt x="70198" y="163932"/>
                  </a:lnTo>
                  <a:lnTo>
                    <a:pt x="110116" y="158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418"/>
            <p:cNvSpPr/>
            <p:nvPr>
              <p:custDataLst>
                <p:tags r:id="rId24"/>
              </p:custDataLst>
            </p:nvPr>
          </p:nvSpPr>
          <p:spPr>
            <a:xfrm>
              <a:off x="3189465" y="1073150"/>
              <a:ext cx="150636" cy="25401"/>
            </a:xfrm>
            <a:custGeom>
              <a:avLst/>
              <a:gdLst/>
              <a:ahLst/>
              <a:cxnLst/>
              <a:rect l="0" t="0" r="0" b="0"/>
              <a:pathLst>
                <a:path w="1506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40530" y="16611"/>
                  </a:lnTo>
                  <a:lnTo>
                    <a:pt x="73477" y="10205"/>
                  </a:lnTo>
                  <a:lnTo>
                    <a:pt x="111639" y="5006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419"/>
            <p:cNvSpPr/>
            <p:nvPr>
              <p:custDataLst>
                <p:tags r:id="rId25"/>
              </p:custDataLst>
            </p:nvPr>
          </p:nvSpPr>
          <p:spPr>
            <a:xfrm>
              <a:off x="3261956" y="869950"/>
              <a:ext cx="84495" cy="394533"/>
            </a:xfrm>
            <a:custGeom>
              <a:avLst/>
              <a:gdLst/>
              <a:ahLst/>
              <a:cxnLst/>
              <a:rect l="0" t="0" r="0" b="0"/>
              <a:pathLst>
                <a:path w="84495" h="394533">
                  <a:moveTo>
                    <a:pt x="40044" y="0"/>
                  </a:moveTo>
                  <a:lnTo>
                    <a:pt x="40044" y="0"/>
                  </a:lnTo>
                  <a:lnTo>
                    <a:pt x="33137" y="19459"/>
                  </a:lnTo>
                  <a:lnTo>
                    <a:pt x="27179" y="55860"/>
                  </a:lnTo>
                  <a:lnTo>
                    <a:pt x="22332" y="94677"/>
                  </a:lnTo>
                  <a:lnTo>
                    <a:pt x="19063" y="118857"/>
                  </a:lnTo>
                  <a:lnTo>
                    <a:pt x="15473" y="144854"/>
                  </a:lnTo>
                  <a:lnTo>
                    <a:pt x="12375" y="173475"/>
                  </a:lnTo>
                  <a:lnTo>
                    <a:pt x="9604" y="203845"/>
                  </a:lnTo>
                  <a:lnTo>
                    <a:pt x="7050" y="235380"/>
                  </a:lnTo>
                  <a:lnTo>
                    <a:pt x="4642" y="263459"/>
                  </a:lnTo>
                  <a:lnTo>
                    <a:pt x="2332" y="289234"/>
                  </a:lnTo>
                  <a:lnTo>
                    <a:pt x="0" y="333159"/>
                  </a:lnTo>
                  <a:lnTo>
                    <a:pt x="3667" y="364441"/>
                  </a:lnTo>
                  <a:lnTo>
                    <a:pt x="11882" y="384459"/>
                  </a:lnTo>
                  <a:lnTo>
                    <a:pt x="17036" y="391773"/>
                  </a:lnTo>
                  <a:lnTo>
                    <a:pt x="24000" y="394532"/>
                  </a:lnTo>
                  <a:lnTo>
                    <a:pt x="41145" y="391953"/>
                  </a:lnTo>
                  <a:lnTo>
                    <a:pt x="58642" y="378107"/>
                  </a:lnTo>
                  <a:lnTo>
                    <a:pt x="84494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287"/>
          <p:cNvGrpSpPr/>
          <p:nvPr/>
        </p:nvGrpSpPr>
        <p:grpSpPr>
          <a:xfrm>
            <a:off x="1753483" y="896233"/>
            <a:ext cx="1188994" cy="609147"/>
            <a:chOff x="1753483" y="896233"/>
            <a:chExt cx="1188994" cy="609147"/>
          </a:xfrm>
        </p:grpSpPr>
        <p:sp>
          <p:nvSpPr>
            <p:cNvPr id="378" name="SMARTInkShape-1420"/>
            <p:cNvSpPr/>
            <p:nvPr>
              <p:custDataLst>
                <p:tags r:id="rId7"/>
              </p:custDataLst>
            </p:nvPr>
          </p:nvSpPr>
          <p:spPr>
            <a:xfrm>
              <a:off x="2766896" y="1085850"/>
              <a:ext cx="175581" cy="419530"/>
            </a:xfrm>
            <a:custGeom>
              <a:avLst/>
              <a:gdLst/>
              <a:ahLst/>
              <a:cxnLst/>
              <a:rect l="0" t="0" r="0" b="0"/>
              <a:pathLst>
                <a:path w="175581" h="419530">
                  <a:moveTo>
                    <a:pt x="27104" y="0"/>
                  </a:moveTo>
                  <a:lnTo>
                    <a:pt x="27104" y="0"/>
                  </a:lnTo>
                  <a:lnTo>
                    <a:pt x="16991" y="6742"/>
                  </a:lnTo>
                  <a:lnTo>
                    <a:pt x="10145" y="15696"/>
                  </a:lnTo>
                  <a:lnTo>
                    <a:pt x="2324" y="36401"/>
                  </a:lnTo>
                  <a:lnTo>
                    <a:pt x="0" y="45434"/>
                  </a:lnTo>
                  <a:lnTo>
                    <a:pt x="1182" y="62996"/>
                  </a:lnTo>
                  <a:lnTo>
                    <a:pt x="13439" y="93896"/>
                  </a:lnTo>
                  <a:lnTo>
                    <a:pt x="23147" y="103585"/>
                  </a:lnTo>
                  <a:lnTo>
                    <a:pt x="28699" y="107157"/>
                  </a:lnTo>
                  <a:lnTo>
                    <a:pt x="40513" y="109244"/>
                  </a:lnTo>
                  <a:lnTo>
                    <a:pt x="46627" y="108813"/>
                  </a:lnTo>
                  <a:lnTo>
                    <a:pt x="59064" y="102689"/>
                  </a:lnTo>
                  <a:lnTo>
                    <a:pt x="65344" y="98093"/>
                  </a:lnTo>
                  <a:lnTo>
                    <a:pt x="74203" y="83578"/>
                  </a:lnTo>
                  <a:lnTo>
                    <a:pt x="89133" y="47762"/>
                  </a:lnTo>
                  <a:lnTo>
                    <a:pt x="85007" y="74627"/>
                  </a:lnTo>
                  <a:lnTo>
                    <a:pt x="90884" y="117909"/>
                  </a:lnTo>
                  <a:lnTo>
                    <a:pt x="105974" y="163896"/>
                  </a:lnTo>
                  <a:lnTo>
                    <a:pt x="120248" y="199137"/>
                  </a:lnTo>
                  <a:lnTo>
                    <a:pt x="137881" y="237848"/>
                  </a:lnTo>
                  <a:lnTo>
                    <a:pt x="156066" y="277866"/>
                  </a:lnTo>
                  <a:lnTo>
                    <a:pt x="171204" y="316818"/>
                  </a:lnTo>
                  <a:lnTo>
                    <a:pt x="175580" y="349652"/>
                  </a:lnTo>
                  <a:lnTo>
                    <a:pt x="171410" y="376946"/>
                  </a:lnTo>
                  <a:lnTo>
                    <a:pt x="160149" y="398483"/>
                  </a:lnTo>
                  <a:lnTo>
                    <a:pt x="145737" y="411818"/>
                  </a:lnTo>
                  <a:lnTo>
                    <a:pt x="137943" y="416362"/>
                  </a:lnTo>
                  <a:lnTo>
                    <a:pt x="121756" y="419529"/>
                  </a:lnTo>
                  <a:lnTo>
                    <a:pt x="113489" y="419386"/>
                  </a:lnTo>
                  <a:lnTo>
                    <a:pt x="107272" y="416469"/>
                  </a:lnTo>
                  <a:lnTo>
                    <a:pt x="90604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421"/>
            <p:cNvSpPr/>
            <p:nvPr>
              <p:custDataLst>
                <p:tags r:id="rId8"/>
              </p:custDataLst>
            </p:nvPr>
          </p:nvSpPr>
          <p:spPr>
            <a:xfrm>
              <a:off x="2643365" y="1117600"/>
              <a:ext cx="93486" cy="25401"/>
            </a:xfrm>
            <a:custGeom>
              <a:avLst/>
              <a:gdLst/>
              <a:ahLst/>
              <a:cxnLst/>
              <a:rect l="0" t="0" r="0" b="0"/>
              <a:pathLst>
                <a:path w="934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42382" y="10205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422"/>
            <p:cNvSpPr/>
            <p:nvPr>
              <p:custDataLst>
                <p:tags r:id="rId9"/>
              </p:custDataLst>
            </p:nvPr>
          </p:nvSpPr>
          <p:spPr>
            <a:xfrm>
              <a:off x="2700284" y="896233"/>
              <a:ext cx="61967" cy="388275"/>
            </a:xfrm>
            <a:custGeom>
              <a:avLst/>
              <a:gdLst/>
              <a:ahLst/>
              <a:cxnLst/>
              <a:rect l="0" t="0" r="0" b="0"/>
              <a:pathLst>
                <a:path w="61967" h="388275">
                  <a:moveTo>
                    <a:pt x="23866" y="5467"/>
                  </a:moveTo>
                  <a:lnTo>
                    <a:pt x="23866" y="5467"/>
                  </a:lnTo>
                  <a:lnTo>
                    <a:pt x="20495" y="2096"/>
                  </a:lnTo>
                  <a:lnTo>
                    <a:pt x="20208" y="1103"/>
                  </a:lnTo>
                  <a:lnTo>
                    <a:pt x="20722" y="441"/>
                  </a:lnTo>
                  <a:lnTo>
                    <a:pt x="21770" y="0"/>
                  </a:lnTo>
                  <a:lnTo>
                    <a:pt x="22469" y="1822"/>
                  </a:lnTo>
                  <a:lnTo>
                    <a:pt x="22746" y="17322"/>
                  </a:lnTo>
                  <a:lnTo>
                    <a:pt x="18674" y="54057"/>
                  </a:lnTo>
                  <a:lnTo>
                    <a:pt x="14973" y="89386"/>
                  </a:lnTo>
                  <a:lnTo>
                    <a:pt x="10976" y="132370"/>
                  </a:lnTo>
                  <a:lnTo>
                    <a:pt x="6848" y="179696"/>
                  </a:lnTo>
                  <a:lnTo>
                    <a:pt x="4760" y="204170"/>
                  </a:lnTo>
                  <a:lnTo>
                    <a:pt x="2662" y="228952"/>
                  </a:lnTo>
                  <a:lnTo>
                    <a:pt x="331" y="275303"/>
                  </a:lnTo>
                  <a:lnTo>
                    <a:pt x="0" y="317305"/>
                  </a:lnTo>
                  <a:lnTo>
                    <a:pt x="2205" y="352436"/>
                  </a:lnTo>
                  <a:lnTo>
                    <a:pt x="10784" y="383126"/>
                  </a:lnTo>
                  <a:lnTo>
                    <a:pt x="15850" y="387062"/>
                  </a:lnTo>
                  <a:lnTo>
                    <a:pt x="22050" y="388274"/>
                  </a:lnTo>
                  <a:lnTo>
                    <a:pt x="29005" y="387672"/>
                  </a:lnTo>
                  <a:lnTo>
                    <a:pt x="42378" y="379477"/>
                  </a:lnTo>
                  <a:lnTo>
                    <a:pt x="61966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423"/>
            <p:cNvSpPr/>
            <p:nvPr>
              <p:custDataLst>
                <p:tags r:id="rId10"/>
              </p:custDataLst>
            </p:nvPr>
          </p:nvSpPr>
          <p:spPr>
            <a:xfrm>
              <a:off x="2584450" y="10350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7116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424"/>
            <p:cNvSpPr/>
            <p:nvPr>
              <p:custDataLst>
                <p:tags r:id="rId11"/>
              </p:custDataLst>
            </p:nvPr>
          </p:nvSpPr>
          <p:spPr>
            <a:xfrm>
              <a:off x="2590800" y="11874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425"/>
            <p:cNvSpPr/>
            <p:nvPr>
              <p:custDataLst>
                <p:tags r:id="rId12"/>
              </p:custDataLst>
            </p:nvPr>
          </p:nvSpPr>
          <p:spPr>
            <a:xfrm>
              <a:off x="2429322" y="945026"/>
              <a:ext cx="104329" cy="331325"/>
            </a:xfrm>
            <a:custGeom>
              <a:avLst/>
              <a:gdLst/>
              <a:ahLst/>
              <a:cxnLst/>
              <a:rect l="0" t="0" r="0" b="0"/>
              <a:pathLst>
                <a:path w="104329" h="331325">
                  <a:moveTo>
                    <a:pt x="85278" y="229724"/>
                  </a:moveTo>
                  <a:lnTo>
                    <a:pt x="85278" y="229724"/>
                  </a:lnTo>
                  <a:lnTo>
                    <a:pt x="61429" y="189247"/>
                  </a:lnTo>
                  <a:lnTo>
                    <a:pt x="56334" y="176456"/>
                  </a:lnTo>
                  <a:lnTo>
                    <a:pt x="51718" y="170772"/>
                  </a:lnTo>
                  <a:lnTo>
                    <a:pt x="48794" y="169961"/>
                  </a:lnTo>
                  <a:lnTo>
                    <a:pt x="41781" y="170943"/>
                  </a:lnTo>
                  <a:lnTo>
                    <a:pt x="26529" y="188945"/>
                  </a:lnTo>
                  <a:lnTo>
                    <a:pt x="8604" y="223364"/>
                  </a:lnTo>
                  <a:lnTo>
                    <a:pt x="0" y="264842"/>
                  </a:lnTo>
                  <a:lnTo>
                    <a:pt x="3632" y="290017"/>
                  </a:lnTo>
                  <a:lnTo>
                    <a:pt x="7564" y="301669"/>
                  </a:lnTo>
                  <a:lnTo>
                    <a:pt x="13008" y="309438"/>
                  </a:lnTo>
                  <a:lnTo>
                    <a:pt x="19459" y="314616"/>
                  </a:lnTo>
                  <a:lnTo>
                    <a:pt x="26582" y="318069"/>
                  </a:lnTo>
                  <a:lnTo>
                    <a:pt x="33447" y="318254"/>
                  </a:lnTo>
                  <a:lnTo>
                    <a:pt x="46720" y="312815"/>
                  </a:lnTo>
                  <a:lnTo>
                    <a:pt x="66092" y="287740"/>
                  </a:lnTo>
                  <a:lnTo>
                    <a:pt x="76986" y="255979"/>
                  </a:lnTo>
                  <a:lnTo>
                    <a:pt x="85120" y="211760"/>
                  </a:lnTo>
                  <a:lnTo>
                    <a:pt x="87290" y="183175"/>
                  </a:lnTo>
                  <a:lnTo>
                    <a:pt x="88736" y="152125"/>
                  </a:lnTo>
                  <a:lnTo>
                    <a:pt x="89699" y="122252"/>
                  </a:lnTo>
                  <a:lnTo>
                    <a:pt x="90342" y="93165"/>
                  </a:lnTo>
                  <a:lnTo>
                    <a:pt x="90771" y="64601"/>
                  </a:lnTo>
                  <a:lnTo>
                    <a:pt x="88003" y="17659"/>
                  </a:lnTo>
                  <a:lnTo>
                    <a:pt x="85683" y="10030"/>
                  </a:lnTo>
                  <a:lnTo>
                    <a:pt x="82726" y="4945"/>
                  </a:lnTo>
                  <a:lnTo>
                    <a:pt x="79343" y="1555"/>
                  </a:lnTo>
                  <a:lnTo>
                    <a:pt x="75677" y="0"/>
                  </a:lnTo>
                  <a:lnTo>
                    <a:pt x="67841" y="154"/>
                  </a:lnTo>
                  <a:lnTo>
                    <a:pt x="64481" y="1888"/>
                  </a:lnTo>
                  <a:lnTo>
                    <a:pt x="58866" y="7579"/>
                  </a:lnTo>
                  <a:lnTo>
                    <a:pt x="51739" y="35570"/>
                  </a:lnTo>
                  <a:lnTo>
                    <a:pt x="49205" y="66998"/>
                  </a:lnTo>
                  <a:lnTo>
                    <a:pt x="49490" y="105896"/>
                  </a:lnTo>
                  <a:lnTo>
                    <a:pt x="54320" y="151406"/>
                  </a:lnTo>
                  <a:lnTo>
                    <a:pt x="63053" y="196092"/>
                  </a:lnTo>
                  <a:lnTo>
                    <a:pt x="73283" y="237354"/>
                  </a:lnTo>
                  <a:lnTo>
                    <a:pt x="82534" y="272156"/>
                  </a:lnTo>
                  <a:lnTo>
                    <a:pt x="98559" y="316710"/>
                  </a:lnTo>
                  <a:lnTo>
                    <a:pt x="104328" y="33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426"/>
            <p:cNvSpPr/>
            <p:nvPr>
              <p:custDataLst>
                <p:tags r:id="rId13"/>
              </p:custDataLst>
            </p:nvPr>
          </p:nvSpPr>
          <p:spPr>
            <a:xfrm>
              <a:off x="2260600" y="9842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18266" y="6742"/>
                  </a:lnTo>
                  <a:lnTo>
                    <a:pt x="9764" y="1569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427"/>
            <p:cNvSpPr/>
            <p:nvPr>
              <p:custDataLst>
                <p:tags r:id="rId14"/>
              </p:custDataLst>
            </p:nvPr>
          </p:nvSpPr>
          <p:spPr>
            <a:xfrm>
              <a:off x="2305050" y="11811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44" y="474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428"/>
            <p:cNvSpPr/>
            <p:nvPr>
              <p:custDataLst>
                <p:tags r:id="rId15"/>
              </p:custDataLst>
            </p:nvPr>
          </p:nvSpPr>
          <p:spPr>
            <a:xfrm>
              <a:off x="2030999" y="916914"/>
              <a:ext cx="197852" cy="352187"/>
            </a:xfrm>
            <a:custGeom>
              <a:avLst/>
              <a:gdLst/>
              <a:ahLst/>
              <a:cxnLst/>
              <a:rect l="0" t="0" r="0" b="0"/>
              <a:pathLst>
                <a:path w="197852" h="352187">
                  <a:moveTo>
                    <a:pt x="83551" y="264186"/>
                  </a:moveTo>
                  <a:lnTo>
                    <a:pt x="83551" y="264186"/>
                  </a:lnTo>
                  <a:lnTo>
                    <a:pt x="69245" y="223365"/>
                  </a:lnTo>
                  <a:lnTo>
                    <a:pt x="62536" y="205132"/>
                  </a:lnTo>
                  <a:lnTo>
                    <a:pt x="58958" y="201533"/>
                  </a:lnTo>
                  <a:lnTo>
                    <a:pt x="49337" y="197535"/>
                  </a:lnTo>
                  <a:lnTo>
                    <a:pt x="43808" y="199291"/>
                  </a:lnTo>
                  <a:lnTo>
                    <a:pt x="32021" y="208768"/>
                  </a:lnTo>
                  <a:lnTo>
                    <a:pt x="13485" y="240083"/>
                  </a:lnTo>
                  <a:lnTo>
                    <a:pt x="1329" y="284012"/>
                  </a:lnTo>
                  <a:lnTo>
                    <a:pt x="0" y="322664"/>
                  </a:lnTo>
                  <a:lnTo>
                    <a:pt x="4319" y="339800"/>
                  </a:lnTo>
                  <a:lnTo>
                    <a:pt x="7446" y="346345"/>
                  </a:lnTo>
                  <a:lnTo>
                    <a:pt x="11648" y="350003"/>
                  </a:lnTo>
                  <a:lnTo>
                    <a:pt x="16566" y="351736"/>
                  </a:lnTo>
                  <a:lnTo>
                    <a:pt x="21961" y="352186"/>
                  </a:lnTo>
                  <a:lnTo>
                    <a:pt x="27674" y="349664"/>
                  </a:lnTo>
                  <a:lnTo>
                    <a:pt x="39667" y="339335"/>
                  </a:lnTo>
                  <a:lnTo>
                    <a:pt x="54948" y="310912"/>
                  </a:lnTo>
                  <a:lnTo>
                    <a:pt x="62614" y="267615"/>
                  </a:lnTo>
                  <a:lnTo>
                    <a:pt x="63662" y="258654"/>
                  </a:lnTo>
                  <a:lnTo>
                    <a:pt x="63236" y="258381"/>
                  </a:lnTo>
                  <a:lnTo>
                    <a:pt x="60881" y="263723"/>
                  </a:lnTo>
                  <a:lnTo>
                    <a:pt x="59396" y="298902"/>
                  </a:lnTo>
                  <a:lnTo>
                    <a:pt x="61762" y="319597"/>
                  </a:lnTo>
                  <a:lnTo>
                    <a:pt x="70809" y="336791"/>
                  </a:lnTo>
                  <a:lnTo>
                    <a:pt x="77173" y="344339"/>
                  </a:lnTo>
                  <a:lnTo>
                    <a:pt x="83533" y="348666"/>
                  </a:lnTo>
                  <a:lnTo>
                    <a:pt x="96243" y="351592"/>
                  </a:lnTo>
                  <a:lnTo>
                    <a:pt x="103301" y="348562"/>
                  </a:lnTo>
                  <a:lnTo>
                    <a:pt x="118670" y="335788"/>
                  </a:lnTo>
                  <a:lnTo>
                    <a:pt x="143189" y="298650"/>
                  </a:lnTo>
                  <a:lnTo>
                    <a:pt x="156153" y="256691"/>
                  </a:lnTo>
                  <a:lnTo>
                    <a:pt x="161586" y="231672"/>
                  </a:lnTo>
                  <a:lnTo>
                    <a:pt x="165913" y="205116"/>
                  </a:lnTo>
                  <a:lnTo>
                    <a:pt x="169504" y="177534"/>
                  </a:lnTo>
                  <a:lnTo>
                    <a:pt x="172603" y="149268"/>
                  </a:lnTo>
                  <a:lnTo>
                    <a:pt x="174669" y="123368"/>
                  </a:lnTo>
                  <a:lnTo>
                    <a:pt x="176964" y="75776"/>
                  </a:lnTo>
                  <a:lnTo>
                    <a:pt x="174222" y="40513"/>
                  </a:lnTo>
                  <a:lnTo>
                    <a:pt x="164334" y="2614"/>
                  </a:lnTo>
                  <a:lnTo>
                    <a:pt x="161395" y="199"/>
                  </a:lnTo>
                  <a:lnTo>
                    <a:pt x="158025" y="0"/>
                  </a:lnTo>
                  <a:lnTo>
                    <a:pt x="154367" y="1279"/>
                  </a:lnTo>
                  <a:lnTo>
                    <a:pt x="148421" y="15870"/>
                  </a:lnTo>
                  <a:lnTo>
                    <a:pt x="142988" y="57496"/>
                  </a:lnTo>
                  <a:lnTo>
                    <a:pt x="142423" y="96829"/>
                  </a:lnTo>
                  <a:lnTo>
                    <a:pt x="143260" y="120159"/>
                  </a:lnTo>
                  <a:lnTo>
                    <a:pt x="144524" y="144885"/>
                  </a:lnTo>
                  <a:lnTo>
                    <a:pt x="149691" y="191172"/>
                  </a:lnTo>
                  <a:lnTo>
                    <a:pt x="157396" y="233852"/>
                  </a:lnTo>
                  <a:lnTo>
                    <a:pt x="167877" y="271636"/>
                  </a:lnTo>
                  <a:lnTo>
                    <a:pt x="185677" y="314528"/>
                  </a:lnTo>
                  <a:lnTo>
                    <a:pt x="197851" y="340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429"/>
            <p:cNvSpPr/>
            <p:nvPr>
              <p:custDataLst>
                <p:tags r:id="rId16"/>
              </p:custDataLst>
            </p:nvPr>
          </p:nvSpPr>
          <p:spPr>
            <a:xfrm>
              <a:off x="1753483" y="909607"/>
              <a:ext cx="171454" cy="372799"/>
            </a:xfrm>
            <a:custGeom>
              <a:avLst/>
              <a:gdLst/>
              <a:ahLst/>
              <a:cxnLst/>
              <a:rect l="0" t="0" r="0" b="0"/>
              <a:pathLst>
                <a:path w="171454" h="372799">
                  <a:moveTo>
                    <a:pt x="5467" y="49243"/>
                  </a:moveTo>
                  <a:lnTo>
                    <a:pt x="5467" y="49243"/>
                  </a:lnTo>
                  <a:lnTo>
                    <a:pt x="0" y="43776"/>
                  </a:lnTo>
                  <a:lnTo>
                    <a:pt x="411" y="43481"/>
                  </a:lnTo>
                  <a:lnTo>
                    <a:pt x="2749" y="43154"/>
                  </a:lnTo>
                  <a:lnTo>
                    <a:pt x="14775" y="56454"/>
                  </a:lnTo>
                  <a:lnTo>
                    <a:pt x="35114" y="98495"/>
                  </a:lnTo>
                  <a:lnTo>
                    <a:pt x="50864" y="141453"/>
                  </a:lnTo>
                  <a:lnTo>
                    <a:pt x="59015" y="165750"/>
                  </a:lnTo>
                  <a:lnTo>
                    <a:pt x="66566" y="191120"/>
                  </a:lnTo>
                  <a:lnTo>
                    <a:pt x="73716" y="217205"/>
                  </a:lnTo>
                  <a:lnTo>
                    <a:pt x="80600" y="243768"/>
                  </a:lnTo>
                  <a:lnTo>
                    <a:pt x="87305" y="268532"/>
                  </a:lnTo>
                  <a:lnTo>
                    <a:pt x="100401" y="314862"/>
                  </a:lnTo>
                  <a:lnTo>
                    <a:pt x="116302" y="357015"/>
                  </a:lnTo>
                  <a:lnTo>
                    <a:pt x="123209" y="372798"/>
                  </a:lnTo>
                  <a:lnTo>
                    <a:pt x="124884" y="370779"/>
                  </a:lnTo>
                  <a:lnTo>
                    <a:pt x="129906" y="343480"/>
                  </a:lnTo>
                  <a:lnTo>
                    <a:pt x="131329" y="305604"/>
                  </a:lnTo>
                  <a:lnTo>
                    <a:pt x="133119" y="279417"/>
                  </a:lnTo>
                  <a:lnTo>
                    <a:pt x="135724" y="249259"/>
                  </a:lnTo>
                  <a:lnTo>
                    <a:pt x="138872" y="216454"/>
                  </a:lnTo>
                  <a:lnTo>
                    <a:pt x="143792" y="182589"/>
                  </a:lnTo>
                  <a:lnTo>
                    <a:pt x="149895" y="148018"/>
                  </a:lnTo>
                  <a:lnTo>
                    <a:pt x="156785" y="112976"/>
                  </a:lnTo>
                  <a:lnTo>
                    <a:pt x="162085" y="84676"/>
                  </a:lnTo>
                  <a:lnTo>
                    <a:pt x="169854" y="40061"/>
                  </a:lnTo>
                  <a:lnTo>
                    <a:pt x="171453" y="7403"/>
                  </a:lnTo>
                  <a:lnTo>
                    <a:pt x="170452" y="3005"/>
                  </a:lnTo>
                  <a:lnTo>
                    <a:pt x="169079" y="779"/>
                  </a:lnTo>
                  <a:lnTo>
                    <a:pt x="167458" y="0"/>
                  </a:lnTo>
                  <a:lnTo>
                    <a:pt x="167539" y="8542"/>
                  </a:lnTo>
                  <a:lnTo>
                    <a:pt x="170567" y="3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288"/>
          <p:cNvGrpSpPr/>
          <p:nvPr/>
        </p:nvGrpSpPr>
        <p:grpSpPr>
          <a:xfrm>
            <a:off x="1117861" y="863600"/>
            <a:ext cx="347395" cy="546101"/>
            <a:chOff x="1117861" y="863600"/>
            <a:chExt cx="347395" cy="546101"/>
          </a:xfrm>
        </p:grpSpPr>
        <p:sp>
          <p:nvSpPr>
            <p:cNvPr id="389" name="SMARTInkShape-1430"/>
            <p:cNvSpPr/>
            <p:nvPr>
              <p:custDataLst>
                <p:tags r:id="rId5"/>
              </p:custDataLst>
            </p:nvPr>
          </p:nvSpPr>
          <p:spPr>
            <a:xfrm>
              <a:off x="1301750" y="863600"/>
              <a:ext cx="163506" cy="546101"/>
            </a:xfrm>
            <a:custGeom>
              <a:avLst/>
              <a:gdLst/>
              <a:ahLst/>
              <a:cxnLst/>
              <a:rect l="0" t="0" r="0" b="0"/>
              <a:pathLst>
                <a:path w="163506" h="546101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43046" y="33627"/>
                  </a:lnTo>
                  <a:lnTo>
                    <a:pt x="73511" y="68760"/>
                  </a:lnTo>
                  <a:lnTo>
                    <a:pt x="96877" y="103467"/>
                  </a:lnTo>
                  <a:lnTo>
                    <a:pt x="119492" y="148056"/>
                  </a:lnTo>
                  <a:lnTo>
                    <a:pt x="130461" y="172787"/>
                  </a:lnTo>
                  <a:lnTo>
                    <a:pt x="139891" y="199153"/>
                  </a:lnTo>
                  <a:lnTo>
                    <a:pt x="148294" y="226607"/>
                  </a:lnTo>
                  <a:lnTo>
                    <a:pt x="156013" y="254788"/>
                  </a:lnTo>
                  <a:lnTo>
                    <a:pt x="160453" y="282748"/>
                  </a:lnTo>
                  <a:lnTo>
                    <a:pt x="162707" y="310560"/>
                  </a:lnTo>
                  <a:lnTo>
                    <a:pt x="163505" y="338273"/>
                  </a:lnTo>
                  <a:lnTo>
                    <a:pt x="161214" y="364510"/>
                  </a:lnTo>
                  <a:lnTo>
                    <a:pt x="156865" y="389762"/>
                  </a:lnTo>
                  <a:lnTo>
                    <a:pt x="143096" y="437105"/>
                  </a:lnTo>
                  <a:lnTo>
                    <a:pt x="122865" y="479313"/>
                  </a:lnTo>
                  <a:lnTo>
                    <a:pt x="94417" y="521921"/>
                  </a:lnTo>
                  <a:lnTo>
                    <a:pt x="76200" y="54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431"/>
            <p:cNvSpPr/>
            <p:nvPr>
              <p:custDataLst>
                <p:tags r:id="rId6"/>
              </p:custDataLst>
            </p:nvPr>
          </p:nvSpPr>
          <p:spPr>
            <a:xfrm>
              <a:off x="1117861" y="959112"/>
              <a:ext cx="75940" cy="247389"/>
            </a:xfrm>
            <a:custGeom>
              <a:avLst/>
              <a:gdLst/>
              <a:ahLst/>
              <a:cxnLst/>
              <a:rect l="0" t="0" r="0" b="0"/>
              <a:pathLst>
                <a:path w="75940" h="2473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187" y="3186"/>
                  </a:lnTo>
                  <a:lnTo>
                    <a:pt x="16360" y="38754"/>
                  </a:lnTo>
                  <a:lnTo>
                    <a:pt x="26882" y="72347"/>
                  </a:lnTo>
                  <a:lnTo>
                    <a:pt x="36732" y="108914"/>
                  </a:lnTo>
                  <a:lnTo>
                    <a:pt x="45814" y="145627"/>
                  </a:lnTo>
                  <a:lnTo>
                    <a:pt x="54554" y="180759"/>
                  </a:lnTo>
                  <a:lnTo>
                    <a:pt x="66593" y="226910"/>
                  </a:lnTo>
                  <a:lnTo>
                    <a:pt x="75939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" name="SMARTInkShape-1432"/>
          <p:cNvSpPr/>
          <p:nvPr>
            <p:custDataLst>
              <p:tags r:id="rId4"/>
            </p:custDataLst>
          </p:nvPr>
        </p:nvSpPr>
        <p:spPr>
          <a:xfrm>
            <a:off x="1543950" y="1054100"/>
            <a:ext cx="43551" cy="3730"/>
          </a:xfrm>
          <a:custGeom>
            <a:avLst/>
            <a:gdLst/>
            <a:ahLst/>
            <a:cxnLst/>
            <a:rect l="0" t="0" r="0" b="0"/>
            <a:pathLst>
              <a:path w="43551" h="3730">
                <a:moveTo>
                  <a:pt x="0" y="3729"/>
                </a:moveTo>
                <a:lnTo>
                  <a:pt x="0" y="3729"/>
                </a:lnTo>
                <a:lnTo>
                  <a:pt x="30122" y="977"/>
                </a:lnTo>
                <a:lnTo>
                  <a:pt x="43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1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20" name="SMARTInkShape-Group365"/>
          <p:cNvGrpSpPr/>
          <p:nvPr/>
        </p:nvGrpSpPr>
        <p:grpSpPr>
          <a:xfrm>
            <a:off x="3384550" y="6356348"/>
            <a:ext cx="2114551" cy="368303"/>
            <a:chOff x="3384550" y="6356348"/>
            <a:chExt cx="2114551" cy="368303"/>
          </a:xfrm>
        </p:grpSpPr>
        <p:sp>
          <p:nvSpPr>
            <p:cNvPr id="207" name="SMARTInkShape-1773"/>
            <p:cNvSpPr/>
            <p:nvPr>
              <p:custDataLst>
                <p:tags r:id="rId167"/>
              </p:custDataLst>
            </p:nvPr>
          </p:nvSpPr>
          <p:spPr>
            <a:xfrm>
              <a:off x="3384550" y="6516967"/>
              <a:ext cx="279401" cy="23534"/>
            </a:xfrm>
            <a:custGeom>
              <a:avLst/>
              <a:gdLst/>
              <a:ahLst/>
              <a:cxnLst/>
              <a:rect l="0" t="0" r="0" b="0"/>
              <a:pathLst>
                <a:path w="279401" h="23534">
                  <a:moveTo>
                    <a:pt x="0" y="23533"/>
                  </a:moveTo>
                  <a:lnTo>
                    <a:pt x="0" y="23533"/>
                  </a:lnTo>
                  <a:lnTo>
                    <a:pt x="12552" y="21651"/>
                  </a:lnTo>
                  <a:lnTo>
                    <a:pt x="54925" y="14694"/>
                  </a:lnTo>
                  <a:lnTo>
                    <a:pt x="89087" y="10667"/>
                  </a:lnTo>
                  <a:lnTo>
                    <a:pt x="127789" y="6526"/>
                  </a:lnTo>
                  <a:lnTo>
                    <a:pt x="168508" y="2333"/>
                  </a:lnTo>
                  <a:lnTo>
                    <a:pt x="204479" y="0"/>
                  </a:lnTo>
                  <a:lnTo>
                    <a:pt x="246853" y="568"/>
                  </a:lnTo>
                  <a:lnTo>
                    <a:pt x="279400" y="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74"/>
            <p:cNvSpPr/>
            <p:nvPr>
              <p:custDataLst>
                <p:tags r:id="rId168"/>
              </p:custDataLst>
            </p:nvPr>
          </p:nvSpPr>
          <p:spPr>
            <a:xfrm>
              <a:off x="5480050" y="6391079"/>
              <a:ext cx="19051" cy="219272"/>
            </a:xfrm>
            <a:custGeom>
              <a:avLst/>
              <a:gdLst/>
              <a:ahLst/>
              <a:cxnLst/>
              <a:rect l="0" t="0" r="0" b="0"/>
              <a:pathLst>
                <a:path w="19051" h="2192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8" y="4647"/>
                  </a:lnTo>
                  <a:lnTo>
                    <a:pt x="12643" y="40547"/>
                  </a:lnTo>
                  <a:lnTo>
                    <a:pt x="16838" y="84549"/>
                  </a:lnTo>
                  <a:lnTo>
                    <a:pt x="18395" y="131924"/>
                  </a:lnTo>
                  <a:lnTo>
                    <a:pt x="18855" y="172694"/>
                  </a:lnTo>
                  <a:lnTo>
                    <a:pt x="190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775"/>
            <p:cNvSpPr/>
            <p:nvPr>
              <p:custDataLst>
                <p:tags r:id="rId169"/>
              </p:custDataLst>
            </p:nvPr>
          </p:nvSpPr>
          <p:spPr>
            <a:xfrm>
              <a:off x="5238750" y="6559550"/>
              <a:ext cx="107951" cy="11818"/>
            </a:xfrm>
            <a:custGeom>
              <a:avLst/>
              <a:gdLst/>
              <a:ahLst/>
              <a:cxnLst/>
              <a:rect l="0" t="0" r="0" b="0"/>
              <a:pathLst>
                <a:path w="1079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0"/>
                  </a:lnTo>
                  <a:lnTo>
                    <a:pt x="706" y="10714"/>
                  </a:lnTo>
                  <a:lnTo>
                    <a:pt x="1881" y="11376"/>
                  </a:lnTo>
                  <a:lnTo>
                    <a:pt x="3371" y="11817"/>
                  </a:lnTo>
                  <a:lnTo>
                    <a:pt x="45521" y="7558"/>
                  </a:lnTo>
                  <a:lnTo>
                    <a:pt x="86995" y="32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76"/>
            <p:cNvSpPr/>
            <p:nvPr>
              <p:custDataLst>
                <p:tags r:id="rId170"/>
              </p:custDataLst>
            </p:nvPr>
          </p:nvSpPr>
          <p:spPr>
            <a:xfrm>
              <a:off x="5232400" y="64770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47530" y="96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77"/>
            <p:cNvSpPr/>
            <p:nvPr>
              <p:custDataLst>
                <p:tags r:id="rId171"/>
              </p:custDataLst>
            </p:nvPr>
          </p:nvSpPr>
          <p:spPr>
            <a:xfrm>
              <a:off x="5016500" y="6356348"/>
              <a:ext cx="77211" cy="279403"/>
            </a:xfrm>
            <a:custGeom>
              <a:avLst/>
              <a:gdLst/>
              <a:ahLst/>
              <a:cxnLst/>
              <a:rect l="0" t="0" r="0" b="0"/>
              <a:pathLst>
                <a:path w="77211" h="279403">
                  <a:moveTo>
                    <a:pt x="0" y="2"/>
                  </a:moveTo>
                  <a:lnTo>
                    <a:pt x="0" y="2"/>
                  </a:lnTo>
                  <a:lnTo>
                    <a:pt x="6742" y="0"/>
                  </a:lnTo>
                  <a:lnTo>
                    <a:pt x="21048" y="10115"/>
                  </a:lnTo>
                  <a:lnTo>
                    <a:pt x="49209" y="44045"/>
                  </a:lnTo>
                  <a:lnTo>
                    <a:pt x="67968" y="83529"/>
                  </a:lnTo>
                  <a:lnTo>
                    <a:pt x="77210" y="130662"/>
                  </a:lnTo>
                  <a:lnTo>
                    <a:pt x="77119" y="163671"/>
                  </a:lnTo>
                  <a:lnTo>
                    <a:pt x="72846" y="197157"/>
                  </a:lnTo>
                  <a:lnTo>
                    <a:pt x="62505" y="240217"/>
                  </a:lnTo>
                  <a:lnTo>
                    <a:pt x="44450" y="279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78"/>
            <p:cNvSpPr/>
            <p:nvPr>
              <p:custDataLst>
                <p:tags r:id="rId172"/>
              </p:custDataLst>
            </p:nvPr>
          </p:nvSpPr>
          <p:spPr>
            <a:xfrm>
              <a:off x="4835757" y="6436923"/>
              <a:ext cx="129944" cy="97237"/>
            </a:xfrm>
            <a:custGeom>
              <a:avLst/>
              <a:gdLst/>
              <a:ahLst/>
              <a:cxnLst/>
              <a:rect l="0" t="0" r="0" b="0"/>
              <a:pathLst>
                <a:path w="129944" h="97237">
                  <a:moveTo>
                    <a:pt x="85493" y="40077"/>
                  </a:moveTo>
                  <a:lnTo>
                    <a:pt x="85493" y="40077"/>
                  </a:lnTo>
                  <a:lnTo>
                    <a:pt x="84787" y="33596"/>
                  </a:lnTo>
                  <a:lnTo>
                    <a:pt x="78320" y="7183"/>
                  </a:lnTo>
                  <a:lnTo>
                    <a:pt x="72662" y="1234"/>
                  </a:lnTo>
                  <a:lnTo>
                    <a:pt x="61681" y="0"/>
                  </a:lnTo>
                  <a:lnTo>
                    <a:pt x="54801" y="659"/>
                  </a:lnTo>
                  <a:lnTo>
                    <a:pt x="31635" y="11700"/>
                  </a:lnTo>
                  <a:lnTo>
                    <a:pt x="10268" y="31747"/>
                  </a:lnTo>
                  <a:lnTo>
                    <a:pt x="2671" y="47429"/>
                  </a:lnTo>
                  <a:lnTo>
                    <a:pt x="0" y="63100"/>
                  </a:lnTo>
                  <a:lnTo>
                    <a:pt x="1164" y="77120"/>
                  </a:lnTo>
                  <a:lnTo>
                    <a:pt x="7797" y="88526"/>
                  </a:lnTo>
                  <a:lnTo>
                    <a:pt x="12529" y="93545"/>
                  </a:lnTo>
                  <a:lnTo>
                    <a:pt x="17094" y="96182"/>
                  </a:lnTo>
                  <a:lnTo>
                    <a:pt x="21550" y="97236"/>
                  </a:lnTo>
                  <a:lnTo>
                    <a:pt x="25932" y="97233"/>
                  </a:lnTo>
                  <a:lnTo>
                    <a:pt x="42210" y="90487"/>
                  </a:lnTo>
                  <a:lnTo>
                    <a:pt x="65967" y="66131"/>
                  </a:lnTo>
                  <a:lnTo>
                    <a:pt x="82643" y="43926"/>
                  </a:lnTo>
                  <a:lnTo>
                    <a:pt x="84298" y="43349"/>
                  </a:lnTo>
                  <a:lnTo>
                    <a:pt x="86108" y="43669"/>
                  </a:lnTo>
                  <a:lnTo>
                    <a:pt x="88020" y="44590"/>
                  </a:lnTo>
                  <a:lnTo>
                    <a:pt x="129943" y="9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79"/>
            <p:cNvSpPr/>
            <p:nvPr>
              <p:custDataLst>
                <p:tags r:id="rId173"/>
              </p:custDataLst>
            </p:nvPr>
          </p:nvSpPr>
          <p:spPr>
            <a:xfrm>
              <a:off x="4657830" y="6496050"/>
              <a:ext cx="79271" cy="12701"/>
            </a:xfrm>
            <a:custGeom>
              <a:avLst/>
              <a:gdLst/>
              <a:ahLst/>
              <a:cxnLst/>
              <a:rect l="0" t="0" r="0" b="0"/>
              <a:pathLst>
                <a:path w="79271" h="12701">
                  <a:moveTo>
                    <a:pt x="9420" y="12700"/>
                  </a:moveTo>
                  <a:lnTo>
                    <a:pt x="9420" y="12700"/>
                  </a:lnTo>
                  <a:lnTo>
                    <a:pt x="6049" y="12698"/>
                  </a:lnTo>
                  <a:lnTo>
                    <a:pt x="2512" y="10818"/>
                  </a:lnTo>
                  <a:lnTo>
                    <a:pt x="581" y="9329"/>
                  </a:lnTo>
                  <a:lnTo>
                    <a:pt x="0" y="8336"/>
                  </a:lnTo>
                  <a:lnTo>
                    <a:pt x="317" y="7674"/>
                  </a:lnTo>
                  <a:lnTo>
                    <a:pt x="1235" y="7232"/>
                  </a:lnTo>
                  <a:lnTo>
                    <a:pt x="44464" y="905"/>
                  </a:lnTo>
                  <a:lnTo>
                    <a:pt x="79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780"/>
            <p:cNvSpPr/>
            <p:nvPr>
              <p:custDataLst>
                <p:tags r:id="rId174"/>
              </p:custDataLst>
            </p:nvPr>
          </p:nvSpPr>
          <p:spPr>
            <a:xfrm>
              <a:off x="4300390" y="6356350"/>
              <a:ext cx="87461" cy="228601"/>
            </a:xfrm>
            <a:custGeom>
              <a:avLst/>
              <a:gdLst/>
              <a:ahLst/>
              <a:cxnLst/>
              <a:rect l="0" t="0" r="0" b="0"/>
              <a:pathLst>
                <a:path w="87461" h="228601">
                  <a:moveTo>
                    <a:pt x="68410" y="0"/>
                  </a:moveTo>
                  <a:lnTo>
                    <a:pt x="68410" y="0"/>
                  </a:lnTo>
                  <a:lnTo>
                    <a:pt x="46747" y="705"/>
                  </a:lnTo>
                  <a:lnTo>
                    <a:pt x="38556" y="3371"/>
                  </a:lnTo>
                  <a:lnTo>
                    <a:pt x="22640" y="15580"/>
                  </a:lnTo>
                  <a:lnTo>
                    <a:pt x="14436" y="28561"/>
                  </a:lnTo>
                  <a:lnTo>
                    <a:pt x="3421" y="66634"/>
                  </a:lnTo>
                  <a:lnTo>
                    <a:pt x="0" y="105899"/>
                  </a:lnTo>
                  <a:lnTo>
                    <a:pt x="2358" y="145442"/>
                  </a:lnTo>
                  <a:lnTo>
                    <a:pt x="10896" y="180598"/>
                  </a:lnTo>
                  <a:lnTo>
                    <a:pt x="22152" y="198799"/>
                  </a:lnTo>
                  <a:lnTo>
                    <a:pt x="44354" y="219065"/>
                  </a:lnTo>
                  <a:lnTo>
                    <a:pt x="59836" y="227184"/>
                  </a:lnTo>
                  <a:lnTo>
                    <a:pt x="8746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781"/>
            <p:cNvSpPr/>
            <p:nvPr>
              <p:custDataLst>
                <p:tags r:id="rId175"/>
              </p:custDataLst>
            </p:nvPr>
          </p:nvSpPr>
          <p:spPr>
            <a:xfrm>
              <a:off x="4445000" y="6381750"/>
              <a:ext cx="84987" cy="188647"/>
            </a:xfrm>
            <a:custGeom>
              <a:avLst/>
              <a:gdLst/>
              <a:ahLst/>
              <a:cxnLst/>
              <a:rect l="0" t="0" r="0" b="0"/>
              <a:pathLst>
                <a:path w="84987" h="188647">
                  <a:moveTo>
                    <a:pt x="0" y="0"/>
                  </a:moveTo>
                  <a:lnTo>
                    <a:pt x="0" y="0"/>
                  </a:lnTo>
                  <a:lnTo>
                    <a:pt x="705" y="39388"/>
                  </a:lnTo>
                  <a:lnTo>
                    <a:pt x="5026" y="84059"/>
                  </a:lnTo>
                  <a:lnTo>
                    <a:pt x="6088" y="130277"/>
                  </a:lnTo>
                  <a:lnTo>
                    <a:pt x="6327" y="175699"/>
                  </a:lnTo>
                  <a:lnTo>
                    <a:pt x="6343" y="181646"/>
                  </a:lnTo>
                  <a:lnTo>
                    <a:pt x="7756" y="181070"/>
                  </a:lnTo>
                  <a:lnTo>
                    <a:pt x="13090" y="176666"/>
                  </a:lnTo>
                  <a:lnTo>
                    <a:pt x="27306" y="147837"/>
                  </a:lnTo>
                  <a:lnTo>
                    <a:pt x="39910" y="115903"/>
                  </a:lnTo>
                  <a:lnTo>
                    <a:pt x="44314" y="111483"/>
                  </a:lnTo>
                  <a:lnTo>
                    <a:pt x="46476" y="110306"/>
                  </a:lnTo>
                  <a:lnTo>
                    <a:pt x="52641" y="110879"/>
                  </a:lnTo>
                  <a:lnTo>
                    <a:pt x="68097" y="116996"/>
                  </a:lnTo>
                  <a:lnTo>
                    <a:pt x="74480" y="122789"/>
                  </a:lnTo>
                  <a:lnTo>
                    <a:pt x="82040" y="135865"/>
                  </a:lnTo>
                  <a:lnTo>
                    <a:pt x="84327" y="141377"/>
                  </a:lnTo>
                  <a:lnTo>
                    <a:pt x="84986" y="153146"/>
                  </a:lnTo>
                  <a:lnTo>
                    <a:pt x="82221" y="164725"/>
                  </a:lnTo>
                  <a:lnTo>
                    <a:pt x="76289" y="174574"/>
                  </a:lnTo>
                  <a:lnTo>
                    <a:pt x="65016" y="184685"/>
                  </a:lnTo>
                  <a:lnTo>
                    <a:pt x="55001" y="187916"/>
                  </a:lnTo>
                  <a:lnTo>
                    <a:pt x="44200" y="188646"/>
                  </a:lnTo>
                  <a:lnTo>
                    <a:pt x="34696" y="186620"/>
                  </a:lnTo>
                  <a:lnTo>
                    <a:pt x="27650" y="181485"/>
                  </a:lnTo>
                  <a:lnTo>
                    <a:pt x="22872" y="175204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782"/>
            <p:cNvSpPr/>
            <p:nvPr>
              <p:custDataLst>
                <p:tags r:id="rId176"/>
              </p:custDataLst>
            </p:nvPr>
          </p:nvSpPr>
          <p:spPr>
            <a:xfrm>
              <a:off x="4140200" y="6584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783"/>
            <p:cNvSpPr/>
            <p:nvPr>
              <p:custDataLst>
                <p:tags r:id="rId177"/>
              </p:custDataLst>
            </p:nvPr>
          </p:nvSpPr>
          <p:spPr>
            <a:xfrm>
              <a:off x="3952551" y="6446596"/>
              <a:ext cx="117800" cy="177822"/>
            </a:xfrm>
            <a:custGeom>
              <a:avLst/>
              <a:gdLst/>
              <a:ahLst/>
              <a:cxnLst/>
              <a:rect l="0" t="0" r="0" b="0"/>
              <a:pathLst>
                <a:path w="117800" h="177822">
                  <a:moveTo>
                    <a:pt x="92399" y="11354"/>
                  </a:moveTo>
                  <a:lnTo>
                    <a:pt x="92399" y="11354"/>
                  </a:lnTo>
                  <a:lnTo>
                    <a:pt x="82939" y="1894"/>
                  </a:lnTo>
                  <a:lnTo>
                    <a:pt x="75495" y="95"/>
                  </a:lnTo>
                  <a:lnTo>
                    <a:pt x="65836" y="0"/>
                  </a:lnTo>
                  <a:lnTo>
                    <a:pt x="51759" y="4619"/>
                  </a:lnTo>
                  <a:lnTo>
                    <a:pt x="28397" y="20346"/>
                  </a:lnTo>
                  <a:lnTo>
                    <a:pt x="16682" y="32989"/>
                  </a:lnTo>
                  <a:lnTo>
                    <a:pt x="6771" y="50368"/>
                  </a:lnTo>
                  <a:lnTo>
                    <a:pt x="0" y="83357"/>
                  </a:lnTo>
                  <a:lnTo>
                    <a:pt x="1365" y="116571"/>
                  </a:lnTo>
                  <a:lnTo>
                    <a:pt x="9608" y="142013"/>
                  </a:lnTo>
                  <a:lnTo>
                    <a:pt x="27730" y="162956"/>
                  </a:lnTo>
                  <a:lnTo>
                    <a:pt x="50974" y="175825"/>
                  </a:lnTo>
                  <a:lnTo>
                    <a:pt x="69284" y="177821"/>
                  </a:lnTo>
                  <a:lnTo>
                    <a:pt x="117799" y="170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784"/>
            <p:cNvSpPr/>
            <p:nvPr>
              <p:custDataLst>
                <p:tags r:id="rId178"/>
              </p:custDataLst>
            </p:nvPr>
          </p:nvSpPr>
          <p:spPr>
            <a:xfrm>
              <a:off x="3613150" y="6451600"/>
              <a:ext cx="127851" cy="273051"/>
            </a:xfrm>
            <a:custGeom>
              <a:avLst/>
              <a:gdLst/>
              <a:ahLst/>
              <a:cxnLst/>
              <a:rect l="0" t="0" r="0" b="0"/>
              <a:pathLst>
                <a:path w="127851" h="273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2376" y="21654"/>
                  </a:lnTo>
                  <a:lnTo>
                    <a:pt x="83002" y="44964"/>
                  </a:lnTo>
                  <a:lnTo>
                    <a:pt x="109574" y="67024"/>
                  </a:lnTo>
                  <a:lnTo>
                    <a:pt x="121136" y="83176"/>
                  </a:lnTo>
                  <a:lnTo>
                    <a:pt x="125207" y="91433"/>
                  </a:lnTo>
                  <a:lnTo>
                    <a:pt x="127850" y="110016"/>
                  </a:lnTo>
                  <a:lnTo>
                    <a:pt x="120426" y="154062"/>
                  </a:lnTo>
                  <a:lnTo>
                    <a:pt x="101712" y="198458"/>
                  </a:lnTo>
                  <a:lnTo>
                    <a:pt x="91640" y="239318"/>
                  </a:lnTo>
                  <a:lnTo>
                    <a:pt x="90823" y="255235"/>
                  </a:lnTo>
                  <a:lnTo>
                    <a:pt x="952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785"/>
            <p:cNvSpPr/>
            <p:nvPr>
              <p:custDataLst>
                <p:tags r:id="rId179"/>
              </p:custDataLst>
            </p:nvPr>
          </p:nvSpPr>
          <p:spPr>
            <a:xfrm>
              <a:off x="3403600" y="6604000"/>
              <a:ext cx="323851" cy="44451"/>
            </a:xfrm>
            <a:custGeom>
              <a:avLst/>
              <a:gdLst/>
              <a:ahLst/>
              <a:cxnLst/>
              <a:rect l="0" t="0" r="0" b="0"/>
              <a:pathLst>
                <a:path w="323851" h="44451">
                  <a:moveTo>
                    <a:pt x="0" y="44450"/>
                  </a:moveTo>
                  <a:lnTo>
                    <a:pt x="0" y="44450"/>
                  </a:lnTo>
                  <a:lnTo>
                    <a:pt x="36035" y="43038"/>
                  </a:lnTo>
                  <a:lnTo>
                    <a:pt x="67756" y="37708"/>
                  </a:lnTo>
                  <a:lnTo>
                    <a:pt x="107254" y="32517"/>
                  </a:lnTo>
                  <a:lnTo>
                    <a:pt x="149974" y="27857"/>
                  </a:lnTo>
                  <a:lnTo>
                    <a:pt x="192479" y="23435"/>
                  </a:lnTo>
                  <a:lnTo>
                    <a:pt x="231126" y="19117"/>
                  </a:lnTo>
                  <a:lnTo>
                    <a:pt x="265706" y="1414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366"/>
          <p:cNvGrpSpPr/>
          <p:nvPr/>
        </p:nvGrpSpPr>
        <p:grpSpPr>
          <a:xfrm>
            <a:off x="4991100" y="5158891"/>
            <a:ext cx="1816101" cy="1108560"/>
            <a:chOff x="4991100" y="5158891"/>
            <a:chExt cx="1816101" cy="1108560"/>
          </a:xfrm>
        </p:grpSpPr>
        <p:sp>
          <p:nvSpPr>
            <p:cNvPr id="221" name="SMARTInkShape-1786"/>
            <p:cNvSpPr/>
            <p:nvPr>
              <p:custDataLst>
                <p:tags r:id="rId155"/>
              </p:custDataLst>
            </p:nvPr>
          </p:nvSpPr>
          <p:spPr>
            <a:xfrm>
              <a:off x="6096000" y="57086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46740" y="25891"/>
                  </a:lnTo>
                  <a:lnTo>
                    <a:pt x="91329" y="16446"/>
                  </a:lnTo>
                  <a:lnTo>
                    <a:pt x="135841" y="73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787"/>
            <p:cNvSpPr/>
            <p:nvPr>
              <p:custDataLst>
                <p:tags r:id="rId156"/>
              </p:custDataLst>
            </p:nvPr>
          </p:nvSpPr>
          <p:spPr>
            <a:xfrm>
              <a:off x="6794500" y="564515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0"/>
                  </a:lnTo>
                  <a:lnTo>
                    <a:pt x="9329" y="43370"/>
                  </a:lnTo>
                  <a:lnTo>
                    <a:pt x="7673" y="76895"/>
                  </a:lnTo>
                  <a:lnTo>
                    <a:pt x="6233" y="114609"/>
                  </a:lnTo>
                  <a:lnTo>
                    <a:pt x="3240" y="15253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788"/>
            <p:cNvSpPr/>
            <p:nvPr>
              <p:custDataLst>
                <p:tags r:id="rId157"/>
              </p:custDataLst>
            </p:nvPr>
          </p:nvSpPr>
          <p:spPr>
            <a:xfrm>
              <a:off x="5810250" y="5158891"/>
              <a:ext cx="109303" cy="219560"/>
            </a:xfrm>
            <a:custGeom>
              <a:avLst/>
              <a:gdLst/>
              <a:ahLst/>
              <a:cxnLst/>
              <a:rect l="0" t="0" r="0" b="0"/>
              <a:pathLst>
                <a:path w="109303" h="219560">
                  <a:moveTo>
                    <a:pt x="12700" y="3659"/>
                  </a:moveTo>
                  <a:lnTo>
                    <a:pt x="12700" y="3659"/>
                  </a:lnTo>
                  <a:lnTo>
                    <a:pt x="9329" y="288"/>
                  </a:lnTo>
                  <a:lnTo>
                    <a:pt x="8336" y="0"/>
                  </a:lnTo>
                  <a:lnTo>
                    <a:pt x="7674" y="514"/>
                  </a:lnTo>
                  <a:lnTo>
                    <a:pt x="7233" y="1563"/>
                  </a:lnTo>
                  <a:lnTo>
                    <a:pt x="6612" y="9780"/>
                  </a:lnTo>
                  <a:lnTo>
                    <a:pt x="11840" y="55780"/>
                  </a:lnTo>
                  <a:lnTo>
                    <a:pt x="12445" y="96321"/>
                  </a:lnTo>
                  <a:lnTo>
                    <a:pt x="12624" y="136242"/>
                  </a:lnTo>
                  <a:lnTo>
                    <a:pt x="12690" y="182831"/>
                  </a:lnTo>
                  <a:lnTo>
                    <a:pt x="12698" y="197017"/>
                  </a:lnTo>
                  <a:lnTo>
                    <a:pt x="13404" y="197475"/>
                  </a:lnTo>
                  <a:lnTo>
                    <a:pt x="14581" y="197075"/>
                  </a:lnTo>
                  <a:lnTo>
                    <a:pt x="16071" y="196103"/>
                  </a:lnTo>
                  <a:lnTo>
                    <a:pt x="27448" y="159260"/>
                  </a:lnTo>
                  <a:lnTo>
                    <a:pt x="40587" y="122670"/>
                  </a:lnTo>
                  <a:lnTo>
                    <a:pt x="56006" y="99600"/>
                  </a:lnTo>
                  <a:lnTo>
                    <a:pt x="73858" y="85483"/>
                  </a:lnTo>
                  <a:lnTo>
                    <a:pt x="86716" y="81525"/>
                  </a:lnTo>
                  <a:lnTo>
                    <a:pt x="90973" y="82381"/>
                  </a:lnTo>
                  <a:lnTo>
                    <a:pt x="99464" y="87095"/>
                  </a:lnTo>
                  <a:lnTo>
                    <a:pt x="106060" y="97656"/>
                  </a:lnTo>
                  <a:lnTo>
                    <a:pt x="108807" y="104424"/>
                  </a:lnTo>
                  <a:lnTo>
                    <a:pt x="109302" y="130804"/>
                  </a:lnTo>
                  <a:lnTo>
                    <a:pt x="96195" y="174849"/>
                  </a:lnTo>
                  <a:lnTo>
                    <a:pt x="93763" y="183402"/>
                  </a:lnTo>
                  <a:lnTo>
                    <a:pt x="83535" y="196669"/>
                  </a:lnTo>
                  <a:lnTo>
                    <a:pt x="60029" y="212071"/>
                  </a:lnTo>
                  <a:lnTo>
                    <a:pt x="40791" y="219052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789"/>
            <p:cNvSpPr/>
            <p:nvPr>
              <p:custDataLst>
                <p:tags r:id="rId158"/>
              </p:custDataLst>
            </p:nvPr>
          </p:nvSpPr>
          <p:spPr>
            <a:xfrm>
              <a:off x="6457950" y="57467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47702" y="134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790"/>
            <p:cNvSpPr/>
            <p:nvPr>
              <p:custDataLst>
                <p:tags r:id="rId159"/>
              </p:custDataLst>
            </p:nvPr>
          </p:nvSpPr>
          <p:spPr>
            <a:xfrm>
              <a:off x="6451598" y="5810250"/>
              <a:ext cx="184153" cy="28772"/>
            </a:xfrm>
            <a:custGeom>
              <a:avLst/>
              <a:gdLst/>
              <a:ahLst/>
              <a:cxnLst/>
              <a:rect l="0" t="0" r="0" b="0"/>
              <a:pathLst>
                <a:path w="184153" h="28772">
                  <a:moveTo>
                    <a:pt x="2" y="25400"/>
                  </a:moveTo>
                  <a:lnTo>
                    <a:pt x="2" y="25400"/>
                  </a:lnTo>
                  <a:lnTo>
                    <a:pt x="0" y="28771"/>
                  </a:lnTo>
                  <a:lnTo>
                    <a:pt x="7528" y="28545"/>
                  </a:lnTo>
                  <a:lnTo>
                    <a:pt x="45467" y="22650"/>
                  </a:lnTo>
                  <a:lnTo>
                    <a:pt x="92965" y="16746"/>
                  </a:lnTo>
                  <a:lnTo>
                    <a:pt x="128807" y="10736"/>
                  </a:lnTo>
                  <a:lnTo>
                    <a:pt x="184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791"/>
            <p:cNvSpPr/>
            <p:nvPr>
              <p:custDataLst>
                <p:tags r:id="rId160"/>
              </p:custDataLst>
            </p:nvPr>
          </p:nvSpPr>
          <p:spPr>
            <a:xfrm>
              <a:off x="5680312" y="6144851"/>
              <a:ext cx="142639" cy="122600"/>
            </a:xfrm>
            <a:custGeom>
              <a:avLst/>
              <a:gdLst/>
              <a:ahLst/>
              <a:cxnLst/>
              <a:rect l="0" t="0" r="0" b="0"/>
              <a:pathLst>
                <a:path w="142639" h="122600">
                  <a:moveTo>
                    <a:pt x="98188" y="33699"/>
                  </a:moveTo>
                  <a:lnTo>
                    <a:pt x="98188" y="33699"/>
                  </a:lnTo>
                  <a:lnTo>
                    <a:pt x="98188" y="30328"/>
                  </a:lnTo>
                  <a:lnTo>
                    <a:pt x="96306" y="26792"/>
                  </a:lnTo>
                  <a:lnTo>
                    <a:pt x="80476" y="4632"/>
                  </a:lnTo>
                  <a:lnTo>
                    <a:pt x="73617" y="84"/>
                  </a:lnTo>
                  <a:lnTo>
                    <a:pt x="68402" y="0"/>
                  </a:lnTo>
                  <a:lnTo>
                    <a:pt x="55081" y="3670"/>
                  </a:lnTo>
                  <a:lnTo>
                    <a:pt x="31715" y="20412"/>
                  </a:lnTo>
                  <a:lnTo>
                    <a:pt x="10289" y="43246"/>
                  </a:lnTo>
                  <a:lnTo>
                    <a:pt x="2677" y="61461"/>
                  </a:lnTo>
                  <a:lnTo>
                    <a:pt x="0" y="79904"/>
                  </a:lnTo>
                  <a:lnTo>
                    <a:pt x="1161" y="95157"/>
                  </a:lnTo>
                  <a:lnTo>
                    <a:pt x="7793" y="107110"/>
                  </a:lnTo>
                  <a:lnTo>
                    <a:pt x="12525" y="112273"/>
                  </a:lnTo>
                  <a:lnTo>
                    <a:pt x="17796" y="115010"/>
                  </a:lnTo>
                  <a:lnTo>
                    <a:pt x="29297" y="116169"/>
                  </a:lnTo>
                  <a:lnTo>
                    <a:pt x="43346" y="108688"/>
                  </a:lnTo>
                  <a:lnTo>
                    <a:pt x="90159" y="61641"/>
                  </a:lnTo>
                  <a:lnTo>
                    <a:pt x="106629" y="46447"/>
                  </a:lnTo>
                  <a:lnTo>
                    <a:pt x="110164" y="44314"/>
                  </a:lnTo>
                  <a:lnTo>
                    <a:pt x="113228" y="43598"/>
                  </a:lnTo>
                  <a:lnTo>
                    <a:pt x="115975" y="43826"/>
                  </a:lnTo>
                  <a:lnTo>
                    <a:pt x="118514" y="44683"/>
                  </a:lnTo>
                  <a:lnTo>
                    <a:pt x="120204" y="48078"/>
                  </a:lnTo>
                  <a:lnTo>
                    <a:pt x="129066" y="89623"/>
                  </a:lnTo>
                  <a:lnTo>
                    <a:pt x="142638" y="122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792"/>
            <p:cNvSpPr/>
            <p:nvPr>
              <p:custDataLst>
                <p:tags r:id="rId161"/>
              </p:custDataLst>
            </p:nvPr>
          </p:nvSpPr>
          <p:spPr>
            <a:xfrm>
              <a:off x="5920403" y="5564028"/>
              <a:ext cx="315298" cy="354676"/>
            </a:xfrm>
            <a:custGeom>
              <a:avLst/>
              <a:gdLst/>
              <a:ahLst/>
              <a:cxnLst/>
              <a:rect l="0" t="0" r="0" b="0"/>
              <a:pathLst>
                <a:path w="315298" h="354676">
                  <a:moveTo>
                    <a:pt x="86697" y="252572"/>
                  </a:moveTo>
                  <a:lnTo>
                    <a:pt x="86697" y="252572"/>
                  </a:lnTo>
                  <a:lnTo>
                    <a:pt x="85992" y="230911"/>
                  </a:lnTo>
                  <a:lnTo>
                    <a:pt x="83326" y="222718"/>
                  </a:lnTo>
                  <a:lnTo>
                    <a:pt x="80922" y="219969"/>
                  </a:lnTo>
                  <a:lnTo>
                    <a:pt x="74488" y="216914"/>
                  </a:lnTo>
                  <a:lnTo>
                    <a:pt x="65043" y="217439"/>
                  </a:lnTo>
                  <a:lnTo>
                    <a:pt x="59559" y="218567"/>
                  </a:lnTo>
                  <a:lnTo>
                    <a:pt x="41733" y="230267"/>
                  </a:lnTo>
                  <a:lnTo>
                    <a:pt x="19673" y="253881"/>
                  </a:lnTo>
                  <a:lnTo>
                    <a:pt x="5376" y="286592"/>
                  </a:lnTo>
                  <a:lnTo>
                    <a:pt x="0" y="328385"/>
                  </a:lnTo>
                  <a:lnTo>
                    <a:pt x="1833" y="341770"/>
                  </a:lnTo>
                  <a:lnTo>
                    <a:pt x="6882" y="350541"/>
                  </a:lnTo>
                  <a:lnTo>
                    <a:pt x="10204" y="353868"/>
                  </a:lnTo>
                  <a:lnTo>
                    <a:pt x="14535" y="354675"/>
                  </a:lnTo>
                  <a:lnTo>
                    <a:pt x="24991" y="351809"/>
                  </a:lnTo>
                  <a:lnTo>
                    <a:pt x="49520" y="332148"/>
                  </a:lnTo>
                  <a:lnTo>
                    <a:pt x="75760" y="290496"/>
                  </a:lnTo>
                  <a:lnTo>
                    <a:pt x="94772" y="244732"/>
                  </a:lnTo>
                  <a:lnTo>
                    <a:pt x="104780" y="217712"/>
                  </a:lnTo>
                  <a:lnTo>
                    <a:pt x="115686" y="188410"/>
                  </a:lnTo>
                  <a:lnTo>
                    <a:pt x="127189" y="157587"/>
                  </a:lnTo>
                  <a:lnTo>
                    <a:pt x="139091" y="125748"/>
                  </a:lnTo>
                  <a:lnTo>
                    <a:pt x="148437" y="98879"/>
                  </a:lnTo>
                  <a:lnTo>
                    <a:pt x="162585" y="53971"/>
                  </a:lnTo>
                  <a:lnTo>
                    <a:pt x="173025" y="10272"/>
                  </a:lnTo>
                  <a:lnTo>
                    <a:pt x="174454" y="715"/>
                  </a:lnTo>
                  <a:lnTo>
                    <a:pt x="174129" y="0"/>
                  </a:lnTo>
                  <a:lnTo>
                    <a:pt x="155780" y="43701"/>
                  </a:lnTo>
                  <a:lnTo>
                    <a:pt x="143619" y="88847"/>
                  </a:lnTo>
                  <a:lnTo>
                    <a:pt x="135985" y="126889"/>
                  </a:lnTo>
                  <a:lnTo>
                    <a:pt x="130240" y="167314"/>
                  </a:lnTo>
                  <a:lnTo>
                    <a:pt x="127216" y="206919"/>
                  </a:lnTo>
                  <a:lnTo>
                    <a:pt x="125872" y="243570"/>
                  </a:lnTo>
                  <a:lnTo>
                    <a:pt x="125115" y="286594"/>
                  </a:lnTo>
                  <a:lnTo>
                    <a:pt x="126302" y="315726"/>
                  </a:lnTo>
                  <a:lnTo>
                    <a:pt x="131581" y="326031"/>
                  </a:lnTo>
                  <a:lnTo>
                    <a:pt x="134964" y="329062"/>
                  </a:lnTo>
                  <a:lnTo>
                    <a:pt x="142485" y="332428"/>
                  </a:lnTo>
                  <a:lnTo>
                    <a:pt x="147879" y="329799"/>
                  </a:lnTo>
                  <a:lnTo>
                    <a:pt x="161396" y="317469"/>
                  </a:lnTo>
                  <a:lnTo>
                    <a:pt x="188245" y="273839"/>
                  </a:lnTo>
                  <a:lnTo>
                    <a:pt x="212027" y="226746"/>
                  </a:lnTo>
                  <a:lnTo>
                    <a:pt x="225284" y="199371"/>
                  </a:lnTo>
                  <a:lnTo>
                    <a:pt x="247539" y="152021"/>
                  </a:lnTo>
                  <a:lnTo>
                    <a:pt x="265426" y="111928"/>
                  </a:lnTo>
                  <a:lnTo>
                    <a:pt x="282724" y="67672"/>
                  </a:lnTo>
                  <a:lnTo>
                    <a:pt x="295393" y="29549"/>
                  </a:lnTo>
                  <a:lnTo>
                    <a:pt x="295678" y="29807"/>
                  </a:lnTo>
                  <a:lnTo>
                    <a:pt x="282594" y="43653"/>
                  </a:lnTo>
                  <a:lnTo>
                    <a:pt x="267587" y="82485"/>
                  </a:lnTo>
                  <a:lnTo>
                    <a:pt x="256698" y="118181"/>
                  </a:lnTo>
                  <a:lnTo>
                    <a:pt x="246919" y="156153"/>
                  </a:lnTo>
                  <a:lnTo>
                    <a:pt x="242574" y="191845"/>
                  </a:lnTo>
                  <a:lnTo>
                    <a:pt x="240642" y="224640"/>
                  </a:lnTo>
                  <a:lnTo>
                    <a:pt x="241436" y="263347"/>
                  </a:lnTo>
                  <a:lnTo>
                    <a:pt x="242774" y="272455"/>
                  </a:lnTo>
                  <a:lnTo>
                    <a:pt x="249903" y="286338"/>
                  </a:lnTo>
                  <a:lnTo>
                    <a:pt x="254768" y="292016"/>
                  </a:lnTo>
                  <a:lnTo>
                    <a:pt x="267699" y="298326"/>
                  </a:lnTo>
                  <a:lnTo>
                    <a:pt x="275098" y="300007"/>
                  </a:lnTo>
                  <a:lnTo>
                    <a:pt x="290847" y="296233"/>
                  </a:lnTo>
                  <a:lnTo>
                    <a:pt x="315297" y="28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793"/>
            <p:cNvSpPr/>
            <p:nvPr>
              <p:custDataLst>
                <p:tags r:id="rId162"/>
              </p:custDataLst>
            </p:nvPr>
          </p:nvSpPr>
          <p:spPr>
            <a:xfrm>
              <a:off x="5753100" y="5458868"/>
              <a:ext cx="171451" cy="530769"/>
            </a:xfrm>
            <a:custGeom>
              <a:avLst/>
              <a:gdLst/>
              <a:ahLst/>
              <a:cxnLst/>
              <a:rect l="0" t="0" r="0" b="0"/>
              <a:pathLst>
                <a:path w="171451" h="530769">
                  <a:moveTo>
                    <a:pt x="171450" y="27532"/>
                  </a:moveTo>
                  <a:lnTo>
                    <a:pt x="171450" y="27532"/>
                  </a:lnTo>
                  <a:lnTo>
                    <a:pt x="135999" y="3683"/>
                  </a:lnTo>
                  <a:lnTo>
                    <a:pt x="121827" y="0"/>
                  </a:lnTo>
                  <a:lnTo>
                    <a:pt x="108474" y="714"/>
                  </a:lnTo>
                  <a:lnTo>
                    <a:pt x="97364" y="5265"/>
                  </a:lnTo>
                  <a:lnTo>
                    <a:pt x="92427" y="8453"/>
                  </a:lnTo>
                  <a:lnTo>
                    <a:pt x="78734" y="33168"/>
                  </a:lnTo>
                  <a:lnTo>
                    <a:pt x="65741" y="67302"/>
                  </a:lnTo>
                  <a:lnTo>
                    <a:pt x="56324" y="110970"/>
                  </a:lnTo>
                  <a:lnTo>
                    <a:pt x="53254" y="143167"/>
                  </a:lnTo>
                  <a:lnTo>
                    <a:pt x="51891" y="176998"/>
                  </a:lnTo>
                  <a:lnTo>
                    <a:pt x="51285" y="213200"/>
                  </a:lnTo>
                  <a:lnTo>
                    <a:pt x="52898" y="250457"/>
                  </a:lnTo>
                  <a:lnTo>
                    <a:pt x="55260" y="288182"/>
                  </a:lnTo>
                  <a:lnTo>
                    <a:pt x="56309" y="326115"/>
                  </a:lnTo>
                  <a:lnTo>
                    <a:pt x="56776" y="360378"/>
                  </a:lnTo>
                  <a:lnTo>
                    <a:pt x="55157" y="407434"/>
                  </a:lnTo>
                  <a:lnTo>
                    <a:pt x="48328" y="450776"/>
                  </a:lnTo>
                  <a:lnTo>
                    <a:pt x="33379" y="496604"/>
                  </a:lnTo>
                  <a:lnTo>
                    <a:pt x="14517" y="525798"/>
                  </a:lnTo>
                  <a:lnTo>
                    <a:pt x="11795" y="529043"/>
                  </a:lnTo>
                  <a:lnTo>
                    <a:pt x="9274" y="530500"/>
                  </a:lnTo>
                  <a:lnTo>
                    <a:pt x="6888" y="530768"/>
                  </a:lnTo>
                  <a:lnTo>
                    <a:pt x="0" y="52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94"/>
            <p:cNvSpPr/>
            <p:nvPr>
              <p:custDataLst>
                <p:tags r:id="rId163"/>
              </p:custDataLst>
            </p:nvPr>
          </p:nvSpPr>
          <p:spPr>
            <a:xfrm>
              <a:off x="5493543" y="5665706"/>
              <a:ext cx="157958" cy="174197"/>
            </a:xfrm>
            <a:custGeom>
              <a:avLst/>
              <a:gdLst/>
              <a:ahLst/>
              <a:cxnLst/>
              <a:rect l="0" t="0" r="0" b="0"/>
              <a:pathLst>
                <a:path w="157958" h="174197">
                  <a:moveTo>
                    <a:pt x="157957" y="30244"/>
                  </a:moveTo>
                  <a:lnTo>
                    <a:pt x="157957" y="30244"/>
                  </a:lnTo>
                  <a:lnTo>
                    <a:pt x="157957" y="26873"/>
                  </a:lnTo>
                  <a:lnTo>
                    <a:pt x="156075" y="23336"/>
                  </a:lnTo>
                  <a:lnTo>
                    <a:pt x="143209" y="6120"/>
                  </a:lnTo>
                  <a:lnTo>
                    <a:pt x="135881" y="1883"/>
                  </a:lnTo>
                  <a:lnTo>
                    <a:pt x="127920" y="0"/>
                  </a:lnTo>
                  <a:lnTo>
                    <a:pt x="102020" y="5682"/>
                  </a:lnTo>
                  <a:lnTo>
                    <a:pt x="64164" y="29787"/>
                  </a:lnTo>
                  <a:lnTo>
                    <a:pt x="19381" y="71493"/>
                  </a:lnTo>
                  <a:lnTo>
                    <a:pt x="5586" y="95144"/>
                  </a:lnTo>
                  <a:lnTo>
                    <a:pt x="395" y="117884"/>
                  </a:lnTo>
                  <a:lnTo>
                    <a:pt x="0" y="128888"/>
                  </a:lnTo>
                  <a:lnTo>
                    <a:pt x="5203" y="146758"/>
                  </a:lnTo>
                  <a:lnTo>
                    <a:pt x="9555" y="154486"/>
                  </a:lnTo>
                  <a:lnTo>
                    <a:pt x="23797" y="166836"/>
                  </a:lnTo>
                  <a:lnTo>
                    <a:pt x="32534" y="172106"/>
                  </a:lnTo>
                  <a:lnTo>
                    <a:pt x="57293" y="174196"/>
                  </a:lnTo>
                  <a:lnTo>
                    <a:pt x="102966" y="167441"/>
                  </a:lnTo>
                  <a:lnTo>
                    <a:pt x="151607" y="15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795"/>
            <p:cNvSpPr/>
            <p:nvPr>
              <p:custDataLst>
                <p:tags r:id="rId164"/>
              </p:custDataLst>
            </p:nvPr>
          </p:nvSpPr>
          <p:spPr>
            <a:xfrm>
              <a:off x="5213350" y="5626100"/>
              <a:ext cx="79372" cy="273051"/>
            </a:xfrm>
            <a:custGeom>
              <a:avLst/>
              <a:gdLst/>
              <a:ahLst/>
              <a:cxnLst/>
              <a:rect l="0" t="0" r="0" b="0"/>
              <a:pathLst>
                <a:path w="79372" h="27305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36595" y="12209"/>
                  </a:lnTo>
                  <a:lnTo>
                    <a:pt x="62497" y="32907"/>
                  </a:lnTo>
                  <a:lnTo>
                    <a:pt x="72696" y="44964"/>
                  </a:lnTo>
                  <a:lnTo>
                    <a:pt x="78171" y="61141"/>
                  </a:lnTo>
                  <a:lnTo>
                    <a:pt x="79371" y="91965"/>
                  </a:lnTo>
                  <a:lnTo>
                    <a:pt x="71495" y="131671"/>
                  </a:lnTo>
                  <a:lnTo>
                    <a:pt x="51993" y="177302"/>
                  </a:lnTo>
                  <a:lnTo>
                    <a:pt x="31398" y="218341"/>
                  </a:lnTo>
                  <a:lnTo>
                    <a:pt x="19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796"/>
            <p:cNvSpPr/>
            <p:nvPr>
              <p:custDataLst>
                <p:tags r:id="rId165"/>
              </p:custDataLst>
            </p:nvPr>
          </p:nvSpPr>
          <p:spPr>
            <a:xfrm>
              <a:off x="5004032" y="5791200"/>
              <a:ext cx="247419" cy="38024"/>
            </a:xfrm>
            <a:custGeom>
              <a:avLst/>
              <a:gdLst/>
              <a:ahLst/>
              <a:cxnLst/>
              <a:rect l="0" t="0" r="0" b="0"/>
              <a:pathLst>
                <a:path w="247419" h="38024">
                  <a:moveTo>
                    <a:pt x="18818" y="31750"/>
                  </a:moveTo>
                  <a:lnTo>
                    <a:pt x="18818" y="31750"/>
                  </a:lnTo>
                  <a:lnTo>
                    <a:pt x="0" y="38023"/>
                  </a:lnTo>
                  <a:lnTo>
                    <a:pt x="40872" y="37390"/>
                  </a:lnTo>
                  <a:lnTo>
                    <a:pt x="86971" y="32322"/>
                  </a:lnTo>
                  <a:lnTo>
                    <a:pt x="122486" y="25889"/>
                  </a:lnTo>
                  <a:lnTo>
                    <a:pt x="157556" y="20208"/>
                  </a:lnTo>
                  <a:lnTo>
                    <a:pt x="190546" y="14626"/>
                  </a:lnTo>
                  <a:lnTo>
                    <a:pt x="247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97"/>
            <p:cNvSpPr/>
            <p:nvPr>
              <p:custDataLst>
                <p:tags r:id="rId166"/>
              </p:custDataLst>
            </p:nvPr>
          </p:nvSpPr>
          <p:spPr>
            <a:xfrm>
              <a:off x="4991100" y="572770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12700"/>
                  </a:moveTo>
                  <a:lnTo>
                    <a:pt x="0" y="12700"/>
                  </a:lnTo>
                  <a:lnTo>
                    <a:pt x="43308" y="12700"/>
                  </a:lnTo>
                  <a:lnTo>
                    <a:pt x="81506" y="10818"/>
                  </a:lnTo>
                  <a:lnTo>
                    <a:pt x="128572" y="5792"/>
                  </a:lnTo>
                  <a:lnTo>
                    <a:pt x="160860" y="2574"/>
                  </a:lnTo>
                  <a:lnTo>
                    <a:pt x="204688" y="76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367"/>
          <p:cNvGrpSpPr/>
          <p:nvPr/>
        </p:nvGrpSpPr>
        <p:grpSpPr>
          <a:xfrm>
            <a:off x="4476750" y="5619750"/>
            <a:ext cx="323851" cy="215901"/>
            <a:chOff x="4476750" y="5619750"/>
            <a:chExt cx="323851" cy="215901"/>
          </a:xfrm>
        </p:grpSpPr>
        <p:sp>
          <p:nvSpPr>
            <p:cNvPr id="234" name="SMARTInkShape-1798"/>
            <p:cNvSpPr/>
            <p:nvPr>
              <p:custDataLst>
                <p:tags r:id="rId152"/>
              </p:custDataLst>
            </p:nvPr>
          </p:nvSpPr>
          <p:spPr>
            <a:xfrm>
              <a:off x="4787900" y="561975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10597" y="39720"/>
                  </a:lnTo>
                  <a:lnTo>
                    <a:pt x="8708" y="82094"/>
                  </a:lnTo>
                  <a:lnTo>
                    <a:pt x="7216" y="106940"/>
                  </a:lnTo>
                  <a:lnTo>
                    <a:pt x="5516" y="133383"/>
                  </a:lnTo>
                  <a:lnTo>
                    <a:pt x="2452" y="17922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99"/>
            <p:cNvSpPr/>
            <p:nvPr>
              <p:custDataLst>
                <p:tags r:id="rId153"/>
              </p:custDataLst>
            </p:nvPr>
          </p:nvSpPr>
          <p:spPr>
            <a:xfrm>
              <a:off x="4495800" y="5765800"/>
              <a:ext cx="158751" cy="24518"/>
            </a:xfrm>
            <a:custGeom>
              <a:avLst/>
              <a:gdLst/>
              <a:ahLst/>
              <a:cxnLst/>
              <a:rect l="0" t="0" r="0" b="0"/>
              <a:pathLst>
                <a:path w="158751" h="24518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8952" y="24517"/>
                  </a:lnTo>
                  <a:lnTo>
                    <a:pt x="54925" y="21768"/>
                  </a:lnTo>
                  <a:lnTo>
                    <a:pt x="94591" y="16484"/>
                  </a:lnTo>
                  <a:lnTo>
                    <a:pt x="141686" y="471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800"/>
            <p:cNvSpPr/>
            <p:nvPr>
              <p:custDataLst>
                <p:tags r:id="rId154"/>
              </p:custDataLst>
            </p:nvPr>
          </p:nvSpPr>
          <p:spPr>
            <a:xfrm>
              <a:off x="4476750" y="56959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087" y="9590"/>
                  </a:lnTo>
                  <a:lnTo>
                    <a:pt x="89777" y="3939"/>
                  </a:lnTo>
                  <a:lnTo>
                    <a:pt x="136372" y="7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368"/>
          <p:cNvGrpSpPr/>
          <p:nvPr/>
        </p:nvGrpSpPr>
        <p:grpSpPr>
          <a:xfrm>
            <a:off x="3304094" y="5547175"/>
            <a:ext cx="836107" cy="297822"/>
            <a:chOff x="3304094" y="5547175"/>
            <a:chExt cx="836107" cy="297822"/>
          </a:xfrm>
        </p:grpSpPr>
        <p:sp>
          <p:nvSpPr>
            <p:cNvPr id="238" name="SMARTInkShape-1801"/>
            <p:cNvSpPr/>
            <p:nvPr>
              <p:custDataLst>
                <p:tags r:id="rId148"/>
              </p:custDataLst>
            </p:nvPr>
          </p:nvSpPr>
          <p:spPr>
            <a:xfrm>
              <a:off x="3304094" y="5642445"/>
              <a:ext cx="124907" cy="178753"/>
            </a:xfrm>
            <a:custGeom>
              <a:avLst/>
              <a:gdLst/>
              <a:ahLst/>
              <a:cxnLst/>
              <a:rect l="0" t="0" r="0" b="0"/>
              <a:pathLst>
                <a:path w="124907" h="178753">
                  <a:moveTo>
                    <a:pt x="105856" y="28105"/>
                  </a:moveTo>
                  <a:lnTo>
                    <a:pt x="105856" y="28105"/>
                  </a:lnTo>
                  <a:lnTo>
                    <a:pt x="115981" y="17273"/>
                  </a:lnTo>
                  <a:lnTo>
                    <a:pt x="117411" y="13178"/>
                  </a:lnTo>
                  <a:lnTo>
                    <a:pt x="117087" y="11803"/>
                  </a:lnTo>
                  <a:lnTo>
                    <a:pt x="116166" y="10887"/>
                  </a:lnTo>
                  <a:lnTo>
                    <a:pt x="113259" y="9164"/>
                  </a:lnTo>
                  <a:lnTo>
                    <a:pt x="100228" y="325"/>
                  </a:lnTo>
                  <a:lnTo>
                    <a:pt x="90655" y="0"/>
                  </a:lnTo>
                  <a:lnTo>
                    <a:pt x="71483" y="5667"/>
                  </a:lnTo>
                  <a:lnTo>
                    <a:pt x="56007" y="13899"/>
                  </a:lnTo>
                  <a:lnTo>
                    <a:pt x="18057" y="50189"/>
                  </a:lnTo>
                  <a:lnTo>
                    <a:pt x="4974" y="74943"/>
                  </a:lnTo>
                  <a:lnTo>
                    <a:pt x="0" y="103522"/>
                  </a:lnTo>
                  <a:lnTo>
                    <a:pt x="2600" y="120185"/>
                  </a:lnTo>
                  <a:lnTo>
                    <a:pt x="9164" y="134646"/>
                  </a:lnTo>
                  <a:lnTo>
                    <a:pt x="24760" y="153982"/>
                  </a:lnTo>
                  <a:lnTo>
                    <a:pt x="42787" y="168256"/>
                  </a:lnTo>
                  <a:lnTo>
                    <a:pt x="61534" y="176563"/>
                  </a:lnTo>
                  <a:lnTo>
                    <a:pt x="74163" y="178752"/>
                  </a:lnTo>
                  <a:lnTo>
                    <a:pt x="124906" y="16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802"/>
            <p:cNvSpPr/>
            <p:nvPr>
              <p:custDataLst>
                <p:tags r:id="rId149"/>
              </p:custDataLst>
            </p:nvPr>
          </p:nvSpPr>
          <p:spPr>
            <a:xfrm>
              <a:off x="4000500" y="56324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5008"/>
                  </a:lnTo>
                  <a:lnTo>
                    <a:pt x="17578" y="21698"/>
                  </a:lnTo>
                  <a:lnTo>
                    <a:pt x="57643" y="12831"/>
                  </a:lnTo>
                  <a:lnTo>
                    <a:pt x="98767" y="489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03"/>
            <p:cNvSpPr/>
            <p:nvPr>
              <p:custDataLst>
                <p:tags r:id="rId150"/>
              </p:custDataLst>
            </p:nvPr>
          </p:nvSpPr>
          <p:spPr>
            <a:xfrm>
              <a:off x="3774218" y="5547175"/>
              <a:ext cx="365983" cy="297822"/>
            </a:xfrm>
            <a:custGeom>
              <a:avLst/>
              <a:gdLst/>
              <a:ahLst/>
              <a:cxnLst/>
              <a:rect l="0" t="0" r="0" b="0"/>
              <a:pathLst>
                <a:path w="365983" h="297822">
                  <a:moveTo>
                    <a:pt x="92932" y="186875"/>
                  </a:moveTo>
                  <a:lnTo>
                    <a:pt x="92932" y="186875"/>
                  </a:lnTo>
                  <a:lnTo>
                    <a:pt x="92932" y="163109"/>
                  </a:lnTo>
                  <a:lnTo>
                    <a:pt x="91520" y="159742"/>
                  </a:lnTo>
                  <a:lnTo>
                    <a:pt x="78626" y="146987"/>
                  </a:lnTo>
                  <a:lnTo>
                    <a:pt x="74928" y="146172"/>
                  </a:lnTo>
                  <a:lnTo>
                    <a:pt x="65175" y="147148"/>
                  </a:lnTo>
                  <a:lnTo>
                    <a:pt x="44412" y="158406"/>
                  </a:lnTo>
                  <a:lnTo>
                    <a:pt x="20386" y="181888"/>
                  </a:lnTo>
                  <a:lnTo>
                    <a:pt x="5507" y="211191"/>
                  </a:lnTo>
                  <a:lnTo>
                    <a:pt x="0" y="242213"/>
                  </a:lnTo>
                  <a:lnTo>
                    <a:pt x="5111" y="270378"/>
                  </a:lnTo>
                  <a:lnTo>
                    <a:pt x="15562" y="289855"/>
                  </a:lnTo>
                  <a:lnTo>
                    <a:pt x="20185" y="293628"/>
                  </a:lnTo>
                  <a:lnTo>
                    <a:pt x="30967" y="297821"/>
                  </a:lnTo>
                  <a:lnTo>
                    <a:pt x="44695" y="294039"/>
                  </a:lnTo>
                  <a:lnTo>
                    <a:pt x="52308" y="290068"/>
                  </a:lnTo>
                  <a:lnTo>
                    <a:pt x="76505" y="260881"/>
                  </a:lnTo>
                  <a:lnTo>
                    <a:pt x="93157" y="227293"/>
                  </a:lnTo>
                  <a:lnTo>
                    <a:pt x="108554" y="186494"/>
                  </a:lnTo>
                  <a:lnTo>
                    <a:pt x="120101" y="142491"/>
                  </a:lnTo>
                  <a:lnTo>
                    <a:pt x="128055" y="104589"/>
                  </a:lnTo>
                  <a:lnTo>
                    <a:pt x="134619" y="61129"/>
                  </a:lnTo>
                  <a:lnTo>
                    <a:pt x="134682" y="32259"/>
                  </a:lnTo>
                  <a:lnTo>
                    <a:pt x="130807" y="7764"/>
                  </a:lnTo>
                  <a:lnTo>
                    <a:pt x="129470" y="6084"/>
                  </a:lnTo>
                  <a:lnTo>
                    <a:pt x="127874" y="4964"/>
                  </a:lnTo>
                  <a:lnTo>
                    <a:pt x="125399" y="7040"/>
                  </a:lnTo>
                  <a:lnTo>
                    <a:pt x="118886" y="16872"/>
                  </a:lnTo>
                  <a:lnTo>
                    <a:pt x="114028" y="48387"/>
                  </a:lnTo>
                  <a:lnTo>
                    <a:pt x="115959" y="92377"/>
                  </a:lnTo>
                  <a:lnTo>
                    <a:pt x="119159" y="124649"/>
                  </a:lnTo>
                  <a:lnTo>
                    <a:pt x="124927" y="170789"/>
                  </a:lnTo>
                  <a:lnTo>
                    <a:pt x="131104" y="209390"/>
                  </a:lnTo>
                  <a:lnTo>
                    <a:pt x="141857" y="256063"/>
                  </a:lnTo>
                  <a:lnTo>
                    <a:pt x="142482" y="258401"/>
                  </a:lnTo>
                  <a:lnTo>
                    <a:pt x="145015" y="257843"/>
                  </a:lnTo>
                  <a:lnTo>
                    <a:pt x="153475" y="251576"/>
                  </a:lnTo>
                  <a:lnTo>
                    <a:pt x="177563" y="207207"/>
                  </a:lnTo>
                  <a:lnTo>
                    <a:pt x="195221" y="169336"/>
                  </a:lnTo>
                  <a:lnTo>
                    <a:pt x="212948" y="130396"/>
                  </a:lnTo>
                  <a:lnTo>
                    <a:pt x="229528" y="94746"/>
                  </a:lnTo>
                  <a:lnTo>
                    <a:pt x="250057" y="55547"/>
                  </a:lnTo>
                  <a:lnTo>
                    <a:pt x="271101" y="11154"/>
                  </a:lnTo>
                  <a:lnTo>
                    <a:pt x="275310" y="754"/>
                  </a:lnTo>
                  <a:lnTo>
                    <a:pt x="275900" y="0"/>
                  </a:lnTo>
                  <a:lnTo>
                    <a:pt x="276294" y="203"/>
                  </a:lnTo>
                  <a:lnTo>
                    <a:pt x="276557" y="1043"/>
                  </a:lnTo>
                  <a:lnTo>
                    <a:pt x="262730" y="48044"/>
                  </a:lnTo>
                  <a:lnTo>
                    <a:pt x="256053" y="92274"/>
                  </a:lnTo>
                  <a:lnTo>
                    <a:pt x="253625" y="126486"/>
                  </a:lnTo>
                  <a:lnTo>
                    <a:pt x="253251" y="161446"/>
                  </a:lnTo>
                  <a:lnTo>
                    <a:pt x="257008" y="207483"/>
                  </a:lnTo>
                  <a:lnTo>
                    <a:pt x="264597" y="251598"/>
                  </a:lnTo>
                  <a:lnTo>
                    <a:pt x="272891" y="277742"/>
                  </a:lnTo>
                  <a:lnTo>
                    <a:pt x="276405" y="281320"/>
                  </a:lnTo>
                  <a:lnTo>
                    <a:pt x="285953" y="285295"/>
                  </a:lnTo>
                  <a:lnTo>
                    <a:pt x="309971" y="280790"/>
                  </a:lnTo>
                  <a:lnTo>
                    <a:pt x="365982" y="25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04"/>
            <p:cNvSpPr/>
            <p:nvPr>
              <p:custDataLst>
                <p:tags r:id="rId151"/>
              </p:custDataLst>
            </p:nvPr>
          </p:nvSpPr>
          <p:spPr>
            <a:xfrm>
              <a:off x="3556000" y="57912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69"/>
          <p:cNvGrpSpPr/>
          <p:nvPr/>
        </p:nvGrpSpPr>
        <p:grpSpPr>
          <a:xfrm>
            <a:off x="2965450" y="5245100"/>
            <a:ext cx="139701" cy="949266"/>
            <a:chOff x="2965450" y="5245100"/>
            <a:chExt cx="139701" cy="949266"/>
          </a:xfrm>
        </p:grpSpPr>
        <p:sp>
          <p:nvSpPr>
            <p:cNvPr id="243" name="SMARTInkShape-1805"/>
            <p:cNvSpPr/>
            <p:nvPr>
              <p:custDataLst>
                <p:tags r:id="rId145"/>
              </p:custDataLst>
            </p:nvPr>
          </p:nvSpPr>
          <p:spPr>
            <a:xfrm>
              <a:off x="2965450" y="5245100"/>
              <a:ext cx="110874" cy="203201"/>
            </a:xfrm>
            <a:custGeom>
              <a:avLst/>
              <a:gdLst/>
              <a:ahLst/>
              <a:cxnLst/>
              <a:rect l="0" t="0" r="0" b="0"/>
              <a:pathLst>
                <a:path w="110874" h="203201">
                  <a:moveTo>
                    <a:pt x="25400" y="0"/>
                  </a:moveTo>
                  <a:lnTo>
                    <a:pt x="25400" y="0"/>
                  </a:lnTo>
                  <a:lnTo>
                    <a:pt x="27281" y="32638"/>
                  </a:lnTo>
                  <a:lnTo>
                    <a:pt x="38265" y="78717"/>
                  </a:lnTo>
                  <a:lnTo>
                    <a:pt x="46599" y="119031"/>
                  </a:lnTo>
                  <a:lnTo>
                    <a:pt x="50554" y="165900"/>
                  </a:lnTo>
                  <a:lnTo>
                    <a:pt x="50768" y="170719"/>
                  </a:lnTo>
                  <a:lnTo>
                    <a:pt x="52209" y="135241"/>
                  </a:lnTo>
                  <a:lnTo>
                    <a:pt x="60939" y="112116"/>
                  </a:lnTo>
                  <a:lnTo>
                    <a:pt x="72767" y="96909"/>
                  </a:lnTo>
                  <a:lnTo>
                    <a:pt x="73911" y="94240"/>
                  </a:lnTo>
                  <a:lnTo>
                    <a:pt x="75380" y="93165"/>
                  </a:lnTo>
                  <a:lnTo>
                    <a:pt x="77064" y="93154"/>
                  </a:lnTo>
                  <a:lnTo>
                    <a:pt x="80817" y="95024"/>
                  </a:lnTo>
                  <a:lnTo>
                    <a:pt x="94438" y="107336"/>
                  </a:lnTo>
                  <a:lnTo>
                    <a:pt x="102849" y="118979"/>
                  </a:lnTo>
                  <a:lnTo>
                    <a:pt x="110873" y="149440"/>
                  </a:lnTo>
                  <a:lnTo>
                    <a:pt x="110604" y="153955"/>
                  </a:lnTo>
                  <a:lnTo>
                    <a:pt x="106542" y="162733"/>
                  </a:lnTo>
                  <a:lnTo>
                    <a:pt x="100034" y="169458"/>
                  </a:lnTo>
                  <a:lnTo>
                    <a:pt x="82791" y="179091"/>
                  </a:lnTo>
                  <a:lnTo>
                    <a:pt x="41989" y="19498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806"/>
            <p:cNvSpPr/>
            <p:nvPr>
              <p:custDataLst>
                <p:tags r:id="rId146"/>
              </p:custDataLst>
            </p:nvPr>
          </p:nvSpPr>
          <p:spPr>
            <a:xfrm>
              <a:off x="2967252" y="6081475"/>
              <a:ext cx="137899" cy="112891"/>
            </a:xfrm>
            <a:custGeom>
              <a:avLst/>
              <a:gdLst/>
              <a:ahLst/>
              <a:cxnLst/>
              <a:rect l="0" t="0" r="0" b="0"/>
              <a:pathLst>
                <a:path w="137899" h="112891">
                  <a:moveTo>
                    <a:pt x="61698" y="58975"/>
                  </a:moveTo>
                  <a:lnTo>
                    <a:pt x="61698" y="58975"/>
                  </a:lnTo>
                  <a:lnTo>
                    <a:pt x="62404" y="48835"/>
                  </a:lnTo>
                  <a:lnTo>
                    <a:pt x="66724" y="31363"/>
                  </a:lnTo>
                  <a:lnTo>
                    <a:pt x="66754" y="20597"/>
                  </a:lnTo>
                  <a:lnTo>
                    <a:pt x="64415" y="11109"/>
                  </a:lnTo>
                  <a:lnTo>
                    <a:pt x="59143" y="4070"/>
                  </a:lnTo>
                  <a:lnTo>
                    <a:pt x="55761" y="1205"/>
                  </a:lnTo>
                  <a:lnTo>
                    <a:pt x="51390" y="0"/>
                  </a:lnTo>
                  <a:lnTo>
                    <a:pt x="40889" y="543"/>
                  </a:lnTo>
                  <a:lnTo>
                    <a:pt x="26448" y="4817"/>
                  </a:lnTo>
                  <a:lnTo>
                    <a:pt x="17574" y="12327"/>
                  </a:lnTo>
                  <a:lnTo>
                    <a:pt x="9632" y="23426"/>
                  </a:lnTo>
                  <a:lnTo>
                    <a:pt x="1899" y="45541"/>
                  </a:lnTo>
                  <a:lnTo>
                    <a:pt x="0" y="69968"/>
                  </a:lnTo>
                  <a:lnTo>
                    <a:pt x="4298" y="93669"/>
                  </a:lnTo>
                  <a:lnTo>
                    <a:pt x="10552" y="105203"/>
                  </a:lnTo>
                  <a:lnTo>
                    <a:pt x="18035" y="111271"/>
                  </a:lnTo>
                  <a:lnTo>
                    <a:pt x="22006" y="112890"/>
                  </a:lnTo>
                  <a:lnTo>
                    <a:pt x="30181" y="112805"/>
                  </a:lnTo>
                  <a:lnTo>
                    <a:pt x="34337" y="111795"/>
                  </a:lnTo>
                  <a:lnTo>
                    <a:pt x="42717" y="105029"/>
                  </a:lnTo>
                  <a:lnTo>
                    <a:pt x="63118" y="77399"/>
                  </a:lnTo>
                  <a:lnTo>
                    <a:pt x="78702" y="37301"/>
                  </a:lnTo>
                  <a:lnTo>
                    <a:pt x="79839" y="32409"/>
                  </a:lnTo>
                  <a:lnTo>
                    <a:pt x="80142" y="32092"/>
                  </a:lnTo>
                  <a:lnTo>
                    <a:pt x="80344" y="32587"/>
                  </a:lnTo>
                  <a:lnTo>
                    <a:pt x="82079" y="49293"/>
                  </a:lnTo>
                  <a:lnTo>
                    <a:pt x="90863" y="69669"/>
                  </a:lnTo>
                  <a:lnTo>
                    <a:pt x="98414" y="80426"/>
                  </a:lnTo>
                  <a:lnTo>
                    <a:pt x="137898" y="103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807"/>
            <p:cNvSpPr/>
            <p:nvPr>
              <p:custDataLst>
                <p:tags r:id="rId147"/>
              </p:custDataLst>
            </p:nvPr>
          </p:nvSpPr>
          <p:spPr>
            <a:xfrm>
              <a:off x="3022600" y="5481194"/>
              <a:ext cx="82551" cy="437007"/>
            </a:xfrm>
            <a:custGeom>
              <a:avLst/>
              <a:gdLst/>
              <a:ahLst/>
              <a:cxnLst/>
              <a:rect l="0" t="0" r="0" b="0"/>
              <a:pathLst>
                <a:path w="82551" h="437007">
                  <a:moveTo>
                    <a:pt x="82550" y="11556"/>
                  </a:moveTo>
                  <a:lnTo>
                    <a:pt x="82550" y="11556"/>
                  </a:lnTo>
                  <a:lnTo>
                    <a:pt x="59438" y="0"/>
                  </a:lnTo>
                  <a:lnTo>
                    <a:pt x="57970" y="324"/>
                  </a:lnTo>
                  <a:lnTo>
                    <a:pt x="54457" y="2566"/>
                  </a:lnTo>
                  <a:lnTo>
                    <a:pt x="48513" y="11165"/>
                  </a:lnTo>
                  <a:lnTo>
                    <a:pt x="33051" y="55318"/>
                  </a:lnTo>
                  <a:lnTo>
                    <a:pt x="25785" y="93903"/>
                  </a:lnTo>
                  <a:lnTo>
                    <a:pt x="21046" y="132146"/>
                  </a:lnTo>
                  <a:lnTo>
                    <a:pt x="23404" y="172170"/>
                  </a:lnTo>
                  <a:lnTo>
                    <a:pt x="33040" y="213427"/>
                  </a:lnTo>
                  <a:lnTo>
                    <a:pt x="44832" y="250581"/>
                  </a:lnTo>
                  <a:lnTo>
                    <a:pt x="58088" y="294739"/>
                  </a:lnTo>
                  <a:lnTo>
                    <a:pt x="63136" y="341092"/>
                  </a:lnTo>
                  <a:lnTo>
                    <a:pt x="66434" y="377008"/>
                  </a:lnTo>
                  <a:lnTo>
                    <a:pt x="63392" y="391289"/>
                  </a:lnTo>
                  <a:lnTo>
                    <a:pt x="57337" y="404694"/>
                  </a:lnTo>
                  <a:lnTo>
                    <a:pt x="42624" y="420769"/>
                  </a:lnTo>
                  <a:lnTo>
                    <a:pt x="28230" y="431097"/>
                  </a:lnTo>
                  <a:lnTo>
                    <a:pt x="0" y="43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370"/>
          <p:cNvGrpSpPr/>
          <p:nvPr/>
        </p:nvGrpSpPr>
        <p:grpSpPr>
          <a:xfrm>
            <a:off x="1996829" y="5620633"/>
            <a:ext cx="411680" cy="234068"/>
            <a:chOff x="1996829" y="5620633"/>
            <a:chExt cx="411680" cy="234068"/>
          </a:xfrm>
        </p:grpSpPr>
        <p:sp>
          <p:nvSpPr>
            <p:cNvPr id="247" name="SMARTInkShape-1808"/>
            <p:cNvSpPr/>
            <p:nvPr>
              <p:custDataLst>
                <p:tags r:id="rId142"/>
              </p:custDataLst>
            </p:nvPr>
          </p:nvSpPr>
          <p:spPr>
            <a:xfrm>
              <a:off x="2303229" y="5620633"/>
              <a:ext cx="105280" cy="234068"/>
            </a:xfrm>
            <a:custGeom>
              <a:avLst/>
              <a:gdLst/>
              <a:ahLst/>
              <a:cxnLst/>
              <a:rect l="0" t="0" r="0" b="0"/>
              <a:pathLst>
                <a:path w="105280" h="234068">
                  <a:moveTo>
                    <a:pt x="8171" y="5467"/>
                  </a:moveTo>
                  <a:lnTo>
                    <a:pt x="8171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38342" y="20242"/>
                  </a:lnTo>
                  <a:lnTo>
                    <a:pt x="69714" y="47945"/>
                  </a:lnTo>
                  <a:lnTo>
                    <a:pt x="94610" y="82964"/>
                  </a:lnTo>
                  <a:lnTo>
                    <a:pt x="105279" y="126893"/>
                  </a:lnTo>
                  <a:lnTo>
                    <a:pt x="101698" y="168916"/>
                  </a:lnTo>
                  <a:lnTo>
                    <a:pt x="95071" y="208178"/>
                  </a:lnTo>
                  <a:lnTo>
                    <a:pt x="90721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809"/>
            <p:cNvSpPr/>
            <p:nvPr>
              <p:custDataLst>
                <p:tags r:id="rId143"/>
              </p:custDataLst>
            </p:nvPr>
          </p:nvSpPr>
          <p:spPr>
            <a:xfrm>
              <a:off x="1996829" y="5746750"/>
              <a:ext cx="327272" cy="56169"/>
            </a:xfrm>
            <a:custGeom>
              <a:avLst/>
              <a:gdLst/>
              <a:ahLst/>
              <a:cxnLst/>
              <a:rect l="0" t="0" r="0" b="0"/>
              <a:pathLst>
                <a:path w="327272" h="56169">
                  <a:moveTo>
                    <a:pt x="47871" y="38100"/>
                  </a:moveTo>
                  <a:lnTo>
                    <a:pt x="47871" y="38100"/>
                  </a:lnTo>
                  <a:lnTo>
                    <a:pt x="405" y="49656"/>
                  </a:lnTo>
                  <a:lnTo>
                    <a:pt x="0" y="50743"/>
                  </a:lnTo>
                  <a:lnTo>
                    <a:pt x="435" y="52172"/>
                  </a:lnTo>
                  <a:lnTo>
                    <a:pt x="1430" y="53831"/>
                  </a:lnTo>
                  <a:lnTo>
                    <a:pt x="19686" y="56168"/>
                  </a:lnTo>
                  <a:lnTo>
                    <a:pt x="50866" y="54832"/>
                  </a:lnTo>
                  <a:lnTo>
                    <a:pt x="94358" y="51180"/>
                  </a:lnTo>
                  <a:lnTo>
                    <a:pt x="119784" y="48231"/>
                  </a:lnTo>
                  <a:lnTo>
                    <a:pt x="146613" y="44854"/>
                  </a:lnTo>
                  <a:lnTo>
                    <a:pt x="172260" y="40486"/>
                  </a:lnTo>
                  <a:lnTo>
                    <a:pt x="197119" y="35458"/>
                  </a:lnTo>
                  <a:lnTo>
                    <a:pt x="244026" y="24226"/>
                  </a:lnTo>
                  <a:lnTo>
                    <a:pt x="286040" y="12178"/>
                  </a:lnTo>
                  <a:lnTo>
                    <a:pt x="327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810"/>
            <p:cNvSpPr/>
            <p:nvPr>
              <p:custDataLst>
                <p:tags r:id="rId144"/>
              </p:custDataLst>
            </p:nvPr>
          </p:nvSpPr>
          <p:spPr>
            <a:xfrm>
              <a:off x="2000511" y="5670550"/>
              <a:ext cx="329940" cy="31751"/>
            </a:xfrm>
            <a:custGeom>
              <a:avLst/>
              <a:gdLst/>
              <a:ahLst/>
              <a:cxnLst/>
              <a:rect l="0" t="0" r="0" b="0"/>
              <a:pathLst>
                <a:path w="329940" h="31751">
                  <a:moveTo>
                    <a:pt x="6089" y="31750"/>
                  </a:moveTo>
                  <a:lnTo>
                    <a:pt x="6089" y="31750"/>
                  </a:lnTo>
                  <a:lnTo>
                    <a:pt x="0" y="31750"/>
                  </a:lnTo>
                  <a:lnTo>
                    <a:pt x="38981" y="31750"/>
                  </a:lnTo>
                  <a:lnTo>
                    <a:pt x="80040" y="29868"/>
                  </a:lnTo>
                  <a:lnTo>
                    <a:pt x="113039" y="26681"/>
                  </a:lnTo>
                  <a:lnTo>
                    <a:pt x="151224" y="22912"/>
                  </a:lnTo>
                  <a:lnTo>
                    <a:pt x="193595" y="17002"/>
                  </a:lnTo>
                  <a:lnTo>
                    <a:pt x="236181" y="10379"/>
                  </a:lnTo>
                  <a:lnTo>
                    <a:pt x="273922" y="5084"/>
                  </a:lnTo>
                  <a:lnTo>
                    <a:pt x="329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371"/>
          <p:cNvGrpSpPr/>
          <p:nvPr/>
        </p:nvGrpSpPr>
        <p:grpSpPr>
          <a:xfrm>
            <a:off x="565150" y="3696869"/>
            <a:ext cx="6720664" cy="2665832"/>
            <a:chOff x="565150" y="3696869"/>
            <a:chExt cx="6720664" cy="2665832"/>
          </a:xfrm>
        </p:grpSpPr>
        <p:sp>
          <p:nvSpPr>
            <p:cNvPr id="251" name="SMARTInkShape-1811"/>
            <p:cNvSpPr/>
            <p:nvPr>
              <p:custDataLst>
                <p:tags r:id="rId109"/>
              </p:custDataLst>
            </p:nvPr>
          </p:nvSpPr>
          <p:spPr>
            <a:xfrm>
              <a:off x="565150" y="3696869"/>
              <a:ext cx="6720664" cy="2665832"/>
            </a:xfrm>
            <a:custGeom>
              <a:avLst/>
              <a:gdLst/>
              <a:ahLst/>
              <a:cxnLst/>
              <a:rect l="0" t="0" r="0" b="0"/>
              <a:pathLst>
                <a:path w="6720664" h="2665832">
                  <a:moveTo>
                    <a:pt x="0" y="335381"/>
                  </a:moveTo>
                  <a:lnTo>
                    <a:pt x="0" y="335381"/>
                  </a:lnTo>
                  <a:lnTo>
                    <a:pt x="0" y="332010"/>
                  </a:lnTo>
                  <a:lnTo>
                    <a:pt x="7526" y="328474"/>
                  </a:lnTo>
                  <a:lnTo>
                    <a:pt x="48837" y="320454"/>
                  </a:lnTo>
                  <a:lnTo>
                    <a:pt x="84735" y="314400"/>
                  </a:lnTo>
                  <a:lnTo>
                    <a:pt x="130088" y="307712"/>
                  </a:lnTo>
                  <a:lnTo>
                    <a:pt x="157986" y="304940"/>
                  </a:lnTo>
                  <a:lnTo>
                    <a:pt x="187874" y="302387"/>
                  </a:lnTo>
                  <a:lnTo>
                    <a:pt x="223322" y="299274"/>
                  </a:lnTo>
                  <a:lnTo>
                    <a:pt x="262475" y="295787"/>
                  </a:lnTo>
                  <a:lnTo>
                    <a:pt x="304100" y="292052"/>
                  </a:lnTo>
                  <a:lnTo>
                    <a:pt x="351606" y="286739"/>
                  </a:lnTo>
                  <a:lnTo>
                    <a:pt x="403032" y="280375"/>
                  </a:lnTo>
                  <a:lnTo>
                    <a:pt x="457071" y="273311"/>
                  </a:lnTo>
                  <a:lnTo>
                    <a:pt x="519203" y="264367"/>
                  </a:lnTo>
                  <a:lnTo>
                    <a:pt x="586730" y="254172"/>
                  </a:lnTo>
                  <a:lnTo>
                    <a:pt x="657853" y="243142"/>
                  </a:lnTo>
                  <a:lnTo>
                    <a:pt x="736313" y="231556"/>
                  </a:lnTo>
                  <a:lnTo>
                    <a:pt x="819664" y="219597"/>
                  </a:lnTo>
                  <a:lnTo>
                    <a:pt x="906276" y="207392"/>
                  </a:lnTo>
                  <a:lnTo>
                    <a:pt x="1000001" y="195021"/>
                  </a:lnTo>
                  <a:lnTo>
                    <a:pt x="1098467" y="182541"/>
                  </a:lnTo>
                  <a:lnTo>
                    <a:pt x="1200095" y="169988"/>
                  </a:lnTo>
                  <a:lnTo>
                    <a:pt x="1309474" y="156680"/>
                  </a:lnTo>
                  <a:lnTo>
                    <a:pt x="1424022" y="142869"/>
                  </a:lnTo>
                  <a:lnTo>
                    <a:pt x="1542014" y="128723"/>
                  </a:lnTo>
                  <a:lnTo>
                    <a:pt x="1665832" y="115059"/>
                  </a:lnTo>
                  <a:lnTo>
                    <a:pt x="1793532" y="101716"/>
                  </a:lnTo>
                  <a:lnTo>
                    <a:pt x="1923822" y="88588"/>
                  </a:lnTo>
                  <a:lnTo>
                    <a:pt x="2060070" y="77013"/>
                  </a:lnTo>
                  <a:lnTo>
                    <a:pt x="2200291" y="66475"/>
                  </a:lnTo>
                  <a:lnTo>
                    <a:pt x="2343160" y="56627"/>
                  </a:lnTo>
                  <a:lnTo>
                    <a:pt x="2487091" y="47945"/>
                  </a:lnTo>
                  <a:lnTo>
                    <a:pt x="2631727" y="40040"/>
                  </a:lnTo>
                  <a:lnTo>
                    <a:pt x="2776834" y="32654"/>
                  </a:lnTo>
                  <a:lnTo>
                    <a:pt x="2925079" y="25613"/>
                  </a:lnTo>
                  <a:lnTo>
                    <a:pt x="3075414" y="18802"/>
                  </a:lnTo>
                  <a:lnTo>
                    <a:pt x="3227143" y="12145"/>
                  </a:lnTo>
                  <a:lnTo>
                    <a:pt x="3378389" y="7707"/>
                  </a:lnTo>
                  <a:lnTo>
                    <a:pt x="3529315" y="4748"/>
                  </a:lnTo>
                  <a:lnTo>
                    <a:pt x="3680027" y="2775"/>
                  </a:lnTo>
                  <a:lnTo>
                    <a:pt x="3827773" y="1461"/>
                  </a:lnTo>
                  <a:lnTo>
                    <a:pt x="3973544" y="584"/>
                  </a:lnTo>
                  <a:lnTo>
                    <a:pt x="4117996" y="0"/>
                  </a:lnTo>
                  <a:lnTo>
                    <a:pt x="4258747" y="1021"/>
                  </a:lnTo>
                  <a:lnTo>
                    <a:pt x="4397031" y="3113"/>
                  </a:lnTo>
                  <a:lnTo>
                    <a:pt x="4533671" y="5919"/>
                  </a:lnTo>
                  <a:lnTo>
                    <a:pt x="4664982" y="9201"/>
                  </a:lnTo>
                  <a:lnTo>
                    <a:pt x="4792737" y="12800"/>
                  </a:lnTo>
                  <a:lnTo>
                    <a:pt x="4918125" y="16611"/>
                  </a:lnTo>
                  <a:lnTo>
                    <a:pt x="5036289" y="20561"/>
                  </a:lnTo>
                  <a:lnTo>
                    <a:pt x="5149637" y="24607"/>
                  </a:lnTo>
                  <a:lnTo>
                    <a:pt x="5259775" y="28715"/>
                  </a:lnTo>
                  <a:lnTo>
                    <a:pt x="5364949" y="33570"/>
                  </a:lnTo>
                  <a:lnTo>
                    <a:pt x="5466817" y="38924"/>
                  </a:lnTo>
                  <a:lnTo>
                    <a:pt x="5566478" y="44609"/>
                  </a:lnTo>
                  <a:lnTo>
                    <a:pt x="5659024" y="49105"/>
                  </a:lnTo>
                  <a:lnTo>
                    <a:pt x="5746826" y="52808"/>
                  </a:lnTo>
                  <a:lnTo>
                    <a:pt x="5831468" y="55982"/>
                  </a:lnTo>
                  <a:lnTo>
                    <a:pt x="5907650" y="60215"/>
                  </a:lnTo>
                  <a:lnTo>
                    <a:pt x="5978195" y="65154"/>
                  </a:lnTo>
                  <a:lnTo>
                    <a:pt x="6044979" y="70563"/>
                  </a:lnTo>
                  <a:lnTo>
                    <a:pt x="6103613" y="75580"/>
                  </a:lnTo>
                  <a:lnTo>
                    <a:pt x="6156814" y="80336"/>
                  </a:lnTo>
                  <a:lnTo>
                    <a:pt x="6206392" y="84918"/>
                  </a:lnTo>
                  <a:lnTo>
                    <a:pt x="6250029" y="90089"/>
                  </a:lnTo>
                  <a:lnTo>
                    <a:pt x="6289702" y="95653"/>
                  </a:lnTo>
                  <a:lnTo>
                    <a:pt x="6326735" y="101479"/>
                  </a:lnTo>
                  <a:lnTo>
                    <a:pt x="6358479" y="107479"/>
                  </a:lnTo>
                  <a:lnTo>
                    <a:pt x="6386697" y="113597"/>
                  </a:lnTo>
                  <a:lnTo>
                    <a:pt x="6412564" y="119791"/>
                  </a:lnTo>
                  <a:lnTo>
                    <a:pt x="6456359" y="134201"/>
                  </a:lnTo>
                  <a:lnTo>
                    <a:pt x="6493226" y="150717"/>
                  </a:lnTo>
                  <a:lnTo>
                    <a:pt x="6537782" y="181966"/>
                  </a:lnTo>
                  <a:lnTo>
                    <a:pt x="6577088" y="229560"/>
                  </a:lnTo>
                  <a:lnTo>
                    <a:pt x="6600271" y="275179"/>
                  </a:lnTo>
                  <a:lnTo>
                    <a:pt x="6610686" y="304419"/>
                  </a:lnTo>
                  <a:lnTo>
                    <a:pt x="6620451" y="337317"/>
                  </a:lnTo>
                  <a:lnTo>
                    <a:pt x="6629783" y="372655"/>
                  </a:lnTo>
                  <a:lnTo>
                    <a:pt x="6636712" y="414558"/>
                  </a:lnTo>
                  <a:lnTo>
                    <a:pt x="6642036" y="460838"/>
                  </a:lnTo>
                  <a:lnTo>
                    <a:pt x="6646290" y="510035"/>
                  </a:lnTo>
                  <a:lnTo>
                    <a:pt x="6650537" y="566117"/>
                  </a:lnTo>
                  <a:lnTo>
                    <a:pt x="6654781" y="626788"/>
                  </a:lnTo>
                  <a:lnTo>
                    <a:pt x="6659021" y="690519"/>
                  </a:lnTo>
                  <a:lnTo>
                    <a:pt x="6662553" y="758406"/>
                  </a:lnTo>
                  <a:lnTo>
                    <a:pt x="6665613" y="829064"/>
                  </a:lnTo>
                  <a:lnTo>
                    <a:pt x="6668358" y="901570"/>
                  </a:lnTo>
                  <a:lnTo>
                    <a:pt x="6672306" y="981657"/>
                  </a:lnTo>
                  <a:lnTo>
                    <a:pt x="6677054" y="1066798"/>
                  </a:lnTo>
                  <a:lnTo>
                    <a:pt x="6682336" y="1155309"/>
                  </a:lnTo>
                  <a:lnTo>
                    <a:pt x="6687974" y="1248889"/>
                  </a:lnTo>
                  <a:lnTo>
                    <a:pt x="6693849" y="1345848"/>
                  </a:lnTo>
                  <a:lnTo>
                    <a:pt x="6699884" y="1445058"/>
                  </a:lnTo>
                  <a:lnTo>
                    <a:pt x="6704610" y="1549299"/>
                  </a:lnTo>
                  <a:lnTo>
                    <a:pt x="6708468" y="1656893"/>
                  </a:lnTo>
                  <a:lnTo>
                    <a:pt x="6711745" y="1766722"/>
                  </a:lnTo>
                  <a:lnTo>
                    <a:pt x="6714636" y="1872396"/>
                  </a:lnTo>
                  <a:lnTo>
                    <a:pt x="6717268" y="1975303"/>
                  </a:lnTo>
                  <a:lnTo>
                    <a:pt x="6719729" y="2076362"/>
                  </a:lnTo>
                  <a:lnTo>
                    <a:pt x="6720663" y="2169841"/>
                  </a:lnTo>
                  <a:lnTo>
                    <a:pt x="6720580" y="2258264"/>
                  </a:lnTo>
                  <a:lnTo>
                    <a:pt x="6719822" y="2343320"/>
                  </a:lnTo>
                  <a:lnTo>
                    <a:pt x="6716492" y="2416957"/>
                  </a:lnTo>
                  <a:lnTo>
                    <a:pt x="6711450" y="2482982"/>
                  </a:lnTo>
                  <a:lnTo>
                    <a:pt x="6705267" y="2543930"/>
                  </a:lnTo>
                  <a:lnTo>
                    <a:pt x="6701144" y="2584564"/>
                  </a:lnTo>
                  <a:lnTo>
                    <a:pt x="6692900" y="266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812"/>
            <p:cNvSpPr/>
            <p:nvPr>
              <p:custDataLst>
                <p:tags r:id="rId110"/>
              </p:custDataLst>
            </p:nvPr>
          </p:nvSpPr>
          <p:spPr>
            <a:xfrm>
              <a:off x="984250" y="4289831"/>
              <a:ext cx="171451" cy="331694"/>
            </a:xfrm>
            <a:custGeom>
              <a:avLst/>
              <a:gdLst/>
              <a:ahLst/>
              <a:cxnLst/>
              <a:rect l="0" t="0" r="0" b="0"/>
              <a:pathLst>
                <a:path w="171451" h="331694">
                  <a:moveTo>
                    <a:pt x="0" y="40869"/>
                  </a:moveTo>
                  <a:lnTo>
                    <a:pt x="0" y="40869"/>
                  </a:lnTo>
                  <a:lnTo>
                    <a:pt x="0" y="28692"/>
                  </a:lnTo>
                  <a:lnTo>
                    <a:pt x="3371" y="31695"/>
                  </a:lnTo>
                  <a:lnTo>
                    <a:pt x="12242" y="66495"/>
                  </a:lnTo>
                  <a:lnTo>
                    <a:pt x="21669" y="97414"/>
                  </a:lnTo>
                  <a:lnTo>
                    <a:pt x="32914" y="137967"/>
                  </a:lnTo>
                  <a:lnTo>
                    <a:pt x="45673" y="184212"/>
                  </a:lnTo>
                  <a:lnTo>
                    <a:pt x="53026" y="208398"/>
                  </a:lnTo>
                  <a:lnTo>
                    <a:pt x="68723" y="255026"/>
                  </a:lnTo>
                  <a:lnTo>
                    <a:pt x="85106" y="294565"/>
                  </a:lnTo>
                  <a:lnTo>
                    <a:pt x="103455" y="324961"/>
                  </a:lnTo>
                  <a:lnTo>
                    <a:pt x="108481" y="329042"/>
                  </a:lnTo>
                  <a:lnTo>
                    <a:pt x="113243" y="331056"/>
                  </a:lnTo>
                  <a:lnTo>
                    <a:pt x="117829" y="331693"/>
                  </a:lnTo>
                  <a:lnTo>
                    <a:pt x="121591" y="328591"/>
                  </a:lnTo>
                  <a:lnTo>
                    <a:pt x="127654" y="315736"/>
                  </a:lnTo>
                  <a:lnTo>
                    <a:pt x="135033" y="275181"/>
                  </a:lnTo>
                  <a:lnTo>
                    <a:pt x="139507" y="227793"/>
                  </a:lnTo>
                  <a:lnTo>
                    <a:pt x="141688" y="199352"/>
                  </a:lnTo>
                  <a:lnTo>
                    <a:pt x="144553" y="169807"/>
                  </a:lnTo>
                  <a:lnTo>
                    <a:pt x="147874" y="139528"/>
                  </a:lnTo>
                  <a:lnTo>
                    <a:pt x="151500" y="108758"/>
                  </a:lnTo>
                  <a:lnTo>
                    <a:pt x="157409" y="61400"/>
                  </a:lnTo>
                  <a:lnTo>
                    <a:pt x="164703" y="18259"/>
                  </a:lnTo>
                  <a:lnTo>
                    <a:pt x="167746" y="6126"/>
                  </a:lnTo>
                  <a:lnTo>
                    <a:pt x="167569" y="2890"/>
                  </a:lnTo>
                  <a:lnTo>
                    <a:pt x="166746" y="733"/>
                  </a:lnTo>
                  <a:lnTo>
                    <a:pt x="166903" y="0"/>
                  </a:lnTo>
                  <a:lnTo>
                    <a:pt x="167713" y="218"/>
                  </a:lnTo>
                  <a:lnTo>
                    <a:pt x="171450" y="2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813"/>
            <p:cNvSpPr/>
            <p:nvPr>
              <p:custDataLst>
                <p:tags r:id="rId111"/>
              </p:custDataLst>
            </p:nvPr>
          </p:nvSpPr>
          <p:spPr>
            <a:xfrm>
              <a:off x="1174446" y="4304047"/>
              <a:ext cx="159055" cy="340053"/>
            </a:xfrm>
            <a:custGeom>
              <a:avLst/>
              <a:gdLst/>
              <a:ahLst/>
              <a:cxnLst/>
              <a:rect l="0" t="0" r="0" b="0"/>
              <a:pathLst>
                <a:path w="159055" h="340053">
                  <a:moveTo>
                    <a:pt x="76504" y="236203"/>
                  </a:moveTo>
                  <a:lnTo>
                    <a:pt x="76504" y="236203"/>
                  </a:lnTo>
                  <a:lnTo>
                    <a:pt x="71478" y="224269"/>
                  </a:lnTo>
                  <a:lnTo>
                    <a:pt x="68665" y="215499"/>
                  </a:lnTo>
                  <a:lnTo>
                    <a:pt x="67044" y="211817"/>
                  </a:lnTo>
                  <a:lnTo>
                    <a:pt x="54651" y="199893"/>
                  </a:lnTo>
                  <a:lnTo>
                    <a:pt x="48530" y="198591"/>
                  </a:lnTo>
                  <a:lnTo>
                    <a:pt x="34203" y="200907"/>
                  </a:lnTo>
                  <a:lnTo>
                    <a:pt x="27842" y="206321"/>
                  </a:lnTo>
                  <a:lnTo>
                    <a:pt x="17012" y="223628"/>
                  </a:lnTo>
                  <a:lnTo>
                    <a:pt x="2981" y="263914"/>
                  </a:lnTo>
                  <a:lnTo>
                    <a:pt x="0" y="304856"/>
                  </a:lnTo>
                  <a:lnTo>
                    <a:pt x="3932" y="323395"/>
                  </a:lnTo>
                  <a:lnTo>
                    <a:pt x="6956" y="330314"/>
                  </a:lnTo>
                  <a:lnTo>
                    <a:pt x="11089" y="334927"/>
                  </a:lnTo>
                  <a:lnTo>
                    <a:pt x="21325" y="340052"/>
                  </a:lnTo>
                  <a:lnTo>
                    <a:pt x="27723" y="337892"/>
                  </a:lnTo>
                  <a:lnTo>
                    <a:pt x="42359" y="326084"/>
                  </a:lnTo>
                  <a:lnTo>
                    <a:pt x="59723" y="296230"/>
                  </a:lnTo>
                  <a:lnTo>
                    <a:pt x="73163" y="251039"/>
                  </a:lnTo>
                  <a:lnTo>
                    <a:pt x="81438" y="227408"/>
                  </a:lnTo>
                  <a:lnTo>
                    <a:pt x="87841" y="272817"/>
                  </a:lnTo>
                  <a:lnTo>
                    <a:pt x="99854" y="317266"/>
                  </a:lnTo>
                  <a:lnTo>
                    <a:pt x="104050" y="327735"/>
                  </a:lnTo>
                  <a:lnTo>
                    <a:pt x="106157" y="329680"/>
                  </a:lnTo>
                  <a:lnTo>
                    <a:pt x="108267" y="329565"/>
                  </a:lnTo>
                  <a:lnTo>
                    <a:pt x="110379" y="328078"/>
                  </a:lnTo>
                  <a:lnTo>
                    <a:pt x="116723" y="309130"/>
                  </a:lnTo>
                  <a:lnTo>
                    <a:pt x="123071" y="267689"/>
                  </a:lnTo>
                  <a:lnTo>
                    <a:pt x="127304" y="221974"/>
                  </a:lnTo>
                  <a:lnTo>
                    <a:pt x="129421" y="194967"/>
                  </a:lnTo>
                  <a:lnTo>
                    <a:pt x="131537" y="167086"/>
                  </a:lnTo>
                  <a:lnTo>
                    <a:pt x="133654" y="138619"/>
                  </a:lnTo>
                  <a:lnTo>
                    <a:pt x="135771" y="109763"/>
                  </a:lnTo>
                  <a:lnTo>
                    <a:pt x="141886" y="64532"/>
                  </a:lnTo>
                  <a:lnTo>
                    <a:pt x="149498" y="20708"/>
                  </a:lnTo>
                  <a:lnTo>
                    <a:pt x="152071" y="0"/>
                  </a:lnTo>
                  <a:lnTo>
                    <a:pt x="145713" y="37637"/>
                  </a:lnTo>
                  <a:lnTo>
                    <a:pt x="142541" y="71046"/>
                  </a:lnTo>
                  <a:lnTo>
                    <a:pt x="141132" y="111765"/>
                  </a:lnTo>
                  <a:lnTo>
                    <a:pt x="142387" y="155732"/>
                  </a:lnTo>
                  <a:lnTo>
                    <a:pt x="144591" y="199027"/>
                  </a:lnTo>
                  <a:lnTo>
                    <a:pt x="145570" y="237084"/>
                  </a:lnTo>
                  <a:lnTo>
                    <a:pt x="151269" y="280748"/>
                  </a:lnTo>
                  <a:lnTo>
                    <a:pt x="159054" y="29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814"/>
            <p:cNvSpPr/>
            <p:nvPr>
              <p:custDataLst>
                <p:tags r:id="rId112"/>
              </p:custDataLst>
            </p:nvPr>
          </p:nvSpPr>
          <p:spPr>
            <a:xfrm>
              <a:off x="1428750" y="44958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0126" y="4698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815"/>
            <p:cNvSpPr/>
            <p:nvPr>
              <p:custDataLst>
                <p:tags r:id="rId113"/>
              </p:custDataLst>
            </p:nvPr>
          </p:nvSpPr>
          <p:spPr>
            <a:xfrm>
              <a:off x="1441450" y="44014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5644" y="1103"/>
                  </a:lnTo>
                  <a:lnTo>
                    <a:pt x="4468" y="441"/>
                  </a:lnTo>
                  <a:lnTo>
                    <a:pt x="2979" y="0"/>
                  </a:lnTo>
                  <a:lnTo>
                    <a:pt x="1986" y="411"/>
                  </a:lnTo>
                  <a:lnTo>
                    <a:pt x="1324" y="139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816"/>
            <p:cNvSpPr/>
            <p:nvPr>
              <p:custDataLst>
                <p:tags r:id="rId114"/>
              </p:custDataLst>
            </p:nvPr>
          </p:nvSpPr>
          <p:spPr>
            <a:xfrm>
              <a:off x="1509943" y="4278051"/>
              <a:ext cx="70244" cy="324035"/>
            </a:xfrm>
            <a:custGeom>
              <a:avLst/>
              <a:gdLst/>
              <a:ahLst/>
              <a:cxnLst/>
              <a:rect l="0" t="0" r="0" b="0"/>
              <a:pathLst>
                <a:path w="70244" h="324035">
                  <a:moveTo>
                    <a:pt x="58507" y="236799"/>
                  </a:moveTo>
                  <a:lnTo>
                    <a:pt x="58507" y="236799"/>
                  </a:lnTo>
                  <a:lnTo>
                    <a:pt x="56625" y="198203"/>
                  </a:lnTo>
                  <a:lnTo>
                    <a:pt x="52732" y="186484"/>
                  </a:lnTo>
                  <a:lnTo>
                    <a:pt x="42606" y="172659"/>
                  </a:lnTo>
                  <a:lnTo>
                    <a:pt x="34742" y="166429"/>
                  </a:lnTo>
                  <a:lnTo>
                    <a:pt x="30669" y="165897"/>
                  </a:lnTo>
                  <a:lnTo>
                    <a:pt x="22381" y="169068"/>
                  </a:lnTo>
                  <a:lnTo>
                    <a:pt x="9781" y="192271"/>
                  </a:lnTo>
                  <a:lnTo>
                    <a:pt x="482" y="232699"/>
                  </a:lnTo>
                  <a:lnTo>
                    <a:pt x="0" y="273684"/>
                  </a:lnTo>
                  <a:lnTo>
                    <a:pt x="4326" y="305897"/>
                  </a:lnTo>
                  <a:lnTo>
                    <a:pt x="9967" y="318779"/>
                  </a:lnTo>
                  <a:lnTo>
                    <a:pt x="13447" y="323203"/>
                  </a:lnTo>
                  <a:lnTo>
                    <a:pt x="17178" y="324034"/>
                  </a:lnTo>
                  <a:lnTo>
                    <a:pt x="21077" y="322473"/>
                  </a:lnTo>
                  <a:lnTo>
                    <a:pt x="29877" y="313682"/>
                  </a:lnTo>
                  <a:lnTo>
                    <a:pt x="40843" y="298015"/>
                  </a:lnTo>
                  <a:lnTo>
                    <a:pt x="52176" y="259249"/>
                  </a:lnTo>
                  <a:lnTo>
                    <a:pt x="57575" y="218790"/>
                  </a:lnTo>
                  <a:lnTo>
                    <a:pt x="60002" y="195159"/>
                  </a:lnTo>
                  <a:lnTo>
                    <a:pt x="62326" y="168823"/>
                  </a:lnTo>
                  <a:lnTo>
                    <a:pt x="64581" y="140681"/>
                  </a:lnTo>
                  <a:lnTo>
                    <a:pt x="66790" y="111337"/>
                  </a:lnTo>
                  <a:lnTo>
                    <a:pt x="68262" y="86130"/>
                  </a:lnTo>
                  <a:lnTo>
                    <a:pt x="69898" y="43070"/>
                  </a:lnTo>
                  <a:lnTo>
                    <a:pt x="70243" y="5627"/>
                  </a:lnTo>
                  <a:lnTo>
                    <a:pt x="69153" y="2251"/>
                  </a:lnTo>
                  <a:lnTo>
                    <a:pt x="67721" y="0"/>
                  </a:lnTo>
                  <a:lnTo>
                    <a:pt x="66061" y="617"/>
                  </a:lnTo>
                  <a:lnTo>
                    <a:pt x="62335" y="6946"/>
                  </a:lnTo>
                  <a:lnTo>
                    <a:pt x="59641" y="39264"/>
                  </a:lnTo>
                  <a:lnTo>
                    <a:pt x="59011" y="74452"/>
                  </a:lnTo>
                  <a:lnTo>
                    <a:pt x="58731" y="114550"/>
                  </a:lnTo>
                  <a:lnTo>
                    <a:pt x="58607" y="153539"/>
                  </a:lnTo>
                  <a:lnTo>
                    <a:pt x="58551" y="190152"/>
                  </a:lnTo>
                  <a:lnTo>
                    <a:pt x="59232" y="224533"/>
                  </a:lnTo>
                  <a:lnTo>
                    <a:pt x="62877" y="268129"/>
                  </a:lnTo>
                  <a:lnTo>
                    <a:pt x="64857" y="300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817"/>
            <p:cNvSpPr/>
            <p:nvPr>
              <p:custDataLst>
                <p:tags r:id="rId115"/>
              </p:custDataLst>
            </p:nvPr>
          </p:nvSpPr>
          <p:spPr>
            <a:xfrm>
              <a:off x="1644650" y="44704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10113"/>
                  </a:lnTo>
                  <a:lnTo>
                    <a:pt x="3537" y="5555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818"/>
            <p:cNvSpPr/>
            <p:nvPr>
              <p:custDataLst>
                <p:tags r:id="rId116"/>
              </p:custDataLst>
            </p:nvPr>
          </p:nvSpPr>
          <p:spPr>
            <a:xfrm>
              <a:off x="1657350" y="43841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819"/>
            <p:cNvSpPr/>
            <p:nvPr>
              <p:custDataLst>
                <p:tags r:id="rId117"/>
              </p:custDataLst>
            </p:nvPr>
          </p:nvSpPr>
          <p:spPr>
            <a:xfrm>
              <a:off x="1749892" y="4242683"/>
              <a:ext cx="53509" cy="329735"/>
            </a:xfrm>
            <a:custGeom>
              <a:avLst/>
              <a:gdLst/>
              <a:ahLst/>
              <a:cxnLst/>
              <a:rect l="0" t="0" r="0" b="0"/>
              <a:pathLst>
                <a:path w="53509" h="329735">
                  <a:moveTo>
                    <a:pt x="21758" y="5467"/>
                  </a:moveTo>
                  <a:lnTo>
                    <a:pt x="21758" y="5467"/>
                  </a:lnTo>
                  <a:lnTo>
                    <a:pt x="21758" y="0"/>
                  </a:lnTo>
                  <a:lnTo>
                    <a:pt x="12920" y="44660"/>
                  </a:lnTo>
                  <a:lnTo>
                    <a:pt x="10202" y="92104"/>
                  </a:lnTo>
                  <a:lnTo>
                    <a:pt x="7685" y="129815"/>
                  </a:lnTo>
                  <a:lnTo>
                    <a:pt x="4214" y="170799"/>
                  </a:lnTo>
                  <a:lnTo>
                    <a:pt x="320" y="214885"/>
                  </a:lnTo>
                  <a:lnTo>
                    <a:pt x="0" y="254704"/>
                  </a:lnTo>
                  <a:lnTo>
                    <a:pt x="3787" y="301330"/>
                  </a:lnTo>
                  <a:lnTo>
                    <a:pt x="5544" y="312777"/>
                  </a:lnTo>
                  <a:lnTo>
                    <a:pt x="8832" y="320406"/>
                  </a:lnTo>
                  <a:lnTo>
                    <a:pt x="13141" y="325493"/>
                  </a:lnTo>
                  <a:lnTo>
                    <a:pt x="18130" y="328884"/>
                  </a:lnTo>
                  <a:lnTo>
                    <a:pt x="23572" y="329734"/>
                  </a:lnTo>
                  <a:lnTo>
                    <a:pt x="35264" y="326915"/>
                  </a:lnTo>
                  <a:lnTo>
                    <a:pt x="39934" y="322071"/>
                  </a:lnTo>
                  <a:lnTo>
                    <a:pt x="53508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820"/>
            <p:cNvSpPr/>
            <p:nvPr>
              <p:custDataLst>
                <p:tags r:id="rId118"/>
              </p:custDataLst>
            </p:nvPr>
          </p:nvSpPr>
          <p:spPr>
            <a:xfrm>
              <a:off x="1701800" y="4419128"/>
              <a:ext cx="195290" cy="330445"/>
            </a:xfrm>
            <a:custGeom>
              <a:avLst/>
              <a:gdLst/>
              <a:ahLst/>
              <a:cxnLst/>
              <a:rect l="0" t="0" r="0" b="0"/>
              <a:pathLst>
                <a:path w="195290" h="330445">
                  <a:moveTo>
                    <a:pt x="0" y="25872"/>
                  </a:moveTo>
                  <a:lnTo>
                    <a:pt x="0" y="25872"/>
                  </a:lnTo>
                  <a:lnTo>
                    <a:pt x="16606" y="25166"/>
                  </a:lnTo>
                  <a:lnTo>
                    <a:pt x="32907" y="20097"/>
                  </a:lnTo>
                  <a:lnTo>
                    <a:pt x="63652" y="5478"/>
                  </a:lnTo>
                  <a:lnTo>
                    <a:pt x="74386" y="4578"/>
                  </a:lnTo>
                  <a:lnTo>
                    <a:pt x="79224" y="5326"/>
                  </a:lnTo>
                  <a:lnTo>
                    <a:pt x="83155" y="8647"/>
                  </a:lnTo>
                  <a:lnTo>
                    <a:pt x="104234" y="53718"/>
                  </a:lnTo>
                  <a:lnTo>
                    <a:pt x="116570" y="74104"/>
                  </a:lnTo>
                  <a:lnTo>
                    <a:pt x="124951" y="82115"/>
                  </a:lnTo>
                  <a:lnTo>
                    <a:pt x="133380" y="86147"/>
                  </a:lnTo>
                  <a:lnTo>
                    <a:pt x="137604" y="87222"/>
                  </a:lnTo>
                  <a:lnTo>
                    <a:pt x="141125" y="85116"/>
                  </a:lnTo>
                  <a:lnTo>
                    <a:pt x="153726" y="59577"/>
                  </a:lnTo>
                  <a:lnTo>
                    <a:pt x="160045" y="40852"/>
                  </a:lnTo>
                  <a:lnTo>
                    <a:pt x="164804" y="0"/>
                  </a:lnTo>
                  <a:lnTo>
                    <a:pt x="164903" y="157"/>
                  </a:lnTo>
                  <a:lnTo>
                    <a:pt x="171825" y="45910"/>
                  </a:lnTo>
                  <a:lnTo>
                    <a:pt x="182772" y="90057"/>
                  </a:lnTo>
                  <a:lnTo>
                    <a:pt x="188947" y="126130"/>
                  </a:lnTo>
                  <a:lnTo>
                    <a:pt x="193337" y="164271"/>
                  </a:lnTo>
                  <a:lnTo>
                    <a:pt x="195289" y="200036"/>
                  </a:lnTo>
                  <a:lnTo>
                    <a:pt x="194274" y="232865"/>
                  </a:lnTo>
                  <a:lnTo>
                    <a:pt x="187855" y="275351"/>
                  </a:lnTo>
                  <a:lnTo>
                    <a:pt x="180152" y="297618"/>
                  </a:lnTo>
                  <a:lnTo>
                    <a:pt x="169673" y="314569"/>
                  </a:lnTo>
                  <a:lnTo>
                    <a:pt x="157960" y="325398"/>
                  </a:lnTo>
                  <a:lnTo>
                    <a:pt x="151873" y="329272"/>
                  </a:lnTo>
                  <a:lnTo>
                    <a:pt x="146405" y="330444"/>
                  </a:lnTo>
                  <a:lnTo>
                    <a:pt x="141347" y="329815"/>
                  </a:lnTo>
                  <a:lnTo>
                    <a:pt x="136565" y="327983"/>
                  </a:lnTo>
                  <a:lnTo>
                    <a:pt x="114300" y="30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821"/>
            <p:cNvSpPr/>
            <p:nvPr>
              <p:custDataLst>
                <p:tags r:id="rId119"/>
              </p:custDataLst>
            </p:nvPr>
          </p:nvSpPr>
          <p:spPr>
            <a:xfrm>
              <a:off x="2134381" y="4218165"/>
              <a:ext cx="43670" cy="362286"/>
            </a:xfrm>
            <a:custGeom>
              <a:avLst/>
              <a:gdLst/>
              <a:ahLst/>
              <a:cxnLst/>
              <a:rect l="0" t="0" r="0" b="0"/>
              <a:pathLst>
                <a:path w="43670" h="362286">
                  <a:moveTo>
                    <a:pt x="11919" y="10935"/>
                  </a:moveTo>
                  <a:lnTo>
                    <a:pt x="11919" y="10935"/>
                  </a:lnTo>
                  <a:lnTo>
                    <a:pt x="21353" y="2207"/>
                  </a:lnTo>
                  <a:lnTo>
                    <a:pt x="26225" y="0"/>
                  </a:lnTo>
                  <a:lnTo>
                    <a:pt x="28512" y="823"/>
                  </a:lnTo>
                  <a:lnTo>
                    <a:pt x="32934" y="5500"/>
                  </a:lnTo>
                  <a:lnTo>
                    <a:pt x="33489" y="17926"/>
                  </a:lnTo>
                  <a:lnTo>
                    <a:pt x="29834" y="52282"/>
                  </a:lnTo>
                  <a:lnTo>
                    <a:pt x="24820" y="87167"/>
                  </a:lnTo>
                  <a:lnTo>
                    <a:pt x="15536" y="130894"/>
                  </a:lnTo>
                  <a:lnTo>
                    <a:pt x="11508" y="155113"/>
                  </a:lnTo>
                  <a:lnTo>
                    <a:pt x="8117" y="180432"/>
                  </a:lnTo>
                  <a:lnTo>
                    <a:pt x="5151" y="206482"/>
                  </a:lnTo>
                  <a:lnTo>
                    <a:pt x="3174" y="230905"/>
                  </a:lnTo>
                  <a:lnTo>
                    <a:pt x="977" y="276857"/>
                  </a:lnTo>
                  <a:lnTo>
                    <a:pt x="0" y="311391"/>
                  </a:lnTo>
                  <a:lnTo>
                    <a:pt x="2744" y="352193"/>
                  </a:lnTo>
                  <a:lnTo>
                    <a:pt x="5097" y="356974"/>
                  </a:lnTo>
                  <a:lnTo>
                    <a:pt x="8077" y="360161"/>
                  </a:lnTo>
                  <a:lnTo>
                    <a:pt x="11474" y="362285"/>
                  </a:lnTo>
                  <a:lnTo>
                    <a:pt x="16561" y="361585"/>
                  </a:lnTo>
                  <a:lnTo>
                    <a:pt x="43669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822"/>
            <p:cNvSpPr/>
            <p:nvPr>
              <p:custDataLst>
                <p:tags r:id="rId120"/>
              </p:custDataLst>
            </p:nvPr>
          </p:nvSpPr>
          <p:spPr>
            <a:xfrm>
              <a:off x="2089150" y="44259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37576" y="1584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823"/>
            <p:cNvSpPr/>
            <p:nvPr>
              <p:custDataLst>
                <p:tags r:id="rId121"/>
              </p:custDataLst>
            </p:nvPr>
          </p:nvSpPr>
          <p:spPr>
            <a:xfrm>
              <a:off x="2177759" y="4420655"/>
              <a:ext cx="95542" cy="154244"/>
            </a:xfrm>
            <a:custGeom>
              <a:avLst/>
              <a:gdLst/>
              <a:ahLst/>
              <a:cxnLst/>
              <a:rect l="0" t="0" r="0" b="0"/>
              <a:pathLst>
                <a:path w="95542" h="154244">
                  <a:moveTo>
                    <a:pt x="38391" y="75145"/>
                  </a:moveTo>
                  <a:lnTo>
                    <a:pt x="38391" y="75145"/>
                  </a:lnTo>
                  <a:lnTo>
                    <a:pt x="38391" y="71774"/>
                  </a:lnTo>
                  <a:lnTo>
                    <a:pt x="40272" y="68237"/>
                  </a:lnTo>
                  <a:lnTo>
                    <a:pt x="50600" y="50105"/>
                  </a:lnTo>
                  <a:lnTo>
                    <a:pt x="65679" y="6209"/>
                  </a:lnTo>
                  <a:lnTo>
                    <a:pt x="65755" y="2377"/>
                  </a:lnTo>
                  <a:lnTo>
                    <a:pt x="64395" y="527"/>
                  </a:lnTo>
                  <a:lnTo>
                    <a:pt x="62077" y="0"/>
                  </a:lnTo>
                  <a:lnTo>
                    <a:pt x="48702" y="5999"/>
                  </a:lnTo>
                  <a:lnTo>
                    <a:pt x="27962" y="26827"/>
                  </a:lnTo>
                  <a:lnTo>
                    <a:pt x="10685" y="58712"/>
                  </a:lnTo>
                  <a:lnTo>
                    <a:pt x="0" y="94971"/>
                  </a:lnTo>
                  <a:lnTo>
                    <a:pt x="397" y="116176"/>
                  </a:lnTo>
                  <a:lnTo>
                    <a:pt x="2478" y="125783"/>
                  </a:lnTo>
                  <a:lnTo>
                    <a:pt x="12317" y="140219"/>
                  </a:lnTo>
                  <a:lnTo>
                    <a:pt x="18891" y="146044"/>
                  </a:lnTo>
                  <a:lnTo>
                    <a:pt x="35604" y="152517"/>
                  </a:lnTo>
                  <a:lnTo>
                    <a:pt x="45000" y="154243"/>
                  </a:lnTo>
                  <a:lnTo>
                    <a:pt x="64847" y="148635"/>
                  </a:lnTo>
                  <a:lnTo>
                    <a:pt x="95541" y="132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824"/>
            <p:cNvSpPr/>
            <p:nvPr>
              <p:custDataLst>
                <p:tags r:id="rId122"/>
              </p:custDataLst>
            </p:nvPr>
          </p:nvSpPr>
          <p:spPr>
            <a:xfrm>
              <a:off x="2309004" y="4406900"/>
              <a:ext cx="53197" cy="146051"/>
            </a:xfrm>
            <a:custGeom>
              <a:avLst/>
              <a:gdLst/>
              <a:ahLst/>
              <a:cxnLst/>
              <a:rect l="0" t="0" r="0" b="0"/>
              <a:pathLst>
                <a:path w="53197" h="146051">
                  <a:moveTo>
                    <a:pt x="53196" y="0"/>
                  </a:moveTo>
                  <a:lnTo>
                    <a:pt x="53196" y="0"/>
                  </a:lnTo>
                  <a:lnTo>
                    <a:pt x="42351" y="705"/>
                  </a:lnTo>
                  <a:lnTo>
                    <a:pt x="32148" y="3371"/>
                  </a:lnTo>
                  <a:lnTo>
                    <a:pt x="22440" y="10670"/>
                  </a:lnTo>
                  <a:lnTo>
                    <a:pt x="14126" y="20970"/>
                  </a:lnTo>
                  <a:lnTo>
                    <a:pt x="709" y="51053"/>
                  </a:lnTo>
                  <a:lnTo>
                    <a:pt x="0" y="61731"/>
                  </a:lnTo>
                  <a:lnTo>
                    <a:pt x="2742" y="71886"/>
                  </a:lnTo>
                  <a:lnTo>
                    <a:pt x="8665" y="83455"/>
                  </a:lnTo>
                  <a:lnTo>
                    <a:pt x="34304" y="115262"/>
                  </a:lnTo>
                  <a:lnTo>
                    <a:pt x="38661" y="130264"/>
                  </a:lnTo>
                  <a:lnTo>
                    <a:pt x="37862" y="134115"/>
                  </a:lnTo>
                  <a:lnTo>
                    <a:pt x="33210" y="140275"/>
                  </a:lnTo>
                  <a:lnTo>
                    <a:pt x="26439" y="143483"/>
                  </a:lnTo>
                  <a:lnTo>
                    <a:pt x="1509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825"/>
            <p:cNvSpPr/>
            <p:nvPr>
              <p:custDataLst>
                <p:tags r:id="rId123"/>
              </p:custDataLst>
            </p:nvPr>
          </p:nvSpPr>
          <p:spPr>
            <a:xfrm>
              <a:off x="2435061" y="4229100"/>
              <a:ext cx="60490" cy="363123"/>
            </a:xfrm>
            <a:custGeom>
              <a:avLst/>
              <a:gdLst/>
              <a:ahLst/>
              <a:cxnLst/>
              <a:rect l="0" t="0" r="0" b="0"/>
              <a:pathLst>
                <a:path w="60490" h="363123">
                  <a:moveTo>
                    <a:pt x="60489" y="0"/>
                  </a:moveTo>
                  <a:lnTo>
                    <a:pt x="60489" y="0"/>
                  </a:lnTo>
                  <a:lnTo>
                    <a:pt x="53747" y="0"/>
                  </a:lnTo>
                  <a:lnTo>
                    <a:pt x="46674" y="3763"/>
                  </a:lnTo>
                  <a:lnTo>
                    <a:pt x="38827" y="11550"/>
                  </a:lnTo>
                  <a:lnTo>
                    <a:pt x="22291" y="43308"/>
                  </a:lnTo>
                  <a:lnTo>
                    <a:pt x="11541" y="81506"/>
                  </a:lnTo>
                  <a:lnTo>
                    <a:pt x="6984" y="113836"/>
                  </a:lnTo>
                  <a:lnTo>
                    <a:pt x="4959" y="151723"/>
                  </a:lnTo>
                  <a:lnTo>
                    <a:pt x="2177" y="193962"/>
                  </a:lnTo>
                  <a:lnTo>
                    <a:pt x="0" y="236489"/>
                  </a:lnTo>
                  <a:lnTo>
                    <a:pt x="1385" y="274205"/>
                  </a:lnTo>
                  <a:lnTo>
                    <a:pt x="6131" y="320429"/>
                  </a:lnTo>
                  <a:lnTo>
                    <a:pt x="15377" y="350824"/>
                  </a:lnTo>
                  <a:lnTo>
                    <a:pt x="23035" y="360533"/>
                  </a:lnTo>
                  <a:lnTo>
                    <a:pt x="27053" y="363122"/>
                  </a:lnTo>
                  <a:lnTo>
                    <a:pt x="30437" y="362026"/>
                  </a:lnTo>
                  <a:lnTo>
                    <a:pt x="36079" y="353282"/>
                  </a:lnTo>
                  <a:lnTo>
                    <a:pt x="4143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826"/>
            <p:cNvSpPr/>
            <p:nvPr>
              <p:custDataLst>
                <p:tags r:id="rId124"/>
              </p:custDataLst>
            </p:nvPr>
          </p:nvSpPr>
          <p:spPr>
            <a:xfrm>
              <a:off x="4857750" y="4406900"/>
              <a:ext cx="26045" cy="254001"/>
            </a:xfrm>
            <a:custGeom>
              <a:avLst/>
              <a:gdLst/>
              <a:ahLst/>
              <a:cxnLst/>
              <a:rect l="0" t="0" r="0" b="0"/>
              <a:pathLst>
                <a:path w="26045" h="2540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23144" y="31161"/>
                  </a:lnTo>
                  <a:lnTo>
                    <a:pt x="26044" y="62767"/>
                  </a:lnTo>
                  <a:lnTo>
                    <a:pt x="24275" y="103391"/>
                  </a:lnTo>
                  <a:lnTo>
                    <a:pt x="18785" y="149668"/>
                  </a:lnTo>
                  <a:lnTo>
                    <a:pt x="13523" y="192814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827"/>
            <p:cNvSpPr/>
            <p:nvPr>
              <p:custDataLst>
                <p:tags r:id="rId125"/>
              </p:custDataLst>
            </p:nvPr>
          </p:nvSpPr>
          <p:spPr>
            <a:xfrm>
              <a:off x="4413250" y="4591050"/>
              <a:ext cx="273051" cy="19051"/>
            </a:xfrm>
            <a:custGeom>
              <a:avLst/>
              <a:gdLst/>
              <a:ahLst/>
              <a:cxnLst/>
              <a:rect l="0" t="0" r="0" b="0"/>
              <a:pathLst>
                <a:path w="273051" h="19051">
                  <a:moveTo>
                    <a:pt x="0" y="19050"/>
                  </a:moveTo>
                  <a:lnTo>
                    <a:pt x="0" y="19050"/>
                  </a:lnTo>
                  <a:lnTo>
                    <a:pt x="41273" y="19050"/>
                  </a:lnTo>
                  <a:lnTo>
                    <a:pt x="77846" y="17168"/>
                  </a:lnTo>
                  <a:lnTo>
                    <a:pt x="119264" y="13981"/>
                  </a:lnTo>
                  <a:lnTo>
                    <a:pt x="161191" y="10211"/>
                  </a:lnTo>
                  <a:lnTo>
                    <a:pt x="205226" y="6185"/>
                  </a:lnTo>
                  <a:lnTo>
                    <a:pt x="242906" y="2749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828"/>
            <p:cNvSpPr/>
            <p:nvPr>
              <p:custDataLst>
                <p:tags r:id="rId126"/>
              </p:custDataLst>
            </p:nvPr>
          </p:nvSpPr>
          <p:spPr>
            <a:xfrm>
              <a:off x="4394200" y="4503656"/>
              <a:ext cx="247651" cy="30245"/>
            </a:xfrm>
            <a:custGeom>
              <a:avLst/>
              <a:gdLst/>
              <a:ahLst/>
              <a:cxnLst/>
              <a:rect l="0" t="0" r="0" b="0"/>
              <a:pathLst>
                <a:path w="247651" h="30245">
                  <a:moveTo>
                    <a:pt x="0" y="30244"/>
                  </a:moveTo>
                  <a:lnTo>
                    <a:pt x="0" y="30244"/>
                  </a:lnTo>
                  <a:lnTo>
                    <a:pt x="45190" y="15496"/>
                  </a:lnTo>
                  <a:lnTo>
                    <a:pt x="90294" y="6120"/>
                  </a:lnTo>
                  <a:lnTo>
                    <a:pt x="128326" y="1883"/>
                  </a:lnTo>
                  <a:lnTo>
                    <a:pt x="168747" y="0"/>
                  </a:lnTo>
                  <a:lnTo>
                    <a:pt x="202704" y="1045"/>
                  </a:lnTo>
                  <a:lnTo>
                    <a:pt x="247650" y="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829"/>
            <p:cNvSpPr/>
            <p:nvPr>
              <p:custDataLst>
                <p:tags r:id="rId127"/>
              </p:custDataLst>
            </p:nvPr>
          </p:nvSpPr>
          <p:spPr>
            <a:xfrm>
              <a:off x="3974604" y="4413250"/>
              <a:ext cx="127497" cy="31751"/>
            </a:xfrm>
            <a:custGeom>
              <a:avLst/>
              <a:gdLst/>
              <a:ahLst/>
              <a:cxnLst/>
              <a:rect l="0" t="0" r="0" b="0"/>
              <a:pathLst>
                <a:path w="127497" h="31751">
                  <a:moveTo>
                    <a:pt x="13196" y="31750"/>
                  </a:moveTo>
                  <a:lnTo>
                    <a:pt x="13196" y="31750"/>
                  </a:lnTo>
                  <a:lnTo>
                    <a:pt x="810" y="27386"/>
                  </a:lnTo>
                  <a:lnTo>
                    <a:pt x="0" y="26724"/>
                  </a:lnTo>
                  <a:lnTo>
                    <a:pt x="165" y="26283"/>
                  </a:lnTo>
                  <a:lnTo>
                    <a:pt x="42562" y="13269"/>
                  </a:lnTo>
                  <a:lnTo>
                    <a:pt x="73285" y="7543"/>
                  </a:lnTo>
                  <a:lnTo>
                    <a:pt x="127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830"/>
            <p:cNvSpPr/>
            <p:nvPr>
              <p:custDataLst>
                <p:tags r:id="rId128"/>
              </p:custDataLst>
            </p:nvPr>
          </p:nvSpPr>
          <p:spPr>
            <a:xfrm>
              <a:off x="3824500" y="4257731"/>
              <a:ext cx="271251" cy="370903"/>
            </a:xfrm>
            <a:custGeom>
              <a:avLst/>
              <a:gdLst/>
              <a:ahLst/>
              <a:cxnLst/>
              <a:rect l="0" t="0" r="0" b="0"/>
              <a:pathLst>
                <a:path w="271251" h="370903">
                  <a:moveTo>
                    <a:pt x="74400" y="307919"/>
                  </a:moveTo>
                  <a:lnTo>
                    <a:pt x="74400" y="307919"/>
                  </a:lnTo>
                  <a:lnTo>
                    <a:pt x="79867" y="284775"/>
                  </a:lnTo>
                  <a:lnTo>
                    <a:pt x="79870" y="259707"/>
                  </a:lnTo>
                  <a:lnTo>
                    <a:pt x="77301" y="251684"/>
                  </a:lnTo>
                  <a:lnTo>
                    <a:pt x="68518" y="239829"/>
                  </a:lnTo>
                  <a:lnTo>
                    <a:pt x="64129" y="237832"/>
                  </a:lnTo>
                  <a:lnTo>
                    <a:pt x="53607" y="237493"/>
                  </a:lnTo>
                  <a:lnTo>
                    <a:pt x="39994" y="245339"/>
                  </a:lnTo>
                  <a:lnTo>
                    <a:pt x="25947" y="258939"/>
                  </a:lnTo>
                  <a:lnTo>
                    <a:pt x="15001" y="276741"/>
                  </a:lnTo>
                  <a:lnTo>
                    <a:pt x="4276" y="313341"/>
                  </a:lnTo>
                  <a:lnTo>
                    <a:pt x="0" y="345352"/>
                  </a:lnTo>
                  <a:lnTo>
                    <a:pt x="1517" y="353335"/>
                  </a:lnTo>
                  <a:lnTo>
                    <a:pt x="8846" y="365969"/>
                  </a:lnTo>
                  <a:lnTo>
                    <a:pt x="13764" y="369197"/>
                  </a:lnTo>
                  <a:lnTo>
                    <a:pt x="24873" y="370902"/>
                  </a:lnTo>
                  <a:lnTo>
                    <a:pt x="38747" y="361782"/>
                  </a:lnTo>
                  <a:lnTo>
                    <a:pt x="62425" y="333050"/>
                  </a:lnTo>
                  <a:lnTo>
                    <a:pt x="78250" y="303567"/>
                  </a:lnTo>
                  <a:lnTo>
                    <a:pt x="92339" y="262240"/>
                  </a:lnTo>
                  <a:lnTo>
                    <a:pt x="98354" y="237249"/>
                  </a:lnTo>
                  <a:lnTo>
                    <a:pt x="103775" y="210006"/>
                  </a:lnTo>
                  <a:lnTo>
                    <a:pt x="108800" y="181260"/>
                  </a:lnTo>
                  <a:lnTo>
                    <a:pt x="116265" y="134269"/>
                  </a:lnTo>
                  <a:lnTo>
                    <a:pt x="122552" y="87369"/>
                  </a:lnTo>
                  <a:lnTo>
                    <a:pt x="123317" y="72313"/>
                  </a:lnTo>
                  <a:lnTo>
                    <a:pt x="122534" y="68299"/>
                  </a:lnTo>
                  <a:lnTo>
                    <a:pt x="121306" y="65622"/>
                  </a:lnTo>
                  <a:lnTo>
                    <a:pt x="119781" y="64543"/>
                  </a:lnTo>
                  <a:lnTo>
                    <a:pt x="118060" y="64530"/>
                  </a:lnTo>
                  <a:lnTo>
                    <a:pt x="116206" y="65226"/>
                  </a:lnTo>
                  <a:lnTo>
                    <a:pt x="103093" y="98878"/>
                  </a:lnTo>
                  <a:lnTo>
                    <a:pt x="95149" y="129640"/>
                  </a:lnTo>
                  <a:lnTo>
                    <a:pt x="90677" y="164478"/>
                  </a:lnTo>
                  <a:lnTo>
                    <a:pt x="89395" y="199717"/>
                  </a:lnTo>
                  <a:lnTo>
                    <a:pt x="93346" y="245207"/>
                  </a:lnTo>
                  <a:lnTo>
                    <a:pt x="99519" y="267582"/>
                  </a:lnTo>
                  <a:lnTo>
                    <a:pt x="108847" y="281290"/>
                  </a:lnTo>
                  <a:lnTo>
                    <a:pt x="114298" y="285932"/>
                  </a:lnTo>
                  <a:lnTo>
                    <a:pt x="119343" y="287618"/>
                  </a:lnTo>
                  <a:lnTo>
                    <a:pt x="124118" y="287328"/>
                  </a:lnTo>
                  <a:lnTo>
                    <a:pt x="128712" y="285725"/>
                  </a:lnTo>
                  <a:lnTo>
                    <a:pt x="148662" y="263243"/>
                  </a:lnTo>
                  <a:lnTo>
                    <a:pt x="172448" y="219657"/>
                  </a:lnTo>
                  <a:lnTo>
                    <a:pt x="189002" y="177204"/>
                  </a:lnTo>
                  <a:lnTo>
                    <a:pt x="197368" y="153043"/>
                  </a:lnTo>
                  <a:lnTo>
                    <a:pt x="204356" y="128468"/>
                  </a:lnTo>
                  <a:lnTo>
                    <a:pt x="210427" y="103618"/>
                  </a:lnTo>
                  <a:lnTo>
                    <a:pt x="220934" y="59074"/>
                  </a:lnTo>
                  <a:lnTo>
                    <a:pt x="235414" y="13127"/>
                  </a:lnTo>
                  <a:lnTo>
                    <a:pt x="238693" y="0"/>
                  </a:lnTo>
                  <a:lnTo>
                    <a:pt x="232519" y="11210"/>
                  </a:lnTo>
                  <a:lnTo>
                    <a:pt x="221751" y="49261"/>
                  </a:lnTo>
                  <a:lnTo>
                    <a:pt x="213738" y="86656"/>
                  </a:lnTo>
                  <a:lnTo>
                    <a:pt x="205473" y="129147"/>
                  </a:lnTo>
                  <a:lnTo>
                    <a:pt x="197095" y="173902"/>
                  </a:lnTo>
                  <a:lnTo>
                    <a:pt x="190549" y="214019"/>
                  </a:lnTo>
                  <a:lnTo>
                    <a:pt x="186700" y="249252"/>
                  </a:lnTo>
                  <a:lnTo>
                    <a:pt x="189205" y="290772"/>
                  </a:lnTo>
                  <a:lnTo>
                    <a:pt x="195039" y="309470"/>
                  </a:lnTo>
                  <a:lnTo>
                    <a:pt x="198570" y="315303"/>
                  </a:lnTo>
                  <a:lnTo>
                    <a:pt x="206257" y="321784"/>
                  </a:lnTo>
                  <a:lnTo>
                    <a:pt x="211694" y="322101"/>
                  </a:lnTo>
                  <a:lnTo>
                    <a:pt x="225260" y="318691"/>
                  </a:lnTo>
                  <a:lnTo>
                    <a:pt x="248764" y="305466"/>
                  </a:lnTo>
                  <a:lnTo>
                    <a:pt x="259610" y="290365"/>
                  </a:lnTo>
                  <a:lnTo>
                    <a:pt x="271250" y="263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831"/>
            <p:cNvSpPr/>
            <p:nvPr>
              <p:custDataLst>
                <p:tags r:id="rId129"/>
              </p:custDataLst>
            </p:nvPr>
          </p:nvSpPr>
          <p:spPr>
            <a:xfrm>
              <a:off x="3733800" y="4352442"/>
              <a:ext cx="54446" cy="264009"/>
            </a:xfrm>
            <a:custGeom>
              <a:avLst/>
              <a:gdLst/>
              <a:ahLst/>
              <a:cxnLst/>
              <a:rect l="0" t="0" r="0" b="0"/>
              <a:pathLst>
                <a:path w="54446" h="26400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4111" y="0"/>
                  </a:lnTo>
                  <a:lnTo>
                    <a:pt x="19442" y="1562"/>
                  </a:lnTo>
                  <a:lnTo>
                    <a:pt x="33748" y="13150"/>
                  </a:lnTo>
                  <a:lnTo>
                    <a:pt x="48021" y="40102"/>
                  </a:lnTo>
                  <a:lnTo>
                    <a:pt x="54445" y="81641"/>
                  </a:lnTo>
                  <a:lnTo>
                    <a:pt x="52184" y="115223"/>
                  </a:lnTo>
                  <a:lnTo>
                    <a:pt x="45065" y="150609"/>
                  </a:lnTo>
                  <a:lnTo>
                    <a:pt x="32494" y="185151"/>
                  </a:lnTo>
                  <a:lnTo>
                    <a:pt x="16291" y="226218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832"/>
            <p:cNvSpPr/>
            <p:nvPr>
              <p:custDataLst>
                <p:tags r:id="rId130"/>
              </p:custDataLst>
            </p:nvPr>
          </p:nvSpPr>
          <p:spPr>
            <a:xfrm>
              <a:off x="3539929" y="4464050"/>
              <a:ext cx="117672" cy="25401"/>
            </a:xfrm>
            <a:custGeom>
              <a:avLst/>
              <a:gdLst/>
              <a:ahLst/>
              <a:cxnLst/>
              <a:rect l="0" t="0" r="0" b="0"/>
              <a:pathLst>
                <a:path w="1176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9182" y="21637"/>
                  </a:lnTo>
                  <a:lnTo>
                    <a:pt x="78893" y="11585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833"/>
            <p:cNvSpPr/>
            <p:nvPr>
              <p:custDataLst>
                <p:tags r:id="rId131"/>
              </p:custDataLst>
            </p:nvPr>
          </p:nvSpPr>
          <p:spPr>
            <a:xfrm>
              <a:off x="3583866" y="4349750"/>
              <a:ext cx="54685" cy="249259"/>
            </a:xfrm>
            <a:custGeom>
              <a:avLst/>
              <a:gdLst/>
              <a:ahLst/>
              <a:cxnLst/>
              <a:rect l="0" t="0" r="0" b="0"/>
              <a:pathLst>
                <a:path w="54685" h="249259">
                  <a:moveTo>
                    <a:pt x="41984" y="0"/>
                  </a:moveTo>
                  <a:lnTo>
                    <a:pt x="41984" y="0"/>
                  </a:lnTo>
                  <a:lnTo>
                    <a:pt x="36209" y="7186"/>
                  </a:lnTo>
                  <a:lnTo>
                    <a:pt x="18219" y="44812"/>
                  </a:lnTo>
                  <a:lnTo>
                    <a:pt x="5858" y="81560"/>
                  </a:lnTo>
                  <a:lnTo>
                    <a:pt x="0" y="127098"/>
                  </a:lnTo>
                  <a:lnTo>
                    <a:pt x="1636" y="172969"/>
                  </a:lnTo>
                  <a:lnTo>
                    <a:pt x="6589" y="211097"/>
                  </a:lnTo>
                  <a:lnTo>
                    <a:pt x="15896" y="237996"/>
                  </a:lnTo>
                  <a:lnTo>
                    <a:pt x="23569" y="246886"/>
                  </a:lnTo>
                  <a:lnTo>
                    <a:pt x="27590" y="249258"/>
                  </a:lnTo>
                  <a:lnTo>
                    <a:pt x="32388" y="248016"/>
                  </a:lnTo>
                  <a:lnTo>
                    <a:pt x="43363" y="239111"/>
                  </a:lnTo>
                  <a:lnTo>
                    <a:pt x="49653" y="223864"/>
                  </a:lnTo>
                  <a:lnTo>
                    <a:pt x="5468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834"/>
            <p:cNvSpPr/>
            <p:nvPr>
              <p:custDataLst>
                <p:tags r:id="rId132"/>
              </p:custDataLst>
            </p:nvPr>
          </p:nvSpPr>
          <p:spPr>
            <a:xfrm>
              <a:off x="3446333" y="4351094"/>
              <a:ext cx="81576" cy="244518"/>
            </a:xfrm>
            <a:custGeom>
              <a:avLst/>
              <a:gdLst/>
              <a:ahLst/>
              <a:cxnLst/>
              <a:rect l="0" t="0" r="0" b="0"/>
              <a:pathLst>
                <a:path w="81576" h="244518">
                  <a:moveTo>
                    <a:pt x="77917" y="36756"/>
                  </a:moveTo>
                  <a:lnTo>
                    <a:pt x="77917" y="36756"/>
                  </a:lnTo>
                  <a:lnTo>
                    <a:pt x="78622" y="26617"/>
                  </a:lnTo>
                  <a:lnTo>
                    <a:pt x="81575" y="15799"/>
                  </a:lnTo>
                  <a:lnTo>
                    <a:pt x="78538" y="3196"/>
                  </a:lnTo>
                  <a:lnTo>
                    <a:pt x="77625" y="1682"/>
                  </a:lnTo>
                  <a:lnTo>
                    <a:pt x="76311" y="673"/>
                  </a:lnTo>
                  <a:lnTo>
                    <a:pt x="74730" y="0"/>
                  </a:lnTo>
                  <a:lnTo>
                    <a:pt x="69209" y="1135"/>
                  </a:lnTo>
                  <a:lnTo>
                    <a:pt x="65762" y="2426"/>
                  </a:lnTo>
                  <a:lnTo>
                    <a:pt x="47426" y="17725"/>
                  </a:lnTo>
                  <a:lnTo>
                    <a:pt x="27490" y="46874"/>
                  </a:lnTo>
                  <a:lnTo>
                    <a:pt x="11549" y="92436"/>
                  </a:lnTo>
                  <a:lnTo>
                    <a:pt x="4205" y="127824"/>
                  </a:lnTo>
                  <a:lnTo>
                    <a:pt x="0" y="162603"/>
                  </a:lnTo>
                  <a:lnTo>
                    <a:pt x="2306" y="204571"/>
                  </a:lnTo>
                  <a:lnTo>
                    <a:pt x="11612" y="233391"/>
                  </a:lnTo>
                  <a:lnTo>
                    <a:pt x="19285" y="243623"/>
                  </a:lnTo>
                  <a:lnTo>
                    <a:pt x="24012" y="244517"/>
                  </a:lnTo>
                  <a:lnTo>
                    <a:pt x="29280" y="242997"/>
                  </a:lnTo>
                  <a:lnTo>
                    <a:pt x="46167" y="23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835"/>
            <p:cNvSpPr/>
            <p:nvPr>
              <p:custDataLst>
                <p:tags r:id="rId133"/>
              </p:custDataLst>
            </p:nvPr>
          </p:nvSpPr>
          <p:spPr>
            <a:xfrm>
              <a:off x="3276593" y="4306183"/>
              <a:ext cx="95258" cy="322968"/>
            </a:xfrm>
            <a:custGeom>
              <a:avLst/>
              <a:gdLst/>
              <a:ahLst/>
              <a:cxnLst/>
              <a:rect l="0" t="0" r="0" b="0"/>
              <a:pathLst>
                <a:path w="95258" h="322968">
                  <a:moveTo>
                    <a:pt x="95257" y="5467"/>
                  </a:moveTo>
                  <a:lnTo>
                    <a:pt x="95257" y="5467"/>
                  </a:lnTo>
                  <a:lnTo>
                    <a:pt x="72653" y="441"/>
                  </a:lnTo>
                  <a:lnTo>
                    <a:pt x="65371" y="0"/>
                  </a:lnTo>
                  <a:lnTo>
                    <a:pt x="49754" y="7035"/>
                  </a:lnTo>
                  <a:lnTo>
                    <a:pt x="20103" y="34547"/>
                  </a:lnTo>
                  <a:lnTo>
                    <a:pt x="3688" y="68960"/>
                  </a:lnTo>
                  <a:lnTo>
                    <a:pt x="0" y="113807"/>
                  </a:lnTo>
                  <a:lnTo>
                    <a:pt x="1885" y="146281"/>
                  </a:lnTo>
                  <a:lnTo>
                    <a:pt x="5781" y="179529"/>
                  </a:lnTo>
                  <a:lnTo>
                    <a:pt x="12216" y="213120"/>
                  </a:lnTo>
                  <a:lnTo>
                    <a:pt x="20401" y="260394"/>
                  </a:lnTo>
                  <a:lnTo>
                    <a:pt x="20054" y="306949"/>
                  </a:lnTo>
                  <a:lnTo>
                    <a:pt x="19057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836"/>
            <p:cNvSpPr/>
            <p:nvPr>
              <p:custDataLst>
                <p:tags r:id="rId134"/>
              </p:custDataLst>
            </p:nvPr>
          </p:nvSpPr>
          <p:spPr>
            <a:xfrm>
              <a:off x="3219450" y="45148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2095" y="22911"/>
                  </a:lnTo>
                  <a:lnTo>
                    <a:pt x="84125" y="1345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837"/>
            <p:cNvSpPr/>
            <p:nvPr>
              <p:custDataLst>
                <p:tags r:id="rId135"/>
              </p:custDataLst>
            </p:nvPr>
          </p:nvSpPr>
          <p:spPr>
            <a:xfrm>
              <a:off x="2910109" y="4125959"/>
              <a:ext cx="181218" cy="78132"/>
            </a:xfrm>
            <a:custGeom>
              <a:avLst/>
              <a:gdLst/>
              <a:ahLst/>
              <a:cxnLst/>
              <a:rect l="0" t="0" r="0" b="0"/>
              <a:pathLst>
                <a:path w="181218" h="78132">
                  <a:moveTo>
                    <a:pt x="112491" y="26941"/>
                  </a:moveTo>
                  <a:lnTo>
                    <a:pt x="112491" y="26941"/>
                  </a:lnTo>
                  <a:lnTo>
                    <a:pt x="112491" y="20852"/>
                  </a:lnTo>
                  <a:lnTo>
                    <a:pt x="91443" y="47129"/>
                  </a:lnTo>
                  <a:lnTo>
                    <a:pt x="49494" y="70984"/>
                  </a:lnTo>
                  <a:lnTo>
                    <a:pt x="32987" y="77560"/>
                  </a:lnTo>
                  <a:lnTo>
                    <a:pt x="18595" y="78131"/>
                  </a:lnTo>
                  <a:lnTo>
                    <a:pt x="7024" y="74151"/>
                  </a:lnTo>
                  <a:lnTo>
                    <a:pt x="1963" y="71115"/>
                  </a:lnTo>
                  <a:lnTo>
                    <a:pt x="0" y="66973"/>
                  </a:lnTo>
                  <a:lnTo>
                    <a:pt x="103" y="62096"/>
                  </a:lnTo>
                  <a:lnTo>
                    <a:pt x="4685" y="50326"/>
                  </a:lnTo>
                  <a:lnTo>
                    <a:pt x="19165" y="29950"/>
                  </a:lnTo>
                  <a:lnTo>
                    <a:pt x="30796" y="21693"/>
                  </a:lnTo>
                  <a:lnTo>
                    <a:pt x="52615" y="16449"/>
                  </a:lnTo>
                  <a:lnTo>
                    <a:pt x="95521" y="21439"/>
                  </a:lnTo>
                  <a:lnTo>
                    <a:pt x="132814" y="32596"/>
                  </a:lnTo>
                  <a:lnTo>
                    <a:pt x="173240" y="57102"/>
                  </a:lnTo>
                  <a:lnTo>
                    <a:pt x="174863" y="56926"/>
                  </a:lnTo>
                  <a:lnTo>
                    <a:pt x="178547" y="54849"/>
                  </a:lnTo>
                  <a:lnTo>
                    <a:pt x="179812" y="52602"/>
                  </a:lnTo>
                  <a:lnTo>
                    <a:pt x="181217" y="46342"/>
                  </a:lnTo>
                  <a:lnTo>
                    <a:pt x="173404" y="13714"/>
                  </a:lnTo>
                  <a:lnTo>
                    <a:pt x="170033" y="8951"/>
                  </a:lnTo>
                  <a:lnTo>
                    <a:pt x="160643" y="1777"/>
                  </a:lnTo>
                  <a:lnTo>
                    <a:pt x="149414" y="0"/>
                  </a:lnTo>
                  <a:lnTo>
                    <a:pt x="143456" y="513"/>
                  </a:lnTo>
                  <a:lnTo>
                    <a:pt x="121587" y="11349"/>
                  </a:lnTo>
                  <a:lnTo>
                    <a:pt x="87091" y="3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838"/>
            <p:cNvSpPr/>
            <p:nvPr>
              <p:custDataLst>
                <p:tags r:id="rId136"/>
              </p:custDataLst>
            </p:nvPr>
          </p:nvSpPr>
          <p:spPr>
            <a:xfrm>
              <a:off x="3075202" y="4904892"/>
              <a:ext cx="155837" cy="81879"/>
            </a:xfrm>
            <a:custGeom>
              <a:avLst/>
              <a:gdLst/>
              <a:ahLst/>
              <a:cxnLst/>
              <a:rect l="0" t="0" r="0" b="0"/>
              <a:pathLst>
                <a:path w="155837" h="81879">
                  <a:moveTo>
                    <a:pt x="80748" y="3658"/>
                  </a:moveTo>
                  <a:lnTo>
                    <a:pt x="80748" y="3658"/>
                  </a:lnTo>
                  <a:lnTo>
                    <a:pt x="77377" y="287"/>
                  </a:lnTo>
                  <a:lnTo>
                    <a:pt x="75678" y="0"/>
                  </a:lnTo>
                  <a:lnTo>
                    <a:pt x="73841" y="513"/>
                  </a:lnTo>
                  <a:lnTo>
                    <a:pt x="71910" y="1561"/>
                  </a:lnTo>
                  <a:lnTo>
                    <a:pt x="70622" y="2966"/>
                  </a:lnTo>
                  <a:lnTo>
                    <a:pt x="69193" y="6407"/>
                  </a:lnTo>
                  <a:lnTo>
                    <a:pt x="64777" y="27369"/>
                  </a:lnTo>
                  <a:lnTo>
                    <a:pt x="55868" y="39768"/>
                  </a:lnTo>
                  <a:lnTo>
                    <a:pt x="40921" y="52379"/>
                  </a:lnTo>
                  <a:lnTo>
                    <a:pt x="31062" y="57061"/>
                  </a:lnTo>
                  <a:lnTo>
                    <a:pt x="26458" y="58310"/>
                  </a:lnTo>
                  <a:lnTo>
                    <a:pt x="17578" y="57817"/>
                  </a:lnTo>
                  <a:lnTo>
                    <a:pt x="13235" y="56697"/>
                  </a:lnTo>
                  <a:lnTo>
                    <a:pt x="6527" y="51690"/>
                  </a:lnTo>
                  <a:lnTo>
                    <a:pt x="3751" y="48379"/>
                  </a:lnTo>
                  <a:lnTo>
                    <a:pt x="666" y="37175"/>
                  </a:lnTo>
                  <a:lnTo>
                    <a:pt x="0" y="24199"/>
                  </a:lnTo>
                  <a:lnTo>
                    <a:pt x="2056" y="13728"/>
                  </a:lnTo>
                  <a:lnTo>
                    <a:pt x="4298" y="10371"/>
                  </a:lnTo>
                  <a:lnTo>
                    <a:pt x="7203" y="8134"/>
                  </a:lnTo>
                  <a:lnTo>
                    <a:pt x="10552" y="6642"/>
                  </a:lnTo>
                  <a:lnTo>
                    <a:pt x="19917" y="6866"/>
                  </a:lnTo>
                  <a:lnTo>
                    <a:pt x="31134" y="10022"/>
                  </a:lnTo>
                  <a:lnTo>
                    <a:pt x="73222" y="35911"/>
                  </a:lnTo>
                  <a:lnTo>
                    <a:pt x="117389" y="62783"/>
                  </a:lnTo>
                  <a:lnTo>
                    <a:pt x="141660" y="80703"/>
                  </a:lnTo>
                  <a:lnTo>
                    <a:pt x="145345" y="81832"/>
                  </a:lnTo>
                  <a:lnTo>
                    <a:pt x="148507" y="81878"/>
                  </a:lnTo>
                  <a:lnTo>
                    <a:pt x="151321" y="81205"/>
                  </a:lnTo>
                  <a:lnTo>
                    <a:pt x="153197" y="78640"/>
                  </a:lnTo>
                  <a:lnTo>
                    <a:pt x="155836" y="64211"/>
                  </a:lnTo>
                  <a:lnTo>
                    <a:pt x="154847" y="36289"/>
                  </a:lnTo>
                  <a:lnTo>
                    <a:pt x="153431" y="29645"/>
                  </a:lnTo>
                  <a:lnTo>
                    <a:pt x="150370" y="24511"/>
                  </a:lnTo>
                  <a:lnTo>
                    <a:pt x="141325" y="16924"/>
                  </a:lnTo>
                  <a:lnTo>
                    <a:pt x="124332" y="8686"/>
                  </a:lnTo>
                  <a:lnTo>
                    <a:pt x="110231" y="7774"/>
                  </a:lnTo>
                  <a:lnTo>
                    <a:pt x="68048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839"/>
            <p:cNvSpPr/>
            <p:nvPr>
              <p:custDataLst>
                <p:tags r:id="rId137"/>
              </p:custDataLst>
            </p:nvPr>
          </p:nvSpPr>
          <p:spPr>
            <a:xfrm>
              <a:off x="2882900" y="49466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2634" y="44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840"/>
            <p:cNvSpPr/>
            <p:nvPr>
              <p:custDataLst>
                <p:tags r:id="rId138"/>
              </p:custDataLst>
            </p:nvPr>
          </p:nvSpPr>
          <p:spPr>
            <a:xfrm>
              <a:off x="3040426" y="4265140"/>
              <a:ext cx="115525" cy="459261"/>
            </a:xfrm>
            <a:custGeom>
              <a:avLst/>
              <a:gdLst/>
              <a:ahLst/>
              <a:cxnLst/>
              <a:rect l="0" t="0" r="0" b="0"/>
              <a:pathLst>
                <a:path w="115525" h="459261">
                  <a:moveTo>
                    <a:pt x="115524" y="40160"/>
                  </a:moveTo>
                  <a:lnTo>
                    <a:pt x="115524" y="40160"/>
                  </a:lnTo>
                  <a:lnTo>
                    <a:pt x="114818" y="30021"/>
                  </a:lnTo>
                  <a:lnTo>
                    <a:pt x="106686" y="10306"/>
                  </a:lnTo>
                  <a:lnTo>
                    <a:pt x="98896" y="3844"/>
                  </a:lnTo>
                  <a:lnTo>
                    <a:pt x="93855" y="1132"/>
                  </a:lnTo>
                  <a:lnTo>
                    <a:pt x="82610" y="0"/>
                  </a:lnTo>
                  <a:lnTo>
                    <a:pt x="76648" y="687"/>
                  </a:lnTo>
                  <a:lnTo>
                    <a:pt x="54773" y="15137"/>
                  </a:lnTo>
                  <a:lnTo>
                    <a:pt x="27046" y="44035"/>
                  </a:lnTo>
                  <a:lnTo>
                    <a:pt x="14347" y="71045"/>
                  </a:lnTo>
                  <a:lnTo>
                    <a:pt x="3231" y="116104"/>
                  </a:lnTo>
                  <a:lnTo>
                    <a:pt x="0" y="145879"/>
                  </a:lnTo>
                  <a:lnTo>
                    <a:pt x="7525" y="190409"/>
                  </a:lnTo>
                  <a:lnTo>
                    <a:pt x="27001" y="235589"/>
                  </a:lnTo>
                  <a:lnTo>
                    <a:pt x="42549" y="267893"/>
                  </a:lnTo>
                  <a:lnTo>
                    <a:pt x="67169" y="314442"/>
                  </a:lnTo>
                  <a:lnTo>
                    <a:pt x="85596" y="356144"/>
                  </a:lnTo>
                  <a:lnTo>
                    <a:pt x="93251" y="395310"/>
                  </a:lnTo>
                  <a:lnTo>
                    <a:pt x="89397" y="415317"/>
                  </a:lnTo>
                  <a:lnTo>
                    <a:pt x="79923" y="431263"/>
                  </a:lnTo>
                  <a:lnTo>
                    <a:pt x="66305" y="445405"/>
                  </a:lnTo>
                  <a:lnTo>
                    <a:pt x="52726" y="453101"/>
                  </a:lnTo>
                  <a:lnTo>
                    <a:pt x="32974" y="459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841"/>
            <p:cNvSpPr/>
            <p:nvPr>
              <p:custDataLst>
                <p:tags r:id="rId139"/>
              </p:custDataLst>
            </p:nvPr>
          </p:nvSpPr>
          <p:spPr>
            <a:xfrm>
              <a:off x="2540000" y="4572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842"/>
            <p:cNvSpPr/>
            <p:nvPr>
              <p:custDataLst>
                <p:tags r:id="rId140"/>
              </p:custDataLst>
            </p:nvPr>
          </p:nvSpPr>
          <p:spPr>
            <a:xfrm>
              <a:off x="2549042" y="44450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843"/>
            <p:cNvSpPr/>
            <p:nvPr>
              <p:custDataLst>
                <p:tags r:id="rId141"/>
              </p:custDataLst>
            </p:nvPr>
          </p:nvSpPr>
          <p:spPr>
            <a:xfrm>
              <a:off x="2400823" y="4413250"/>
              <a:ext cx="101078" cy="50801"/>
            </a:xfrm>
            <a:custGeom>
              <a:avLst/>
              <a:gdLst/>
              <a:ahLst/>
              <a:cxnLst/>
              <a:rect l="0" t="0" r="0" b="0"/>
              <a:pathLst>
                <a:path w="101078" h="50801">
                  <a:moveTo>
                    <a:pt x="12177" y="50800"/>
                  </a:moveTo>
                  <a:lnTo>
                    <a:pt x="12177" y="50800"/>
                  </a:lnTo>
                  <a:lnTo>
                    <a:pt x="0" y="44712"/>
                  </a:lnTo>
                  <a:lnTo>
                    <a:pt x="46882" y="19661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372"/>
          <p:cNvGrpSpPr/>
          <p:nvPr/>
        </p:nvGrpSpPr>
        <p:grpSpPr>
          <a:xfrm>
            <a:off x="10354784" y="4288942"/>
            <a:ext cx="573567" cy="633609"/>
            <a:chOff x="10354784" y="4288942"/>
            <a:chExt cx="573567" cy="633609"/>
          </a:xfrm>
        </p:grpSpPr>
        <p:sp>
          <p:nvSpPr>
            <p:cNvPr id="285" name="SMARTInkShape-1844"/>
            <p:cNvSpPr/>
            <p:nvPr>
              <p:custDataLst>
                <p:tags r:id="rId104"/>
              </p:custDataLst>
            </p:nvPr>
          </p:nvSpPr>
          <p:spPr>
            <a:xfrm>
              <a:off x="10572750" y="4288942"/>
              <a:ext cx="12701" cy="175109"/>
            </a:xfrm>
            <a:custGeom>
              <a:avLst/>
              <a:gdLst/>
              <a:ahLst/>
              <a:cxnLst/>
              <a:rect l="0" t="0" r="0" b="0"/>
              <a:pathLst>
                <a:path w="12701" h="17510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9556" y="43564"/>
                  </a:lnTo>
                  <a:lnTo>
                    <a:pt x="11768" y="88625"/>
                  </a:lnTo>
                  <a:lnTo>
                    <a:pt x="8661" y="133961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845"/>
            <p:cNvSpPr/>
            <p:nvPr>
              <p:custDataLst>
                <p:tags r:id="rId105"/>
              </p:custDataLst>
            </p:nvPr>
          </p:nvSpPr>
          <p:spPr>
            <a:xfrm>
              <a:off x="10382250" y="4578350"/>
              <a:ext cx="495301" cy="12701"/>
            </a:xfrm>
            <a:custGeom>
              <a:avLst/>
              <a:gdLst/>
              <a:ahLst/>
              <a:cxnLst/>
              <a:rect l="0" t="0" r="0" b="0"/>
              <a:pathLst>
                <a:path w="495301" h="12701">
                  <a:moveTo>
                    <a:pt x="0" y="12700"/>
                  </a:moveTo>
                  <a:lnTo>
                    <a:pt x="0" y="12700"/>
                  </a:lnTo>
                  <a:lnTo>
                    <a:pt x="37036" y="7674"/>
                  </a:lnTo>
                  <a:lnTo>
                    <a:pt x="71494" y="6233"/>
                  </a:lnTo>
                  <a:lnTo>
                    <a:pt x="117382" y="3240"/>
                  </a:lnTo>
                  <a:lnTo>
                    <a:pt x="145283" y="2160"/>
                  </a:lnTo>
                  <a:lnTo>
                    <a:pt x="175875" y="1440"/>
                  </a:lnTo>
                  <a:lnTo>
                    <a:pt x="208267" y="960"/>
                  </a:lnTo>
                  <a:lnTo>
                    <a:pt x="240447" y="640"/>
                  </a:lnTo>
                  <a:lnTo>
                    <a:pt x="272482" y="427"/>
                  </a:lnTo>
                  <a:lnTo>
                    <a:pt x="304419" y="284"/>
                  </a:lnTo>
                  <a:lnTo>
                    <a:pt x="334180" y="190"/>
                  </a:lnTo>
                  <a:lnTo>
                    <a:pt x="362486" y="126"/>
                  </a:lnTo>
                  <a:lnTo>
                    <a:pt x="389822" y="84"/>
                  </a:lnTo>
                  <a:lnTo>
                    <a:pt x="435253" y="36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846"/>
            <p:cNvSpPr/>
            <p:nvPr>
              <p:custDataLst>
                <p:tags r:id="rId106"/>
              </p:custDataLst>
            </p:nvPr>
          </p:nvSpPr>
          <p:spPr>
            <a:xfrm>
              <a:off x="10354784" y="4712583"/>
              <a:ext cx="140335" cy="209968"/>
            </a:xfrm>
            <a:custGeom>
              <a:avLst/>
              <a:gdLst/>
              <a:ahLst/>
              <a:cxnLst/>
              <a:rect l="0" t="0" r="0" b="0"/>
              <a:pathLst>
                <a:path w="140335" h="209968">
                  <a:moveTo>
                    <a:pt x="40166" y="5467"/>
                  </a:moveTo>
                  <a:lnTo>
                    <a:pt x="40166" y="5467"/>
                  </a:lnTo>
                  <a:lnTo>
                    <a:pt x="40166" y="2096"/>
                  </a:lnTo>
                  <a:lnTo>
                    <a:pt x="40871" y="1103"/>
                  </a:lnTo>
                  <a:lnTo>
                    <a:pt x="42047" y="441"/>
                  </a:lnTo>
                  <a:lnTo>
                    <a:pt x="43537" y="0"/>
                  </a:lnTo>
                  <a:lnTo>
                    <a:pt x="45235" y="411"/>
                  </a:lnTo>
                  <a:lnTo>
                    <a:pt x="49005" y="2749"/>
                  </a:lnTo>
                  <a:lnTo>
                    <a:pt x="50290" y="5066"/>
                  </a:lnTo>
                  <a:lnTo>
                    <a:pt x="51723" y="11403"/>
                  </a:lnTo>
                  <a:lnTo>
                    <a:pt x="47570" y="52317"/>
                  </a:lnTo>
                  <a:lnTo>
                    <a:pt x="41968" y="94295"/>
                  </a:lnTo>
                  <a:lnTo>
                    <a:pt x="35839" y="140755"/>
                  </a:lnTo>
                  <a:lnTo>
                    <a:pt x="30260" y="179843"/>
                  </a:lnTo>
                  <a:lnTo>
                    <a:pt x="27834" y="209967"/>
                  </a:lnTo>
                  <a:lnTo>
                    <a:pt x="49163" y="169986"/>
                  </a:lnTo>
                  <a:lnTo>
                    <a:pt x="71914" y="138880"/>
                  </a:lnTo>
                  <a:lnTo>
                    <a:pt x="111043" y="108303"/>
                  </a:lnTo>
                  <a:lnTo>
                    <a:pt x="123173" y="105971"/>
                  </a:lnTo>
                  <a:lnTo>
                    <a:pt x="129370" y="106336"/>
                  </a:lnTo>
                  <a:lnTo>
                    <a:pt x="133502" y="108696"/>
                  </a:lnTo>
                  <a:lnTo>
                    <a:pt x="136255" y="112386"/>
                  </a:lnTo>
                  <a:lnTo>
                    <a:pt x="139317" y="122131"/>
                  </a:lnTo>
                  <a:lnTo>
                    <a:pt x="140334" y="140928"/>
                  </a:lnTo>
                  <a:lnTo>
                    <a:pt x="138072" y="158570"/>
                  </a:lnTo>
                  <a:lnTo>
                    <a:pt x="130953" y="174407"/>
                  </a:lnTo>
                  <a:lnTo>
                    <a:pt x="126091" y="181594"/>
                  </a:lnTo>
                  <a:lnTo>
                    <a:pt x="109399" y="193342"/>
                  </a:lnTo>
                  <a:lnTo>
                    <a:pt x="87869" y="201856"/>
                  </a:lnTo>
                  <a:lnTo>
                    <a:pt x="41435" y="207321"/>
                  </a:lnTo>
                  <a:lnTo>
                    <a:pt x="30429" y="207770"/>
                  </a:lnTo>
                  <a:lnTo>
                    <a:pt x="12555" y="202624"/>
                  </a:lnTo>
                  <a:lnTo>
                    <a:pt x="4826" y="198288"/>
                  </a:lnTo>
                  <a:lnTo>
                    <a:pt x="1082" y="193281"/>
                  </a:lnTo>
                  <a:lnTo>
                    <a:pt x="0" y="187826"/>
                  </a:lnTo>
                  <a:lnTo>
                    <a:pt x="2066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847"/>
            <p:cNvSpPr/>
            <p:nvPr>
              <p:custDataLst>
                <p:tags r:id="rId107"/>
              </p:custDataLst>
            </p:nvPr>
          </p:nvSpPr>
          <p:spPr>
            <a:xfrm>
              <a:off x="10579100" y="48387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2"/>
                  </a:lnTo>
                  <a:lnTo>
                    <a:pt x="60730" y="7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848"/>
            <p:cNvSpPr/>
            <p:nvPr>
              <p:custDataLst>
                <p:tags r:id="rId108"/>
              </p:custDataLst>
            </p:nvPr>
          </p:nvSpPr>
          <p:spPr>
            <a:xfrm>
              <a:off x="10780656" y="4735252"/>
              <a:ext cx="147695" cy="154249"/>
            </a:xfrm>
            <a:custGeom>
              <a:avLst/>
              <a:gdLst/>
              <a:ahLst/>
              <a:cxnLst/>
              <a:rect l="0" t="0" r="0" b="0"/>
              <a:pathLst>
                <a:path w="147695" h="154249">
                  <a:moveTo>
                    <a:pt x="77844" y="84398"/>
                  </a:moveTo>
                  <a:lnTo>
                    <a:pt x="77844" y="84398"/>
                  </a:lnTo>
                  <a:lnTo>
                    <a:pt x="86633" y="70583"/>
                  </a:lnTo>
                  <a:lnTo>
                    <a:pt x="90053" y="66721"/>
                  </a:lnTo>
                  <a:lnTo>
                    <a:pt x="93853" y="54904"/>
                  </a:lnTo>
                  <a:lnTo>
                    <a:pt x="94838" y="40951"/>
                  </a:lnTo>
                  <a:lnTo>
                    <a:pt x="89717" y="16627"/>
                  </a:lnTo>
                  <a:lnTo>
                    <a:pt x="87876" y="11700"/>
                  </a:lnTo>
                  <a:lnTo>
                    <a:pt x="82068" y="4346"/>
                  </a:lnTo>
                  <a:lnTo>
                    <a:pt x="78542" y="1396"/>
                  </a:lnTo>
                  <a:lnTo>
                    <a:pt x="67101" y="0"/>
                  </a:lnTo>
                  <a:lnTo>
                    <a:pt x="60099" y="616"/>
                  </a:lnTo>
                  <a:lnTo>
                    <a:pt x="36759" y="11595"/>
                  </a:lnTo>
                  <a:lnTo>
                    <a:pt x="11970" y="34996"/>
                  </a:lnTo>
                  <a:lnTo>
                    <a:pt x="2707" y="56092"/>
                  </a:lnTo>
                  <a:lnTo>
                    <a:pt x="0" y="78167"/>
                  </a:lnTo>
                  <a:lnTo>
                    <a:pt x="3500" y="97386"/>
                  </a:lnTo>
                  <a:lnTo>
                    <a:pt x="11642" y="109691"/>
                  </a:lnTo>
                  <a:lnTo>
                    <a:pt x="16776" y="113960"/>
                  </a:lnTo>
                  <a:lnTo>
                    <a:pt x="23020" y="115395"/>
                  </a:lnTo>
                  <a:lnTo>
                    <a:pt x="37484" y="113226"/>
                  </a:lnTo>
                  <a:lnTo>
                    <a:pt x="83130" y="89528"/>
                  </a:lnTo>
                  <a:lnTo>
                    <a:pt x="118979" y="61806"/>
                  </a:lnTo>
                  <a:lnTo>
                    <a:pt x="119377" y="63692"/>
                  </a:lnTo>
                  <a:lnTo>
                    <a:pt x="119907" y="101340"/>
                  </a:lnTo>
                  <a:lnTo>
                    <a:pt x="147694" y="154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373"/>
          <p:cNvGrpSpPr/>
          <p:nvPr/>
        </p:nvGrpSpPr>
        <p:grpSpPr>
          <a:xfrm>
            <a:off x="9657521" y="4441200"/>
            <a:ext cx="445330" cy="182817"/>
            <a:chOff x="9657521" y="4441200"/>
            <a:chExt cx="445330" cy="182817"/>
          </a:xfrm>
        </p:grpSpPr>
        <p:sp>
          <p:nvSpPr>
            <p:cNvPr id="291" name="SMARTInkShape-1849"/>
            <p:cNvSpPr/>
            <p:nvPr>
              <p:custDataLst>
                <p:tags r:id="rId101"/>
              </p:custDataLst>
            </p:nvPr>
          </p:nvSpPr>
          <p:spPr>
            <a:xfrm>
              <a:off x="9657521" y="4441200"/>
              <a:ext cx="165930" cy="182817"/>
            </a:xfrm>
            <a:custGeom>
              <a:avLst/>
              <a:gdLst/>
              <a:ahLst/>
              <a:cxnLst/>
              <a:rect l="0" t="0" r="0" b="0"/>
              <a:pathLst>
                <a:path w="165930" h="182817">
                  <a:moveTo>
                    <a:pt x="165929" y="29200"/>
                  </a:moveTo>
                  <a:lnTo>
                    <a:pt x="165929" y="29200"/>
                  </a:lnTo>
                  <a:lnTo>
                    <a:pt x="157090" y="6056"/>
                  </a:lnTo>
                  <a:lnTo>
                    <a:pt x="153686" y="3187"/>
                  </a:lnTo>
                  <a:lnTo>
                    <a:pt x="144260" y="0"/>
                  </a:lnTo>
                  <a:lnTo>
                    <a:pt x="120311" y="1576"/>
                  </a:lnTo>
                  <a:lnTo>
                    <a:pt x="84130" y="19996"/>
                  </a:lnTo>
                  <a:lnTo>
                    <a:pt x="42131" y="47796"/>
                  </a:lnTo>
                  <a:lnTo>
                    <a:pt x="22478" y="69920"/>
                  </a:lnTo>
                  <a:lnTo>
                    <a:pt x="5361" y="104295"/>
                  </a:lnTo>
                  <a:lnTo>
                    <a:pt x="21" y="126075"/>
                  </a:lnTo>
                  <a:lnTo>
                    <a:pt x="0" y="147515"/>
                  </a:lnTo>
                  <a:lnTo>
                    <a:pt x="3803" y="156760"/>
                  </a:lnTo>
                  <a:lnTo>
                    <a:pt x="17438" y="172677"/>
                  </a:lnTo>
                  <a:lnTo>
                    <a:pt x="40901" y="181162"/>
                  </a:lnTo>
                  <a:lnTo>
                    <a:pt x="70850" y="182816"/>
                  </a:lnTo>
                  <a:lnTo>
                    <a:pt x="117061" y="173964"/>
                  </a:lnTo>
                  <a:lnTo>
                    <a:pt x="140529" y="16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850"/>
            <p:cNvSpPr/>
            <p:nvPr>
              <p:custDataLst>
                <p:tags r:id="rId102"/>
              </p:custDataLst>
            </p:nvPr>
          </p:nvSpPr>
          <p:spPr>
            <a:xfrm>
              <a:off x="9925050" y="44958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9231" y="0"/>
                  </a:lnTo>
                  <a:lnTo>
                    <a:pt x="76536" y="188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851"/>
            <p:cNvSpPr/>
            <p:nvPr>
              <p:custDataLst>
                <p:tags r:id="rId103"/>
              </p:custDataLst>
            </p:nvPr>
          </p:nvSpPr>
          <p:spPr>
            <a:xfrm>
              <a:off x="9925050" y="4552950"/>
              <a:ext cx="177801" cy="16072"/>
            </a:xfrm>
            <a:custGeom>
              <a:avLst/>
              <a:gdLst/>
              <a:ahLst/>
              <a:cxnLst/>
              <a:rect l="0" t="0" r="0" b="0"/>
              <a:pathLst>
                <a:path w="177801" h="16072">
                  <a:moveTo>
                    <a:pt x="0" y="12700"/>
                  </a:moveTo>
                  <a:lnTo>
                    <a:pt x="0" y="12700"/>
                  </a:lnTo>
                  <a:lnTo>
                    <a:pt x="10112" y="16071"/>
                  </a:lnTo>
                  <a:lnTo>
                    <a:pt x="49818" y="14097"/>
                  </a:lnTo>
                  <a:lnTo>
                    <a:pt x="81407" y="13321"/>
                  </a:lnTo>
                  <a:lnTo>
                    <a:pt x="118496" y="921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374"/>
          <p:cNvGrpSpPr/>
          <p:nvPr/>
        </p:nvGrpSpPr>
        <p:grpSpPr>
          <a:xfrm>
            <a:off x="8818217" y="4350273"/>
            <a:ext cx="479527" cy="310628"/>
            <a:chOff x="8818217" y="4350273"/>
            <a:chExt cx="479527" cy="310628"/>
          </a:xfrm>
        </p:grpSpPr>
        <p:sp>
          <p:nvSpPr>
            <p:cNvPr id="295" name="SMARTInkShape-1852"/>
            <p:cNvSpPr/>
            <p:nvPr>
              <p:custDataLst>
                <p:tags r:id="rId98"/>
              </p:custDataLst>
            </p:nvPr>
          </p:nvSpPr>
          <p:spPr>
            <a:xfrm>
              <a:off x="8890000" y="4464050"/>
              <a:ext cx="298451" cy="38101"/>
            </a:xfrm>
            <a:custGeom>
              <a:avLst/>
              <a:gdLst/>
              <a:ahLst/>
              <a:cxnLst/>
              <a:rect l="0" t="0" r="0" b="0"/>
              <a:pathLst>
                <a:path w="2984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49903" y="26166"/>
                  </a:lnTo>
                  <a:lnTo>
                    <a:pt x="86385" y="21508"/>
                  </a:lnTo>
                  <a:lnTo>
                    <a:pt x="128467" y="17085"/>
                  </a:lnTo>
                  <a:lnTo>
                    <a:pt x="173044" y="12767"/>
                  </a:lnTo>
                  <a:lnTo>
                    <a:pt x="217314" y="8496"/>
                  </a:lnTo>
                  <a:lnTo>
                    <a:pt x="258157" y="4247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853"/>
            <p:cNvSpPr/>
            <p:nvPr>
              <p:custDataLst>
                <p:tags r:id="rId99"/>
              </p:custDataLst>
            </p:nvPr>
          </p:nvSpPr>
          <p:spPr>
            <a:xfrm>
              <a:off x="8818217" y="4552950"/>
              <a:ext cx="408334" cy="43568"/>
            </a:xfrm>
            <a:custGeom>
              <a:avLst/>
              <a:gdLst/>
              <a:ahLst/>
              <a:cxnLst/>
              <a:rect l="0" t="0" r="0" b="0"/>
              <a:pathLst>
                <a:path w="408334" h="43568">
                  <a:moveTo>
                    <a:pt x="14633" y="38100"/>
                  </a:moveTo>
                  <a:lnTo>
                    <a:pt x="14633" y="38100"/>
                  </a:lnTo>
                  <a:lnTo>
                    <a:pt x="1149" y="41471"/>
                  </a:lnTo>
                  <a:lnTo>
                    <a:pt x="0" y="42464"/>
                  </a:lnTo>
                  <a:lnTo>
                    <a:pt x="6247" y="43567"/>
                  </a:lnTo>
                  <a:lnTo>
                    <a:pt x="45858" y="40817"/>
                  </a:lnTo>
                  <a:lnTo>
                    <a:pt x="90130" y="37426"/>
                  </a:lnTo>
                  <a:lnTo>
                    <a:pt x="115764" y="35534"/>
                  </a:lnTo>
                  <a:lnTo>
                    <a:pt x="142731" y="33567"/>
                  </a:lnTo>
                  <a:lnTo>
                    <a:pt x="170587" y="31550"/>
                  </a:lnTo>
                  <a:lnTo>
                    <a:pt x="199035" y="29500"/>
                  </a:lnTo>
                  <a:lnTo>
                    <a:pt x="227174" y="26722"/>
                  </a:lnTo>
                  <a:lnTo>
                    <a:pt x="255105" y="23459"/>
                  </a:lnTo>
                  <a:lnTo>
                    <a:pt x="282898" y="19873"/>
                  </a:lnTo>
                  <a:lnTo>
                    <a:pt x="309186" y="16071"/>
                  </a:lnTo>
                  <a:lnTo>
                    <a:pt x="334475" y="12125"/>
                  </a:lnTo>
                  <a:lnTo>
                    <a:pt x="375507" y="5389"/>
                  </a:lnTo>
                  <a:lnTo>
                    <a:pt x="4083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854"/>
            <p:cNvSpPr/>
            <p:nvPr>
              <p:custDataLst>
                <p:tags r:id="rId100"/>
              </p:custDataLst>
            </p:nvPr>
          </p:nvSpPr>
          <p:spPr>
            <a:xfrm>
              <a:off x="9131300" y="4350273"/>
              <a:ext cx="166444" cy="310628"/>
            </a:xfrm>
            <a:custGeom>
              <a:avLst/>
              <a:gdLst/>
              <a:ahLst/>
              <a:cxnLst/>
              <a:rect l="0" t="0" r="0" b="0"/>
              <a:pathLst>
                <a:path w="166444" h="310628">
                  <a:moveTo>
                    <a:pt x="6350" y="12177"/>
                  </a:moveTo>
                  <a:lnTo>
                    <a:pt x="6350" y="12177"/>
                  </a:lnTo>
                  <a:lnTo>
                    <a:pt x="6348" y="5435"/>
                  </a:lnTo>
                  <a:lnTo>
                    <a:pt x="7055" y="3449"/>
                  </a:lnTo>
                  <a:lnTo>
                    <a:pt x="8231" y="2125"/>
                  </a:lnTo>
                  <a:lnTo>
                    <a:pt x="11419" y="654"/>
                  </a:lnTo>
                  <a:lnTo>
                    <a:pt x="15189" y="0"/>
                  </a:lnTo>
                  <a:lnTo>
                    <a:pt x="54960" y="13361"/>
                  </a:lnTo>
                  <a:lnTo>
                    <a:pt x="102421" y="32715"/>
                  </a:lnTo>
                  <a:lnTo>
                    <a:pt x="133201" y="54089"/>
                  </a:lnTo>
                  <a:lnTo>
                    <a:pt x="156824" y="81667"/>
                  </a:lnTo>
                  <a:lnTo>
                    <a:pt x="164949" y="105621"/>
                  </a:lnTo>
                  <a:lnTo>
                    <a:pt x="166443" y="132024"/>
                  </a:lnTo>
                  <a:lnTo>
                    <a:pt x="160054" y="157870"/>
                  </a:lnTo>
                  <a:lnTo>
                    <a:pt x="134440" y="196221"/>
                  </a:lnTo>
                  <a:lnTo>
                    <a:pt x="96671" y="231024"/>
                  </a:lnTo>
                  <a:lnTo>
                    <a:pt x="57570" y="263679"/>
                  </a:lnTo>
                  <a:lnTo>
                    <a:pt x="13165" y="299349"/>
                  </a:lnTo>
                  <a:lnTo>
                    <a:pt x="0" y="310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1855"/>
          <p:cNvSpPr/>
          <p:nvPr>
            <p:custDataLst>
              <p:tags r:id="rId1"/>
            </p:custDataLst>
          </p:nvPr>
        </p:nvSpPr>
        <p:spPr>
          <a:xfrm>
            <a:off x="11423650" y="3613150"/>
            <a:ext cx="31751" cy="228601"/>
          </a:xfrm>
          <a:custGeom>
            <a:avLst/>
            <a:gdLst/>
            <a:ahLst/>
            <a:cxnLst/>
            <a:rect l="0" t="0" r="0" b="0"/>
            <a:pathLst>
              <a:path w="31751" h="22860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12209" y="16856"/>
                </a:lnTo>
                <a:lnTo>
                  <a:pt x="23765" y="57676"/>
                </a:lnTo>
                <a:lnTo>
                  <a:pt x="28201" y="91956"/>
                </a:lnTo>
                <a:lnTo>
                  <a:pt x="30173" y="126947"/>
                </a:lnTo>
                <a:lnTo>
                  <a:pt x="31283" y="173708"/>
                </a:lnTo>
                <a:lnTo>
                  <a:pt x="31750" y="2286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SMARTInkShape-Group376"/>
          <p:cNvGrpSpPr/>
          <p:nvPr/>
        </p:nvGrpSpPr>
        <p:grpSpPr>
          <a:xfrm>
            <a:off x="9931235" y="3645684"/>
            <a:ext cx="1244766" cy="332255"/>
            <a:chOff x="9931235" y="3645684"/>
            <a:chExt cx="1244766" cy="332255"/>
          </a:xfrm>
        </p:grpSpPr>
        <p:sp>
          <p:nvSpPr>
            <p:cNvPr id="300" name="SMARTInkShape-1856"/>
            <p:cNvSpPr/>
            <p:nvPr>
              <p:custDataLst>
                <p:tags r:id="rId91"/>
              </p:custDataLst>
            </p:nvPr>
          </p:nvSpPr>
          <p:spPr>
            <a:xfrm>
              <a:off x="9931235" y="3678133"/>
              <a:ext cx="101766" cy="299806"/>
            </a:xfrm>
            <a:custGeom>
              <a:avLst/>
              <a:gdLst/>
              <a:ahLst/>
              <a:cxnLst/>
              <a:rect l="0" t="0" r="0" b="0"/>
              <a:pathLst>
                <a:path w="101766" h="299806">
                  <a:moveTo>
                    <a:pt x="101765" y="23917"/>
                  </a:moveTo>
                  <a:lnTo>
                    <a:pt x="101765" y="23917"/>
                  </a:lnTo>
                  <a:lnTo>
                    <a:pt x="96696" y="18142"/>
                  </a:lnTo>
                  <a:lnTo>
                    <a:pt x="86838" y="3523"/>
                  </a:lnTo>
                  <a:lnTo>
                    <a:pt x="82667" y="741"/>
                  </a:lnTo>
                  <a:lnTo>
                    <a:pt x="80566" y="0"/>
                  </a:lnTo>
                  <a:lnTo>
                    <a:pt x="72586" y="2939"/>
                  </a:lnTo>
                  <a:lnTo>
                    <a:pt x="61985" y="10360"/>
                  </a:lnTo>
                  <a:lnTo>
                    <a:pt x="43412" y="33933"/>
                  </a:lnTo>
                  <a:lnTo>
                    <a:pt x="21759" y="80271"/>
                  </a:lnTo>
                  <a:lnTo>
                    <a:pt x="10703" y="118343"/>
                  </a:lnTo>
                  <a:lnTo>
                    <a:pt x="2966" y="158782"/>
                  </a:lnTo>
                  <a:lnTo>
                    <a:pt x="0" y="198863"/>
                  </a:lnTo>
                  <a:lnTo>
                    <a:pt x="5736" y="235491"/>
                  </a:lnTo>
                  <a:lnTo>
                    <a:pt x="24236" y="277733"/>
                  </a:lnTo>
                  <a:lnTo>
                    <a:pt x="41438" y="293828"/>
                  </a:lnTo>
                  <a:lnTo>
                    <a:pt x="50963" y="299108"/>
                  </a:lnTo>
                  <a:lnTo>
                    <a:pt x="60841" y="299805"/>
                  </a:lnTo>
                  <a:lnTo>
                    <a:pt x="101765" y="284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857"/>
            <p:cNvSpPr/>
            <p:nvPr>
              <p:custDataLst>
                <p:tags r:id="rId92"/>
              </p:custDataLst>
            </p:nvPr>
          </p:nvSpPr>
          <p:spPr>
            <a:xfrm>
              <a:off x="10128638" y="3700229"/>
              <a:ext cx="91190" cy="268495"/>
            </a:xfrm>
            <a:custGeom>
              <a:avLst/>
              <a:gdLst/>
              <a:ahLst/>
              <a:cxnLst/>
              <a:rect l="0" t="0" r="0" b="0"/>
              <a:pathLst>
                <a:path w="91190" h="268495">
                  <a:moveTo>
                    <a:pt x="31362" y="8171"/>
                  </a:moveTo>
                  <a:lnTo>
                    <a:pt x="31362" y="8171"/>
                  </a:lnTo>
                  <a:lnTo>
                    <a:pt x="22634" y="149"/>
                  </a:lnTo>
                  <a:lnTo>
                    <a:pt x="21310" y="0"/>
                  </a:lnTo>
                  <a:lnTo>
                    <a:pt x="20427" y="607"/>
                  </a:lnTo>
                  <a:lnTo>
                    <a:pt x="20545" y="2423"/>
                  </a:lnTo>
                  <a:lnTo>
                    <a:pt x="23919" y="21121"/>
                  </a:lnTo>
                  <a:lnTo>
                    <a:pt x="28168" y="64900"/>
                  </a:lnTo>
                  <a:lnTo>
                    <a:pt x="28061" y="96178"/>
                  </a:lnTo>
                  <a:lnTo>
                    <a:pt x="24956" y="131246"/>
                  </a:lnTo>
                  <a:lnTo>
                    <a:pt x="18871" y="167999"/>
                  </a:lnTo>
                  <a:lnTo>
                    <a:pt x="10883" y="214277"/>
                  </a:lnTo>
                  <a:lnTo>
                    <a:pt x="925" y="251524"/>
                  </a:lnTo>
                  <a:lnTo>
                    <a:pt x="489" y="250134"/>
                  </a:lnTo>
                  <a:lnTo>
                    <a:pt x="0" y="241063"/>
                  </a:lnTo>
                  <a:lnTo>
                    <a:pt x="9828" y="198449"/>
                  </a:lnTo>
                  <a:lnTo>
                    <a:pt x="21297" y="168187"/>
                  </a:lnTo>
                  <a:lnTo>
                    <a:pt x="29475" y="157370"/>
                  </a:lnTo>
                  <a:lnTo>
                    <a:pt x="42013" y="147315"/>
                  </a:lnTo>
                  <a:lnTo>
                    <a:pt x="50443" y="144096"/>
                  </a:lnTo>
                  <a:lnTo>
                    <a:pt x="67351" y="142029"/>
                  </a:lnTo>
                  <a:lnTo>
                    <a:pt x="77696" y="147391"/>
                  </a:lnTo>
                  <a:lnTo>
                    <a:pt x="83418" y="151785"/>
                  </a:lnTo>
                  <a:lnTo>
                    <a:pt x="89775" y="166073"/>
                  </a:lnTo>
                  <a:lnTo>
                    <a:pt x="91189" y="184889"/>
                  </a:lnTo>
                  <a:lnTo>
                    <a:pt x="87114" y="207362"/>
                  </a:lnTo>
                  <a:lnTo>
                    <a:pt x="70146" y="237073"/>
                  </a:lnTo>
                  <a:lnTo>
                    <a:pt x="47243" y="257008"/>
                  </a:lnTo>
                  <a:lnTo>
                    <a:pt x="25956" y="268481"/>
                  </a:lnTo>
                  <a:lnTo>
                    <a:pt x="21408" y="268494"/>
                  </a:lnTo>
                  <a:lnTo>
                    <a:pt x="18374" y="266386"/>
                  </a:lnTo>
                  <a:lnTo>
                    <a:pt x="12312" y="255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858"/>
            <p:cNvSpPr/>
            <p:nvPr>
              <p:custDataLst>
                <p:tags r:id="rId93"/>
              </p:custDataLst>
            </p:nvPr>
          </p:nvSpPr>
          <p:spPr>
            <a:xfrm>
              <a:off x="10331450" y="38417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7576" y="14686"/>
                  </a:lnTo>
                  <a:lnTo>
                    <a:pt x="81821" y="13092"/>
                  </a:lnTo>
                  <a:lnTo>
                    <a:pt x="114085" y="905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859"/>
            <p:cNvSpPr/>
            <p:nvPr>
              <p:custDataLst>
                <p:tags r:id="rId94"/>
              </p:custDataLst>
            </p:nvPr>
          </p:nvSpPr>
          <p:spPr>
            <a:xfrm>
              <a:off x="10566783" y="3757349"/>
              <a:ext cx="158368" cy="130961"/>
            </a:xfrm>
            <a:custGeom>
              <a:avLst/>
              <a:gdLst/>
              <a:ahLst/>
              <a:cxnLst/>
              <a:rect l="0" t="0" r="0" b="0"/>
              <a:pathLst>
                <a:path w="158368" h="130961">
                  <a:moveTo>
                    <a:pt x="107567" y="27251"/>
                  </a:moveTo>
                  <a:lnTo>
                    <a:pt x="107567" y="27251"/>
                  </a:lnTo>
                  <a:lnTo>
                    <a:pt x="106862" y="20770"/>
                  </a:lnTo>
                  <a:lnTo>
                    <a:pt x="104196" y="11671"/>
                  </a:lnTo>
                  <a:lnTo>
                    <a:pt x="101087" y="7692"/>
                  </a:lnTo>
                  <a:lnTo>
                    <a:pt x="91987" y="1389"/>
                  </a:lnTo>
                  <a:lnTo>
                    <a:pt x="79006" y="0"/>
                  </a:lnTo>
                  <a:lnTo>
                    <a:pt x="71592" y="617"/>
                  </a:lnTo>
                  <a:lnTo>
                    <a:pt x="47675" y="11598"/>
                  </a:lnTo>
                  <a:lnTo>
                    <a:pt x="22714" y="38370"/>
                  </a:lnTo>
                  <a:lnTo>
                    <a:pt x="4185" y="69743"/>
                  </a:lnTo>
                  <a:lnTo>
                    <a:pt x="0" y="88939"/>
                  </a:lnTo>
                  <a:lnTo>
                    <a:pt x="3063" y="120889"/>
                  </a:lnTo>
                  <a:lnTo>
                    <a:pt x="6149" y="125659"/>
                  </a:lnTo>
                  <a:lnTo>
                    <a:pt x="10322" y="128840"/>
                  </a:lnTo>
                  <a:lnTo>
                    <a:pt x="15221" y="130960"/>
                  </a:lnTo>
                  <a:lnTo>
                    <a:pt x="28188" y="129553"/>
                  </a:lnTo>
                  <a:lnTo>
                    <a:pt x="35599" y="127202"/>
                  </a:lnTo>
                  <a:lnTo>
                    <a:pt x="49477" y="115183"/>
                  </a:lnTo>
                  <a:lnTo>
                    <a:pt x="84670" y="70910"/>
                  </a:lnTo>
                  <a:lnTo>
                    <a:pt x="88069" y="66940"/>
                  </a:lnTo>
                  <a:lnTo>
                    <a:pt x="91042" y="64999"/>
                  </a:lnTo>
                  <a:lnTo>
                    <a:pt x="93728" y="64411"/>
                  </a:lnTo>
                  <a:lnTo>
                    <a:pt x="96224" y="64725"/>
                  </a:lnTo>
                  <a:lnTo>
                    <a:pt x="98594" y="67050"/>
                  </a:lnTo>
                  <a:lnTo>
                    <a:pt x="115770" y="100159"/>
                  </a:lnTo>
                  <a:lnTo>
                    <a:pt x="123206" y="105516"/>
                  </a:lnTo>
                  <a:lnTo>
                    <a:pt x="131216" y="107896"/>
                  </a:lnTo>
                  <a:lnTo>
                    <a:pt x="136033" y="106414"/>
                  </a:lnTo>
                  <a:lnTo>
                    <a:pt x="158367" y="90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860"/>
            <p:cNvSpPr/>
            <p:nvPr>
              <p:custDataLst>
                <p:tags r:id="rId95"/>
              </p:custDataLst>
            </p:nvPr>
          </p:nvSpPr>
          <p:spPr>
            <a:xfrm>
              <a:off x="10753830" y="3645684"/>
              <a:ext cx="83889" cy="297667"/>
            </a:xfrm>
            <a:custGeom>
              <a:avLst/>
              <a:gdLst/>
              <a:ahLst/>
              <a:cxnLst/>
              <a:rect l="0" t="0" r="0" b="0"/>
              <a:pathLst>
                <a:path w="83889" h="297667">
                  <a:moveTo>
                    <a:pt x="9420" y="18266"/>
                  </a:moveTo>
                  <a:lnTo>
                    <a:pt x="9420" y="18266"/>
                  </a:lnTo>
                  <a:lnTo>
                    <a:pt x="4351" y="5174"/>
                  </a:lnTo>
                  <a:lnTo>
                    <a:pt x="0" y="981"/>
                  </a:lnTo>
                  <a:lnTo>
                    <a:pt x="319" y="393"/>
                  </a:lnTo>
                  <a:lnTo>
                    <a:pt x="1236" y="0"/>
                  </a:lnTo>
                  <a:lnTo>
                    <a:pt x="12639" y="6190"/>
                  </a:lnTo>
                  <a:lnTo>
                    <a:pt x="45595" y="48388"/>
                  </a:lnTo>
                  <a:lnTo>
                    <a:pt x="65480" y="83394"/>
                  </a:lnTo>
                  <a:lnTo>
                    <a:pt x="78548" y="124353"/>
                  </a:lnTo>
                  <a:lnTo>
                    <a:pt x="83888" y="167015"/>
                  </a:lnTo>
                  <a:lnTo>
                    <a:pt x="79206" y="207143"/>
                  </a:lnTo>
                  <a:lnTo>
                    <a:pt x="70070" y="240500"/>
                  </a:lnTo>
                  <a:lnTo>
                    <a:pt x="57541" y="266614"/>
                  </a:lnTo>
                  <a:lnTo>
                    <a:pt x="22120" y="297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861"/>
            <p:cNvSpPr/>
            <p:nvPr>
              <p:custDataLst>
                <p:tags r:id="rId96"/>
              </p:custDataLst>
            </p:nvPr>
          </p:nvSpPr>
          <p:spPr>
            <a:xfrm>
              <a:off x="10999083" y="3752850"/>
              <a:ext cx="126118" cy="6351"/>
            </a:xfrm>
            <a:custGeom>
              <a:avLst/>
              <a:gdLst/>
              <a:ahLst/>
              <a:cxnLst/>
              <a:rect l="0" t="0" r="0" b="0"/>
              <a:pathLst>
                <a:path w="1261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37531" y="116"/>
                  </a:lnTo>
                  <a:lnTo>
                    <a:pt x="79173" y="34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862"/>
            <p:cNvSpPr/>
            <p:nvPr>
              <p:custDataLst>
                <p:tags r:id="rId97"/>
              </p:custDataLst>
            </p:nvPr>
          </p:nvSpPr>
          <p:spPr>
            <a:xfrm>
              <a:off x="11017250" y="3841750"/>
              <a:ext cx="158751" cy="11407"/>
            </a:xfrm>
            <a:custGeom>
              <a:avLst/>
              <a:gdLst/>
              <a:ahLst/>
              <a:cxnLst/>
              <a:rect l="0" t="0" r="0" b="0"/>
              <a:pathLst>
                <a:path w="158751" h="11407">
                  <a:moveTo>
                    <a:pt x="0" y="6350"/>
                  </a:moveTo>
                  <a:lnTo>
                    <a:pt x="0" y="6350"/>
                  </a:lnTo>
                  <a:lnTo>
                    <a:pt x="6743" y="9721"/>
                  </a:lnTo>
                  <a:lnTo>
                    <a:pt x="44056" y="11406"/>
                  </a:lnTo>
                  <a:lnTo>
                    <a:pt x="75318" y="9067"/>
                  </a:lnTo>
                  <a:lnTo>
                    <a:pt x="108499" y="567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377"/>
          <p:cNvGrpSpPr/>
          <p:nvPr/>
        </p:nvGrpSpPr>
        <p:grpSpPr>
          <a:xfrm>
            <a:off x="9178706" y="3785745"/>
            <a:ext cx="511395" cy="221106"/>
            <a:chOff x="9178706" y="3785745"/>
            <a:chExt cx="511395" cy="221106"/>
          </a:xfrm>
        </p:grpSpPr>
        <p:sp>
          <p:nvSpPr>
            <p:cNvPr id="308" name="SMARTInkShape-1863"/>
            <p:cNvSpPr/>
            <p:nvPr>
              <p:custDataLst>
                <p:tags r:id="rId88"/>
              </p:custDataLst>
            </p:nvPr>
          </p:nvSpPr>
          <p:spPr>
            <a:xfrm>
              <a:off x="9178706" y="3785745"/>
              <a:ext cx="130395" cy="208406"/>
            </a:xfrm>
            <a:custGeom>
              <a:avLst/>
              <a:gdLst/>
              <a:ahLst/>
              <a:cxnLst/>
              <a:rect l="0" t="0" r="0" b="0"/>
              <a:pathLst>
                <a:path w="130395" h="208406">
                  <a:moveTo>
                    <a:pt x="130394" y="11555"/>
                  </a:moveTo>
                  <a:lnTo>
                    <a:pt x="130394" y="11555"/>
                  </a:lnTo>
                  <a:lnTo>
                    <a:pt x="112390" y="1430"/>
                  </a:lnTo>
                  <a:lnTo>
                    <a:pt x="102636" y="0"/>
                  </a:lnTo>
                  <a:lnTo>
                    <a:pt x="85246" y="2565"/>
                  </a:lnTo>
                  <a:lnTo>
                    <a:pt x="66687" y="11165"/>
                  </a:lnTo>
                  <a:lnTo>
                    <a:pt x="44412" y="29392"/>
                  </a:lnTo>
                  <a:lnTo>
                    <a:pt x="23308" y="59409"/>
                  </a:lnTo>
                  <a:lnTo>
                    <a:pt x="7022" y="98484"/>
                  </a:lnTo>
                  <a:lnTo>
                    <a:pt x="0" y="137971"/>
                  </a:lnTo>
                  <a:lnTo>
                    <a:pt x="4661" y="173111"/>
                  </a:lnTo>
                  <a:lnTo>
                    <a:pt x="10590" y="182053"/>
                  </a:lnTo>
                  <a:lnTo>
                    <a:pt x="28463" y="195753"/>
                  </a:lnTo>
                  <a:lnTo>
                    <a:pt x="85944" y="208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864"/>
            <p:cNvSpPr/>
            <p:nvPr>
              <p:custDataLst>
                <p:tags r:id="rId89"/>
              </p:custDataLst>
            </p:nvPr>
          </p:nvSpPr>
          <p:spPr>
            <a:xfrm>
              <a:off x="9505950" y="380365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6595" y="44812"/>
                  </a:lnTo>
                  <a:lnTo>
                    <a:pt x="78441" y="90551"/>
                  </a:lnTo>
                  <a:lnTo>
                    <a:pt x="122930" y="127531"/>
                  </a:lnTo>
                  <a:lnTo>
                    <a:pt x="14605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865"/>
            <p:cNvSpPr/>
            <p:nvPr>
              <p:custDataLst>
                <p:tags r:id="rId90"/>
              </p:custDataLst>
            </p:nvPr>
          </p:nvSpPr>
          <p:spPr>
            <a:xfrm>
              <a:off x="9531350" y="3787291"/>
              <a:ext cx="158751" cy="219560"/>
            </a:xfrm>
            <a:custGeom>
              <a:avLst/>
              <a:gdLst/>
              <a:ahLst/>
              <a:cxnLst/>
              <a:rect l="0" t="0" r="0" b="0"/>
              <a:pathLst>
                <a:path w="158751" h="219560">
                  <a:moveTo>
                    <a:pt x="158750" y="3659"/>
                  </a:moveTo>
                  <a:lnTo>
                    <a:pt x="158750" y="3659"/>
                  </a:lnTo>
                  <a:lnTo>
                    <a:pt x="155379" y="288"/>
                  </a:lnTo>
                  <a:lnTo>
                    <a:pt x="152974" y="0"/>
                  </a:lnTo>
                  <a:lnTo>
                    <a:pt x="146541" y="1563"/>
                  </a:lnTo>
                  <a:lnTo>
                    <a:pt x="138355" y="6409"/>
                  </a:lnTo>
                  <a:lnTo>
                    <a:pt x="116431" y="47835"/>
                  </a:lnTo>
                  <a:lnTo>
                    <a:pt x="90237" y="91772"/>
                  </a:lnTo>
                  <a:lnTo>
                    <a:pt x="67621" y="126076"/>
                  </a:lnTo>
                  <a:lnTo>
                    <a:pt x="43460" y="160137"/>
                  </a:lnTo>
                  <a:lnTo>
                    <a:pt x="10780" y="204894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378"/>
          <p:cNvGrpSpPr/>
          <p:nvPr/>
        </p:nvGrpSpPr>
        <p:grpSpPr>
          <a:xfrm>
            <a:off x="7932899" y="3801279"/>
            <a:ext cx="899952" cy="205269"/>
            <a:chOff x="7932899" y="3801279"/>
            <a:chExt cx="899952" cy="205269"/>
          </a:xfrm>
        </p:grpSpPr>
        <p:sp>
          <p:nvSpPr>
            <p:cNvPr id="312" name="SMARTInkShape-1866"/>
            <p:cNvSpPr/>
            <p:nvPr>
              <p:custDataLst>
                <p:tags r:id="rId82"/>
              </p:custDataLst>
            </p:nvPr>
          </p:nvSpPr>
          <p:spPr>
            <a:xfrm>
              <a:off x="7932899" y="3811543"/>
              <a:ext cx="169702" cy="195005"/>
            </a:xfrm>
            <a:custGeom>
              <a:avLst/>
              <a:gdLst/>
              <a:ahLst/>
              <a:cxnLst/>
              <a:rect l="0" t="0" r="0" b="0"/>
              <a:pathLst>
                <a:path w="169702" h="195005">
                  <a:moveTo>
                    <a:pt x="106201" y="49257"/>
                  </a:moveTo>
                  <a:lnTo>
                    <a:pt x="106201" y="49257"/>
                  </a:lnTo>
                  <a:lnTo>
                    <a:pt x="105496" y="39118"/>
                  </a:lnTo>
                  <a:lnTo>
                    <a:pt x="99027" y="19607"/>
                  </a:lnTo>
                  <a:lnTo>
                    <a:pt x="89886" y="9114"/>
                  </a:lnTo>
                  <a:lnTo>
                    <a:pt x="82251" y="3664"/>
                  </a:lnTo>
                  <a:lnTo>
                    <a:pt x="70020" y="0"/>
                  </a:lnTo>
                  <a:lnTo>
                    <a:pt x="50717" y="2285"/>
                  </a:lnTo>
                  <a:lnTo>
                    <a:pt x="37091" y="9331"/>
                  </a:lnTo>
                  <a:lnTo>
                    <a:pt x="30494" y="14173"/>
                  </a:lnTo>
                  <a:lnTo>
                    <a:pt x="14467" y="37843"/>
                  </a:lnTo>
                  <a:lnTo>
                    <a:pt x="4153" y="73940"/>
                  </a:lnTo>
                  <a:lnTo>
                    <a:pt x="0" y="112545"/>
                  </a:lnTo>
                  <a:lnTo>
                    <a:pt x="5511" y="150794"/>
                  </a:lnTo>
                  <a:lnTo>
                    <a:pt x="16081" y="178825"/>
                  </a:lnTo>
                  <a:lnTo>
                    <a:pt x="25931" y="189863"/>
                  </a:lnTo>
                  <a:lnTo>
                    <a:pt x="31521" y="193794"/>
                  </a:lnTo>
                  <a:lnTo>
                    <a:pt x="37364" y="195004"/>
                  </a:lnTo>
                  <a:lnTo>
                    <a:pt x="49501" y="192585"/>
                  </a:lnTo>
                  <a:lnTo>
                    <a:pt x="60070" y="181162"/>
                  </a:lnTo>
                  <a:lnTo>
                    <a:pt x="81723" y="138342"/>
                  </a:lnTo>
                  <a:lnTo>
                    <a:pt x="96753" y="96741"/>
                  </a:lnTo>
                  <a:lnTo>
                    <a:pt x="106773" y="56506"/>
                  </a:lnTo>
                  <a:lnTo>
                    <a:pt x="115067" y="23015"/>
                  </a:lnTo>
                  <a:lnTo>
                    <a:pt x="114935" y="20473"/>
                  </a:lnTo>
                  <a:lnTo>
                    <a:pt x="114140" y="19485"/>
                  </a:lnTo>
                  <a:lnTo>
                    <a:pt x="113610" y="20237"/>
                  </a:lnTo>
                  <a:lnTo>
                    <a:pt x="112690" y="45470"/>
                  </a:lnTo>
                  <a:lnTo>
                    <a:pt x="118354" y="84048"/>
                  </a:lnTo>
                  <a:lnTo>
                    <a:pt x="132329" y="123758"/>
                  </a:lnTo>
                  <a:lnTo>
                    <a:pt x="141097" y="139518"/>
                  </a:lnTo>
                  <a:lnTo>
                    <a:pt x="152049" y="148875"/>
                  </a:lnTo>
                  <a:lnTo>
                    <a:pt x="156521" y="150947"/>
                  </a:lnTo>
                  <a:lnTo>
                    <a:pt x="160209" y="151622"/>
                  </a:lnTo>
                  <a:lnTo>
                    <a:pt x="169701" y="150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867"/>
            <p:cNvSpPr/>
            <p:nvPr>
              <p:custDataLst>
                <p:tags r:id="rId83"/>
              </p:custDataLst>
            </p:nvPr>
          </p:nvSpPr>
          <p:spPr>
            <a:xfrm>
              <a:off x="8121650" y="3816350"/>
              <a:ext cx="114301" cy="165253"/>
            </a:xfrm>
            <a:custGeom>
              <a:avLst/>
              <a:gdLst/>
              <a:ahLst/>
              <a:cxnLst/>
              <a:rect l="0" t="0" r="0" b="0"/>
              <a:pathLst>
                <a:path w="114301" h="165253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741"/>
                  </a:lnTo>
                  <a:lnTo>
                    <a:pt x="26515" y="28150"/>
                  </a:lnTo>
                  <a:lnTo>
                    <a:pt x="48151" y="44167"/>
                  </a:lnTo>
                  <a:lnTo>
                    <a:pt x="65694" y="70158"/>
                  </a:lnTo>
                  <a:lnTo>
                    <a:pt x="73087" y="106944"/>
                  </a:lnTo>
                  <a:lnTo>
                    <a:pt x="70515" y="150659"/>
                  </a:lnTo>
                  <a:lnTo>
                    <a:pt x="67088" y="161740"/>
                  </a:lnTo>
                  <a:lnTo>
                    <a:pt x="64481" y="164271"/>
                  </a:lnTo>
                  <a:lnTo>
                    <a:pt x="61332" y="165252"/>
                  </a:lnTo>
                  <a:lnTo>
                    <a:pt x="57821" y="165202"/>
                  </a:lnTo>
                  <a:lnTo>
                    <a:pt x="55480" y="161641"/>
                  </a:lnTo>
                  <a:lnTo>
                    <a:pt x="52880" y="148275"/>
                  </a:lnTo>
                  <a:lnTo>
                    <a:pt x="54788" y="110804"/>
                  </a:lnTo>
                  <a:lnTo>
                    <a:pt x="66563" y="63954"/>
                  </a:lnTo>
                  <a:lnTo>
                    <a:pt x="88799" y="23608"/>
                  </a:lnTo>
                  <a:lnTo>
                    <a:pt x="102354" y="76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868"/>
            <p:cNvSpPr/>
            <p:nvPr>
              <p:custDataLst>
                <p:tags r:id="rId84"/>
              </p:custDataLst>
            </p:nvPr>
          </p:nvSpPr>
          <p:spPr>
            <a:xfrm>
              <a:off x="8276003" y="3803068"/>
              <a:ext cx="63943" cy="178551"/>
            </a:xfrm>
            <a:custGeom>
              <a:avLst/>
              <a:gdLst/>
              <a:ahLst/>
              <a:cxnLst/>
              <a:rect l="0" t="0" r="0" b="0"/>
              <a:pathLst>
                <a:path w="63943" h="178551">
                  <a:moveTo>
                    <a:pt x="10747" y="51382"/>
                  </a:moveTo>
                  <a:lnTo>
                    <a:pt x="10747" y="51382"/>
                  </a:lnTo>
                  <a:lnTo>
                    <a:pt x="10747" y="56849"/>
                  </a:lnTo>
                  <a:lnTo>
                    <a:pt x="17488" y="60842"/>
                  </a:lnTo>
                  <a:lnTo>
                    <a:pt x="26443" y="60760"/>
                  </a:lnTo>
                  <a:lnTo>
                    <a:pt x="46067" y="58330"/>
                  </a:lnTo>
                  <a:lnTo>
                    <a:pt x="49817" y="56014"/>
                  </a:lnTo>
                  <a:lnTo>
                    <a:pt x="55863" y="47796"/>
                  </a:lnTo>
                  <a:lnTo>
                    <a:pt x="63234" y="31269"/>
                  </a:lnTo>
                  <a:lnTo>
                    <a:pt x="63942" y="21041"/>
                  </a:lnTo>
                  <a:lnTo>
                    <a:pt x="58649" y="2977"/>
                  </a:lnTo>
                  <a:lnTo>
                    <a:pt x="56087" y="767"/>
                  </a:lnTo>
                  <a:lnTo>
                    <a:pt x="52968" y="0"/>
                  </a:lnTo>
                  <a:lnTo>
                    <a:pt x="49478" y="194"/>
                  </a:lnTo>
                  <a:lnTo>
                    <a:pt x="34452" y="10580"/>
                  </a:lnTo>
                  <a:lnTo>
                    <a:pt x="16595" y="30434"/>
                  </a:lnTo>
                  <a:lnTo>
                    <a:pt x="4640" y="64303"/>
                  </a:lnTo>
                  <a:lnTo>
                    <a:pt x="0" y="102247"/>
                  </a:lnTo>
                  <a:lnTo>
                    <a:pt x="1996" y="133559"/>
                  </a:lnTo>
                  <a:lnTo>
                    <a:pt x="10427" y="160711"/>
                  </a:lnTo>
                  <a:lnTo>
                    <a:pt x="19777" y="172409"/>
                  </a:lnTo>
                  <a:lnTo>
                    <a:pt x="25234" y="176517"/>
                  </a:lnTo>
                  <a:lnTo>
                    <a:pt x="30988" y="178550"/>
                  </a:lnTo>
                  <a:lnTo>
                    <a:pt x="55197" y="178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869"/>
            <p:cNvSpPr/>
            <p:nvPr>
              <p:custDataLst>
                <p:tags r:id="rId85"/>
              </p:custDataLst>
            </p:nvPr>
          </p:nvSpPr>
          <p:spPr>
            <a:xfrm>
              <a:off x="8419734" y="3801279"/>
              <a:ext cx="101967" cy="186522"/>
            </a:xfrm>
            <a:custGeom>
              <a:avLst/>
              <a:gdLst/>
              <a:ahLst/>
              <a:cxnLst/>
              <a:rect l="0" t="0" r="0" b="0"/>
              <a:pathLst>
                <a:path w="101967" h="186522">
                  <a:moveTo>
                    <a:pt x="101966" y="78571"/>
                  </a:moveTo>
                  <a:lnTo>
                    <a:pt x="101966" y="78571"/>
                  </a:lnTo>
                  <a:lnTo>
                    <a:pt x="98595" y="75200"/>
                  </a:lnTo>
                  <a:lnTo>
                    <a:pt x="96939" y="69782"/>
                  </a:lnTo>
                  <a:lnTo>
                    <a:pt x="91968" y="37818"/>
                  </a:lnTo>
                  <a:lnTo>
                    <a:pt x="81333" y="9451"/>
                  </a:lnTo>
                  <a:lnTo>
                    <a:pt x="77628" y="4975"/>
                  </a:lnTo>
                  <a:lnTo>
                    <a:pt x="67866" y="0"/>
                  </a:lnTo>
                  <a:lnTo>
                    <a:pt x="62299" y="85"/>
                  </a:lnTo>
                  <a:lnTo>
                    <a:pt x="50469" y="3942"/>
                  </a:lnTo>
                  <a:lnTo>
                    <a:pt x="31909" y="24160"/>
                  </a:lnTo>
                  <a:lnTo>
                    <a:pt x="16376" y="59235"/>
                  </a:lnTo>
                  <a:lnTo>
                    <a:pt x="2836" y="100907"/>
                  </a:lnTo>
                  <a:lnTo>
                    <a:pt x="0" y="141163"/>
                  </a:lnTo>
                  <a:lnTo>
                    <a:pt x="3966" y="159542"/>
                  </a:lnTo>
                  <a:lnTo>
                    <a:pt x="7000" y="166418"/>
                  </a:lnTo>
                  <a:lnTo>
                    <a:pt x="11138" y="171002"/>
                  </a:lnTo>
                  <a:lnTo>
                    <a:pt x="21381" y="176096"/>
                  </a:lnTo>
                  <a:lnTo>
                    <a:pt x="27076" y="174632"/>
                  </a:lnTo>
                  <a:lnTo>
                    <a:pt x="39047" y="165480"/>
                  </a:lnTo>
                  <a:lnTo>
                    <a:pt x="70292" y="121644"/>
                  </a:lnTo>
                  <a:lnTo>
                    <a:pt x="95495" y="77815"/>
                  </a:lnTo>
                  <a:lnTo>
                    <a:pt x="99343" y="70821"/>
                  </a:lnTo>
                  <a:lnTo>
                    <a:pt x="87308" y="103758"/>
                  </a:lnTo>
                  <a:lnTo>
                    <a:pt x="85665" y="143988"/>
                  </a:lnTo>
                  <a:lnTo>
                    <a:pt x="89077" y="159151"/>
                  </a:lnTo>
                  <a:lnTo>
                    <a:pt x="101966" y="186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870"/>
            <p:cNvSpPr/>
            <p:nvPr>
              <p:custDataLst>
                <p:tags r:id="rId86"/>
              </p:custDataLst>
            </p:nvPr>
          </p:nvSpPr>
          <p:spPr>
            <a:xfrm>
              <a:off x="8695841" y="3860800"/>
              <a:ext cx="137010" cy="19051"/>
            </a:xfrm>
            <a:custGeom>
              <a:avLst/>
              <a:gdLst/>
              <a:ahLst/>
              <a:cxnLst/>
              <a:rect l="0" t="0" r="0" b="0"/>
              <a:pathLst>
                <a:path w="137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6491" y="14024"/>
                  </a:lnTo>
                  <a:lnTo>
                    <a:pt x="48149" y="7790"/>
                  </a:lnTo>
                  <a:lnTo>
                    <a:pt x="95517" y="2175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871"/>
            <p:cNvSpPr/>
            <p:nvPr>
              <p:custDataLst>
                <p:tags r:id="rId87"/>
              </p:custDataLst>
            </p:nvPr>
          </p:nvSpPr>
          <p:spPr>
            <a:xfrm>
              <a:off x="8719433" y="3937000"/>
              <a:ext cx="107068" cy="18973"/>
            </a:xfrm>
            <a:custGeom>
              <a:avLst/>
              <a:gdLst/>
              <a:ahLst/>
              <a:cxnLst/>
              <a:rect l="0" t="0" r="0" b="0"/>
              <a:pathLst>
                <a:path w="107068" h="18973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4" y="13405"/>
                  </a:lnTo>
                  <a:lnTo>
                    <a:pt x="441" y="14581"/>
                  </a:lnTo>
                  <a:lnTo>
                    <a:pt x="0" y="16071"/>
                  </a:lnTo>
                  <a:lnTo>
                    <a:pt x="1116" y="17064"/>
                  </a:lnTo>
                  <a:lnTo>
                    <a:pt x="6120" y="18167"/>
                  </a:lnTo>
                  <a:lnTo>
                    <a:pt x="48766" y="18972"/>
                  </a:lnTo>
                  <a:lnTo>
                    <a:pt x="79453" y="13259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379"/>
          <p:cNvGrpSpPr/>
          <p:nvPr/>
        </p:nvGrpSpPr>
        <p:grpSpPr>
          <a:xfrm>
            <a:off x="10553700" y="1028700"/>
            <a:ext cx="580787" cy="444501"/>
            <a:chOff x="10553700" y="1028700"/>
            <a:chExt cx="580787" cy="444501"/>
          </a:xfrm>
        </p:grpSpPr>
        <p:sp>
          <p:nvSpPr>
            <p:cNvPr id="319" name="SMARTInkShape-1872"/>
            <p:cNvSpPr/>
            <p:nvPr>
              <p:custDataLst>
                <p:tags r:id="rId76"/>
              </p:custDataLst>
            </p:nvPr>
          </p:nvSpPr>
          <p:spPr>
            <a:xfrm>
              <a:off x="10572750" y="1238250"/>
              <a:ext cx="31751" cy="234951"/>
            </a:xfrm>
            <a:custGeom>
              <a:avLst/>
              <a:gdLst/>
              <a:ahLst/>
              <a:cxnLst/>
              <a:rect l="0" t="0" r="0" b="0"/>
              <a:pathLst>
                <a:path w="31751" h="234951">
                  <a:moveTo>
                    <a:pt x="0" y="0"/>
                  </a:moveTo>
                  <a:lnTo>
                    <a:pt x="0" y="0"/>
                  </a:lnTo>
                  <a:lnTo>
                    <a:pt x="0" y="42095"/>
                  </a:lnTo>
                  <a:lnTo>
                    <a:pt x="6743" y="84126"/>
                  </a:lnTo>
                  <a:lnTo>
                    <a:pt x="14305" y="128956"/>
                  </a:lnTo>
                  <a:lnTo>
                    <a:pt x="21015" y="173519"/>
                  </a:lnTo>
                  <a:lnTo>
                    <a:pt x="25239" y="215499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873"/>
            <p:cNvSpPr/>
            <p:nvPr>
              <p:custDataLst>
                <p:tags r:id="rId77"/>
              </p:custDataLst>
            </p:nvPr>
          </p:nvSpPr>
          <p:spPr>
            <a:xfrm>
              <a:off x="10554583" y="1155700"/>
              <a:ext cx="151518" cy="114301"/>
            </a:xfrm>
            <a:custGeom>
              <a:avLst/>
              <a:gdLst/>
              <a:ahLst/>
              <a:cxnLst/>
              <a:rect l="0" t="0" r="0" b="0"/>
              <a:pathLst>
                <a:path w="151518" h="114301">
                  <a:moveTo>
                    <a:pt x="5467" y="114300"/>
                  </a:moveTo>
                  <a:lnTo>
                    <a:pt x="5467" y="114300"/>
                  </a:lnTo>
                  <a:lnTo>
                    <a:pt x="2096" y="114300"/>
                  </a:lnTo>
                  <a:lnTo>
                    <a:pt x="1104" y="113594"/>
                  </a:lnTo>
                  <a:lnTo>
                    <a:pt x="441" y="112419"/>
                  </a:lnTo>
                  <a:lnTo>
                    <a:pt x="0" y="110929"/>
                  </a:lnTo>
                  <a:lnTo>
                    <a:pt x="9492" y="98720"/>
                  </a:lnTo>
                  <a:lnTo>
                    <a:pt x="51941" y="61833"/>
                  </a:lnTo>
                  <a:lnTo>
                    <a:pt x="91360" y="35333"/>
                  </a:lnTo>
                  <a:lnTo>
                    <a:pt x="136609" y="721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874"/>
            <p:cNvSpPr/>
            <p:nvPr>
              <p:custDataLst>
                <p:tags r:id="rId78"/>
              </p:custDataLst>
            </p:nvPr>
          </p:nvSpPr>
          <p:spPr>
            <a:xfrm>
              <a:off x="10553700" y="1314450"/>
              <a:ext cx="146051" cy="88901"/>
            </a:xfrm>
            <a:custGeom>
              <a:avLst/>
              <a:gdLst/>
              <a:ahLst/>
              <a:cxnLst/>
              <a:rect l="0" t="0" r="0" b="0"/>
              <a:pathLst>
                <a:path w="146051" h="88901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21689" y="62860"/>
                  </a:lnTo>
                  <a:lnTo>
                    <a:pt x="54170" y="40811"/>
                  </a:lnTo>
                  <a:lnTo>
                    <a:pt x="94053" y="2400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875"/>
            <p:cNvSpPr/>
            <p:nvPr>
              <p:custDataLst>
                <p:tags r:id="rId79"/>
              </p:custDataLst>
            </p:nvPr>
          </p:nvSpPr>
          <p:spPr>
            <a:xfrm>
              <a:off x="10800852" y="1131183"/>
              <a:ext cx="70349" cy="217865"/>
            </a:xfrm>
            <a:custGeom>
              <a:avLst/>
              <a:gdLst/>
              <a:ahLst/>
              <a:cxnLst/>
              <a:rect l="0" t="0" r="0" b="0"/>
              <a:pathLst>
                <a:path w="70349" h="217865">
                  <a:moveTo>
                    <a:pt x="57648" y="5467"/>
                  </a:moveTo>
                  <a:lnTo>
                    <a:pt x="57648" y="5467"/>
                  </a:lnTo>
                  <a:lnTo>
                    <a:pt x="57648" y="2096"/>
                  </a:lnTo>
                  <a:lnTo>
                    <a:pt x="56943" y="1103"/>
                  </a:lnTo>
                  <a:lnTo>
                    <a:pt x="55767" y="441"/>
                  </a:lnTo>
                  <a:lnTo>
                    <a:pt x="54277" y="0"/>
                  </a:lnTo>
                  <a:lnTo>
                    <a:pt x="45438" y="2750"/>
                  </a:lnTo>
                  <a:lnTo>
                    <a:pt x="39755" y="8022"/>
                  </a:lnTo>
                  <a:lnTo>
                    <a:pt x="26987" y="33018"/>
                  </a:lnTo>
                  <a:lnTo>
                    <a:pt x="15011" y="71878"/>
                  </a:lnTo>
                  <a:lnTo>
                    <a:pt x="2523" y="115769"/>
                  </a:lnTo>
                  <a:lnTo>
                    <a:pt x="0" y="156682"/>
                  </a:lnTo>
                  <a:lnTo>
                    <a:pt x="7093" y="188874"/>
                  </a:lnTo>
                  <a:lnTo>
                    <a:pt x="16130" y="203633"/>
                  </a:lnTo>
                  <a:lnTo>
                    <a:pt x="21502" y="209544"/>
                  </a:lnTo>
                  <a:lnTo>
                    <a:pt x="33114" y="216112"/>
                  </a:lnTo>
                  <a:lnTo>
                    <a:pt x="39177" y="217864"/>
                  </a:lnTo>
                  <a:lnTo>
                    <a:pt x="45334" y="216915"/>
                  </a:lnTo>
                  <a:lnTo>
                    <a:pt x="70348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876"/>
            <p:cNvSpPr/>
            <p:nvPr>
              <p:custDataLst>
                <p:tags r:id="rId80"/>
              </p:custDataLst>
            </p:nvPr>
          </p:nvSpPr>
          <p:spPr>
            <a:xfrm>
              <a:off x="10899291" y="1169112"/>
              <a:ext cx="162410" cy="117839"/>
            </a:xfrm>
            <a:custGeom>
              <a:avLst/>
              <a:gdLst/>
              <a:ahLst/>
              <a:cxnLst/>
              <a:rect l="0" t="0" r="0" b="0"/>
              <a:pathLst>
                <a:path w="162410" h="117839">
                  <a:moveTo>
                    <a:pt x="3659" y="24688"/>
                  </a:moveTo>
                  <a:lnTo>
                    <a:pt x="3659" y="24688"/>
                  </a:lnTo>
                  <a:lnTo>
                    <a:pt x="288" y="21317"/>
                  </a:lnTo>
                  <a:lnTo>
                    <a:pt x="0" y="19618"/>
                  </a:lnTo>
                  <a:lnTo>
                    <a:pt x="514" y="17780"/>
                  </a:lnTo>
                  <a:lnTo>
                    <a:pt x="1563" y="15850"/>
                  </a:lnTo>
                  <a:lnTo>
                    <a:pt x="9780" y="9761"/>
                  </a:lnTo>
                  <a:lnTo>
                    <a:pt x="24522" y="6860"/>
                  </a:lnTo>
                  <a:lnTo>
                    <a:pt x="34333" y="9944"/>
                  </a:lnTo>
                  <a:lnTo>
                    <a:pt x="38925" y="12742"/>
                  </a:lnTo>
                  <a:lnTo>
                    <a:pt x="52130" y="30164"/>
                  </a:lnTo>
                  <a:lnTo>
                    <a:pt x="58238" y="53200"/>
                  </a:lnTo>
                  <a:lnTo>
                    <a:pt x="56676" y="77899"/>
                  </a:lnTo>
                  <a:lnTo>
                    <a:pt x="48373" y="99721"/>
                  </a:lnTo>
                  <a:lnTo>
                    <a:pt x="40937" y="109306"/>
                  </a:lnTo>
                  <a:lnTo>
                    <a:pt x="31405" y="117838"/>
                  </a:lnTo>
                  <a:lnTo>
                    <a:pt x="31982" y="111479"/>
                  </a:lnTo>
                  <a:lnTo>
                    <a:pt x="40037" y="88269"/>
                  </a:lnTo>
                  <a:lnTo>
                    <a:pt x="61724" y="49242"/>
                  </a:lnTo>
                  <a:lnTo>
                    <a:pt x="96935" y="1690"/>
                  </a:lnTo>
                  <a:lnTo>
                    <a:pt x="98324" y="0"/>
                  </a:lnTo>
                  <a:lnTo>
                    <a:pt x="100713" y="18223"/>
                  </a:lnTo>
                  <a:lnTo>
                    <a:pt x="102229" y="22494"/>
                  </a:lnTo>
                  <a:lnTo>
                    <a:pt x="109556" y="29122"/>
                  </a:lnTo>
                  <a:lnTo>
                    <a:pt x="119869" y="33714"/>
                  </a:lnTo>
                  <a:lnTo>
                    <a:pt x="131509" y="35755"/>
                  </a:lnTo>
                  <a:lnTo>
                    <a:pt x="162409" y="31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877"/>
            <p:cNvSpPr/>
            <p:nvPr>
              <p:custDataLst>
                <p:tags r:id="rId81"/>
              </p:custDataLst>
            </p:nvPr>
          </p:nvSpPr>
          <p:spPr>
            <a:xfrm>
              <a:off x="11080750" y="1028700"/>
              <a:ext cx="53737" cy="215901"/>
            </a:xfrm>
            <a:custGeom>
              <a:avLst/>
              <a:gdLst/>
              <a:ahLst/>
              <a:cxnLst/>
              <a:rect l="0" t="0" r="0" b="0"/>
              <a:pathLst>
                <a:path w="53737" h="215901">
                  <a:moveTo>
                    <a:pt x="0" y="0"/>
                  </a:moveTo>
                  <a:lnTo>
                    <a:pt x="0" y="0"/>
                  </a:lnTo>
                  <a:lnTo>
                    <a:pt x="26731" y="29554"/>
                  </a:lnTo>
                  <a:lnTo>
                    <a:pt x="43435" y="65123"/>
                  </a:lnTo>
                  <a:lnTo>
                    <a:pt x="52774" y="107647"/>
                  </a:lnTo>
                  <a:lnTo>
                    <a:pt x="53736" y="154976"/>
                  </a:lnTo>
                  <a:lnTo>
                    <a:pt x="3810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1878"/>
          <p:cNvSpPr/>
          <p:nvPr>
            <p:custDataLst>
              <p:tags r:id="rId2"/>
            </p:custDataLst>
          </p:nvPr>
        </p:nvSpPr>
        <p:spPr>
          <a:xfrm>
            <a:off x="9544050" y="1663700"/>
            <a:ext cx="1092201" cy="927101"/>
          </a:xfrm>
          <a:custGeom>
            <a:avLst/>
            <a:gdLst/>
            <a:ahLst/>
            <a:cxnLst/>
            <a:rect l="0" t="0" r="0" b="0"/>
            <a:pathLst>
              <a:path w="1092201" h="927101">
                <a:moveTo>
                  <a:pt x="0" y="927100"/>
                </a:moveTo>
                <a:lnTo>
                  <a:pt x="0" y="927100"/>
                </a:lnTo>
                <a:lnTo>
                  <a:pt x="3370" y="927100"/>
                </a:lnTo>
                <a:lnTo>
                  <a:pt x="6907" y="925218"/>
                </a:lnTo>
                <a:lnTo>
                  <a:pt x="50967" y="882481"/>
                </a:lnTo>
                <a:lnTo>
                  <a:pt x="95502" y="843707"/>
                </a:lnTo>
                <a:lnTo>
                  <a:pt x="142804" y="800601"/>
                </a:lnTo>
                <a:lnTo>
                  <a:pt x="181340" y="763144"/>
                </a:lnTo>
                <a:lnTo>
                  <a:pt x="216950" y="735057"/>
                </a:lnTo>
                <a:lnTo>
                  <a:pt x="254312" y="704393"/>
                </a:lnTo>
                <a:lnTo>
                  <a:pt x="292191" y="672965"/>
                </a:lnTo>
                <a:lnTo>
                  <a:pt x="339547" y="630740"/>
                </a:lnTo>
                <a:lnTo>
                  <a:pt x="375539" y="599009"/>
                </a:lnTo>
                <a:lnTo>
                  <a:pt x="413013" y="570635"/>
                </a:lnTo>
                <a:lnTo>
                  <a:pt x="458531" y="531400"/>
                </a:lnTo>
                <a:lnTo>
                  <a:pt x="501495" y="493860"/>
                </a:lnTo>
                <a:lnTo>
                  <a:pt x="543952" y="456053"/>
                </a:lnTo>
                <a:lnTo>
                  <a:pt x="584900" y="422114"/>
                </a:lnTo>
                <a:lnTo>
                  <a:pt x="624927" y="384376"/>
                </a:lnTo>
                <a:lnTo>
                  <a:pt x="666816" y="347813"/>
                </a:lnTo>
                <a:lnTo>
                  <a:pt x="709093" y="311091"/>
                </a:lnTo>
                <a:lnTo>
                  <a:pt x="754790" y="270647"/>
                </a:lnTo>
                <a:lnTo>
                  <a:pt x="799707" y="233588"/>
                </a:lnTo>
                <a:lnTo>
                  <a:pt x="842382" y="197507"/>
                </a:lnTo>
                <a:lnTo>
                  <a:pt x="888160" y="159513"/>
                </a:lnTo>
                <a:lnTo>
                  <a:pt x="931519" y="125287"/>
                </a:lnTo>
                <a:lnTo>
                  <a:pt x="953372" y="104633"/>
                </a:lnTo>
                <a:lnTo>
                  <a:pt x="999185" y="67470"/>
                </a:lnTo>
                <a:lnTo>
                  <a:pt x="1032691" y="37470"/>
                </a:lnTo>
                <a:lnTo>
                  <a:pt x="1078264" y="4506"/>
                </a:lnTo>
                <a:lnTo>
                  <a:pt x="10922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381"/>
          <p:cNvGrpSpPr/>
          <p:nvPr/>
        </p:nvGrpSpPr>
        <p:grpSpPr>
          <a:xfrm>
            <a:off x="10611373" y="1289933"/>
            <a:ext cx="1129778" cy="442342"/>
            <a:chOff x="10611373" y="1289933"/>
            <a:chExt cx="1129778" cy="442342"/>
          </a:xfrm>
        </p:grpSpPr>
        <p:sp>
          <p:nvSpPr>
            <p:cNvPr id="327" name="SMARTInkShape-1879"/>
            <p:cNvSpPr/>
            <p:nvPr>
              <p:custDataLst>
                <p:tags r:id="rId74"/>
              </p:custDataLst>
            </p:nvPr>
          </p:nvSpPr>
          <p:spPr>
            <a:xfrm>
              <a:off x="11728450" y="1289933"/>
              <a:ext cx="11739" cy="189618"/>
            </a:xfrm>
            <a:custGeom>
              <a:avLst/>
              <a:gdLst/>
              <a:ahLst/>
              <a:cxnLst/>
              <a:rect l="0" t="0" r="0" b="0"/>
              <a:pathLst>
                <a:path w="11739" h="189618">
                  <a:moveTo>
                    <a:pt x="0" y="5467"/>
                  </a:moveTo>
                  <a:lnTo>
                    <a:pt x="0" y="5467"/>
                  </a:lnTo>
                  <a:lnTo>
                    <a:pt x="5466" y="0"/>
                  </a:lnTo>
                  <a:lnTo>
                    <a:pt x="9459" y="6121"/>
                  </a:lnTo>
                  <a:lnTo>
                    <a:pt x="11738" y="26984"/>
                  </a:lnTo>
                  <a:lnTo>
                    <a:pt x="9045" y="62250"/>
                  </a:lnTo>
                  <a:lnTo>
                    <a:pt x="5666" y="93499"/>
                  </a:lnTo>
                  <a:lnTo>
                    <a:pt x="2519" y="127142"/>
                  </a:lnTo>
                  <a:lnTo>
                    <a:pt x="747" y="168911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880"/>
            <p:cNvSpPr/>
            <p:nvPr>
              <p:custDataLst>
                <p:tags r:id="rId75"/>
              </p:custDataLst>
            </p:nvPr>
          </p:nvSpPr>
          <p:spPr>
            <a:xfrm>
              <a:off x="10611373" y="1663702"/>
              <a:ext cx="1129778" cy="68573"/>
            </a:xfrm>
            <a:custGeom>
              <a:avLst/>
              <a:gdLst/>
              <a:ahLst/>
              <a:cxnLst/>
              <a:rect l="0" t="0" r="0" b="0"/>
              <a:pathLst>
                <a:path w="1129778" h="68573">
                  <a:moveTo>
                    <a:pt x="12177" y="25398"/>
                  </a:moveTo>
                  <a:lnTo>
                    <a:pt x="12177" y="25398"/>
                  </a:lnTo>
                  <a:lnTo>
                    <a:pt x="5434" y="28769"/>
                  </a:lnTo>
                  <a:lnTo>
                    <a:pt x="3449" y="30467"/>
                  </a:lnTo>
                  <a:lnTo>
                    <a:pt x="1242" y="34236"/>
                  </a:lnTo>
                  <a:lnTo>
                    <a:pt x="0" y="43696"/>
                  </a:lnTo>
                  <a:lnTo>
                    <a:pt x="1592" y="49523"/>
                  </a:lnTo>
                  <a:lnTo>
                    <a:pt x="8361" y="59013"/>
                  </a:lnTo>
                  <a:lnTo>
                    <a:pt x="17788" y="65540"/>
                  </a:lnTo>
                  <a:lnTo>
                    <a:pt x="26146" y="68572"/>
                  </a:lnTo>
                  <a:lnTo>
                    <a:pt x="32733" y="67399"/>
                  </a:lnTo>
                  <a:lnTo>
                    <a:pt x="42491" y="62772"/>
                  </a:lnTo>
                  <a:lnTo>
                    <a:pt x="45087" y="60898"/>
                  </a:lnTo>
                  <a:lnTo>
                    <a:pt x="52110" y="48146"/>
                  </a:lnTo>
                  <a:lnTo>
                    <a:pt x="55289" y="37704"/>
                  </a:lnTo>
                  <a:lnTo>
                    <a:pt x="55029" y="35013"/>
                  </a:lnTo>
                  <a:lnTo>
                    <a:pt x="52860" y="30142"/>
                  </a:lnTo>
                  <a:lnTo>
                    <a:pt x="47670" y="23432"/>
                  </a:lnTo>
                  <a:lnTo>
                    <a:pt x="41828" y="20997"/>
                  </a:lnTo>
                  <a:lnTo>
                    <a:pt x="38294" y="20347"/>
                  </a:lnTo>
                  <a:lnTo>
                    <a:pt x="32485" y="21507"/>
                  </a:lnTo>
                  <a:lnTo>
                    <a:pt x="29951" y="22804"/>
                  </a:lnTo>
                  <a:lnTo>
                    <a:pt x="28259" y="25080"/>
                  </a:lnTo>
                  <a:lnTo>
                    <a:pt x="26380" y="31371"/>
                  </a:lnTo>
                  <a:lnTo>
                    <a:pt x="25321" y="46218"/>
                  </a:lnTo>
                  <a:lnTo>
                    <a:pt x="26957" y="54172"/>
                  </a:lnTo>
                  <a:lnTo>
                    <a:pt x="28380" y="57280"/>
                  </a:lnTo>
                  <a:lnTo>
                    <a:pt x="33725" y="62616"/>
                  </a:lnTo>
                  <a:lnTo>
                    <a:pt x="40098" y="66634"/>
                  </a:lnTo>
                  <a:lnTo>
                    <a:pt x="45282" y="68419"/>
                  </a:lnTo>
                  <a:lnTo>
                    <a:pt x="46947" y="68190"/>
                  </a:lnTo>
                  <a:lnTo>
                    <a:pt x="48055" y="67331"/>
                  </a:lnTo>
                  <a:lnTo>
                    <a:pt x="48797" y="66053"/>
                  </a:lnTo>
                  <a:lnTo>
                    <a:pt x="49839" y="57513"/>
                  </a:lnTo>
                  <a:lnTo>
                    <a:pt x="46776" y="42675"/>
                  </a:lnTo>
                  <a:lnTo>
                    <a:pt x="41400" y="31615"/>
                  </a:lnTo>
                  <a:lnTo>
                    <a:pt x="37394" y="28161"/>
                  </a:lnTo>
                  <a:lnTo>
                    <a:pt x="35338" y="27240"/>
                  </a:lnTo>
                  <a:lnTo>
                    <a:pt x="33968" y="27331"/>
                  </a:lnTo>
                  <a:lnTo>
                    <a:pt x="33054" y="28098"/>
                  </a:lnTo>
                  <a:lnTo>
                    <a:pt x="32445" y="29315"/>
                  </a:lnTo>
                  <a:lnTo>
                    <a:pt x="31587" y="37769"/>
                  </a:lnTo>
                  <a:lnTo>
                    <a:pt x="33270" y="43361"/>
                  </a:lnTo>
                  <a:lnTo>
                    <a:pt x="35662" y="48198"/>
                  </a:lnTo>
                  <a:lnTo>
                    <a:pt x="37716" y="54888"/>
                  </a:lnTo>
                  <a:lnTo>
                    <a:pt x="42970" y="62225"/>
                  </a:lnTo>
                  <a:lnTo>
                    <a:pt x="43502" y="59169"/>
                  </a:lnTo>
                  <a:lnTo>
                    <a:pt x="43902" y="36982"/>
                  </a:lnTo>
                  <a:lnTo>
                    <a:pt x="43205" y="35237"/>
                  </a:lnTo>
                  <a:lnTo>
                    <a:pt x="42035" y="34074"/>
                  </a:lnTo>
                  <a:lnTo>
                    <a:pt x="40550" y="33299"/>
                  </a:lnTo>
                  <a:lnTo>
                    <a:pt x="39558" y="32076"/>
                  </a:lnTo>
                  <a:lnTo>
                    <a:pt x="37579" y="25406"/>
                  </a:lnTo>
                  <a:lnTo>
                    <a:pt x="37579" y="25403"/>
                  </a:lnTo>
                  <a:lnTo>
                    <a:pt x="37577" y="25401"/>
                  </a:lnTo>
                  <a:lnTo>
                    <a:pt x="37577" y="19931"/>
                  </a:lnTo>
                  <a:lnTo>
                    <a:pt x="36872" y="19636"/>
                  </a:lnTo>
                  <a:lnTo>
                    <a:pt x="31486" y="19071"/>
                  </a:lnTo>
                  <a:lnTo>
                    <a:pt x="46393" y="19048"/>
                  </a:lnTo>
                  <a:lnTo>
                    <a:pt x="87046" y="6405"/>
                  </a:lnTo>
                  <a:lnTo>
                    <a:pt x="130560" y="981"/>
                  </a:lnTo>
                  <a:lnTo>
                    <a:pt x="174099" y="84"/>
                  </a:lnTo>
                  <a:lnTo>
                    <a:pt x="219280" y="9"/>
                  </a:lnTo>
                  <a:lnTo>
                    <a:pt x="263576" y="0"/>
                  </a:lnTo>
                  <a:lnTo>
                    <a:pt x="310661" y="704"/>
                  </a:lnTo>
                  <a:lnTo>
                    <a:pt x="356547" y="3143"/>
                  </a:lnTo>
                  <a:lnTo>
                    <a:pt x="393613" y="930"/>
                  </a:lnTo>
                  <a:lnTo>
                    <a:pt x="440693" y="3553"/>
                  </a:lnTo>
                  <a:lnTo>
                    <a:pt x="483258" y="5796"/>
                  </a:lnTo>
                  <a:lnTo>
                    <a:pt x="528242" y="6275"/>
                  </a:lnTo>
                  <a:lnTo>
                    <a:pt x="570924" y="6339"/>
                  </a:lnTo>
                  <a:lnTo>
                    <a:pt x="618372" y="6347"/>
                  </a:lnTo>
                  <a:lnTo>
                    <a:pt x="660041" y="6348"/>
                  </a:lnTo>
                  <a:lnTo>
                    <a:pt x="695438" y="6348"/>
                  </a:lnTo>
                  <a:lnTo>
                    <a:pt x="733444" y="4467"/>
                  </a:lnTo>
                  <a:lnTo>
                    <a:pt x="777889" y="881"/>
                  </a:lnTo>
                  <a:lnTo>
                    <a:pt x="816277" y="878"/>
                  </a:lnTo>
                  <a:lnTo>
                    <a:pt x="855218" y="5058"/>
                  </a:lnTo>
                  <a:lnTo>
                    <a:pt x="897037" y="6093"/>
                  </a:lnTo>
                  <a:lnTo>
                    <a:pt x="933582" y="9644"/>
                  </a:lnTo>
                  <a:lnTo>
                    <a:pt x="974593" y="15164"/>
                  </a:lnTo>
                  <a:lnTo>
                    <a:pt x="1014653" y="21268"/>
                  </a:lnTo>
                  <a:lnTo>
                    <a:pt x="1056705" y="24174"/>
                  </a:lnTo>
                  <a:lnTo>
                    <a:pt x="1097070" y="25035"/>
                  </a:lnTo>
                  <a:lnTo>
                    <a:pt x="1126244" y="24621"/>
                  </a:lnTo>
                  <a:lnTo>
                    <a:pt x="1128126" y="23469"/>
                  </a:lnTo>
                  <a:lnTo>
                    <a:pt x="1129777" y="19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" name="SMARTInkShape-1881"/>
          <p:cNvSpPr/>
          <p:nvPr>
            <p:custDataLst>
              <p:tags r:id="rId3"/>
            </p:custDataLst>
          </p:nvPr>
        </p:nvSpPr>
        <p:spPr>
          <a:xfrm>
            <a:off x="8369302" y="2609850"/>
            <a:ext cx="1180091" cy="38101"/>
          </a:xfrm>
          <a:custGeom>
            <a:avLst/>
            <a:gdLst/>
            <a:ahLst/>
            <a:cxnLst/>
            <a:rect l="0" t="0" r="0" b="0"/>
            <a:pathLst>
              <a:path w="1180091" h="38101">
                <a:moveTo>
                  <a:pt x="6348" y="38100"/>
                </a:moveTo>
                <a:lnTo>
                  <a:pt x="6348" y="38100"/>
                </a:lnTo>
                <a:lnTo>
                  <a:pt x="2977" y="38100"/>
                </a:lnTo>
                <a:lnTo>
                  <a:pt x="1984" y="37394"/>
                </a:lnTo>
                <a:lnTo>
                  <a:pt x="1322" y="36218"/>
                </a:lnTo>
                <a:lnTo>
                  <a:pt x="5" y="31773"/>
                </a:lnTo>
                <a:lnTo>
                  <a:pt x="0" y="35128"/>
                </a:lnTo>
                <a:lnTo>
                  <a:pt x="705" y="36118"/>
                </a:lnTo>
                <a:lnTo>
                  <a:pt x="1880" y="36779"/>
                </a:lnTo>
                <a:lnTo>
                  <a:pt x="6466" y="37926"/>
                </a:lnTo>
                <a:lnTo>
                  <a:pt x="52992" y="38099"/>
                </a:lnTo>
                <a:lnTo>
                  <a:pt x="71744" y="36218"/>
                </a:lnTo>
                <a:lnTo>
                  <a:pt x="108114" y="32142"/>
                </a:lnTo>
                <a:lnTo>
                  <a:pt x="152407" y="31773"/>
                </a:lnTo>
                <a:lnTo>
                  <a:pt x="195966" y="35123"/>
                </a:lnTo>
                <a:lnTo>
                  <a:pt x="240415" y="32682"/>
                </a:lnTo>
                <a:lnTo>
                  <a:pt x="283517" y="31873"/>
                </a:lnTo>
                <a:lnTo>
                  <a:pt x="325948" y="31766"/>
                </a:lnTo>
                <a:lnTo>
                  <a:pt x="368296" y="31752"/>
                </a:lnTo>
                <a:lnTo>
                  <a:pt x="412191" y="31750"/>
                </a:lnTo>
                <a:lnTo>
                  <a:pt x="452680" y="31750"/>
                </a:lnTo>
                <a:lnTo>
                  <a:pt x="493422" y="31750"/>
                </a:lnTo>
                <a:lnTo>
                  <a:pt x="535546" y="31750"/>
                </a:lnTo>
                <a:lnTo>
                  <a:pt x="582948" y="31750"/>
                </a:lnTo>
                <a:lnTo>
                  <a:pt x="627654" y="31750"/>
                </a:lnTo>
                <a:lnTo>
                  <a:pt x="672128" y="31750"/>
                </a:lnTo>
                <a:lnTo>
                  <a:pt x="714482" y="31750"/>
                </a:lnTo>
                <a:lnTo>
                  <a:pt x="760847" y="26283"/>
                </a:lnTo>
                <a:lnTo>
                  <a:pt x="805464" y="20010"/>
                </a:lnTo>
                <a:lnTo>
                  <a:pt x="852017" y="12986"/>
                </a:lnTo>
                <a:lnTo>
                  <a:pt x="895784" y="10830"/>
                </a:lnTo>
                <a:lnTo>
                  <a:pt x="934618" y="6466"/>
                </a:lnTo>
                <a:lnTo>
                  <a:pt x="942434" y="5696"/>
                </a:lnTo>
                <a:lnTo>
                  <a:pt x="967360" y="593"/>
                </a:lnTo>
                <a:lnTo>
                  <a:pt x="1013807" y="1"/>
                </a:lnTo>
                <a:lnTo>
                  <a:pt x="1059127" y="0"/>
                </a:lnTo>
                <a:lnTo>
                  <a:pt x="1106258" y="0"/>
                </a:lnTo>
                <a:lnTo>
                  <a:pt x="1142727" y="0"/>
                </a:lnTo>
                <a:lnTo>
                  <a:pt x="1148014" y="4364"/>
                </a:lnTo>
                <a:lnTo>
                  <a:pt x="1154547" y="6089"/>
                </a:lnTo>
                <a:lnTo>
                  <a:pt x="1180090" y="6349"/>
                </a:lnTo>
                <a:lnTo>
                  <a:pt x="1177428" y="6350"/>
                </a:lnTo>
                <a:lnTo>
                  <a:pt x="1176535" y="7056"/>
                </a:lnTo>
                <a:lnTo>
                  <a:pt x="1174748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383"/>
          <p:cNvGrpSpPr/>
          <p:nvPr/>
        </p:nvGrpSpPr>
        <p:grpSpPr>
          <a:xfrm>
            <a:off x="8350512" y="1983892"/>
            <a:ext cx="3092189" cy="721209"/>
            <a:chOff x="8350512" y="1983892"/>
            <a:chExt cx="3092189" cy="721209"/>
          </a:xfrm>
        </p:grpSpPr>
        <p:sp>
          <p:nvSpPr>
            <p:cNvPr id="331" name="SMARTInkShape-1882"/>
            <p:cNvSpPr/>
            <p:nvPr>
              <p:custDataLst>
                <p:tags r:id="rId69"/>
              </p:custDataLst>
            </p:nvPr>
          </p:nvSpPr>
          <p:spPr>
            <a:xfrm>
              <a:off x="9284131" y="1983892"/>
              <a:ext cx="145620" cy="171684"/>
            </a:xfrm>
            <a:custGeom>
              <a:avLst/>
              <a:gdLst/>
              <a:ahLst/>
              <a:cxnLst/>
              <a:rect l="0" t="0" r="0" b="0"/>
              <a:pathLst>
                <a:path w="145620" h="171684">
                  <a:moveTo>
                    <a:pt x="126569" y="3658"/>
                  </a:moveTo>
                  <a:lnTo>
                    <a:pt x="126569" y="3658"/>
                  </a:lnTo>
                  <a:lnTo>
                    <a:pt x="123198" y="3658"/>
                  </a:lnTo>
                  <a:lnTo>
                    <a:pt x="122206" y="2952"/>
                  </a:lnTo>
                  <a:lnTo>
                    <a:pt x="121543" y="1776"/>
                  </a:lnTo>
                  <a:lnTo>
                    <a:pt x="121102" y="287"/>
                  </a:lnTo>
                  <a:lnTo>
                    <a:pt x="120101" y="0"/>
                  </a:lnTo>
                  <a:lnTo>
                    <a:pt x="87640" y="15683"/>
                  </a:lnTo>
                  <a:lnTo>
                    <a:pt x="42794" y="56320"/>
                  </a:lnTo>
                  <a:lnTo>
                    <a:pt x="8186" y="97159"/>
                  </a:lnTo>
                  <a:lnTo>
                    <a:pt x="1754" y="116240"/>
                  </a:lnTo>
                  <a:lnTo>
                    <a:pt x="0" y="148114"/>
                  </a:lnTo>
                  <a:lnTo>
                    <a:pt x="2679" y="154290"/>
                  </a:lnTo>
                  <a:lnTo>
                    <a:pt x="13181" y="164915"/>
                  </a:lnTo>
                  <a:lnTo>
                    <a:pt x="31019" y="170578"/>
                  </a:lnTo>
                  <a:lnTo>
                    <a:pt x="54469" y="171683"/>
                  </a:lnTo>
                  <a:lnTo>
                    <a:pt x="97289" y="164372"/>
                  </a:lnTo>
                  <a:lnTo>
                    <a:pt x="145619" y="149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883"/>
            <p:cNvSpPr/>
            <p:nvPr>
              <p:custDataLst>
                <p:tags r:id="rId70"/>
              </p:custDataLst>
            </p:nvPr>
          </p:nvSpPr>
          <p:spPr>
            <a:xfrm>
              <a:off x="10541298" y="2603768"/>
              <a:ext cx="901403" cy="31483"/>
            </a:xfrm>
            <a:custGeom>
              <a:avLst/>
              <a:gdLst/>
              <a:ahLst/>
              <a:cxnLst/>
              <a:rect l="0" t="0" r="0" b="0"/>
              <a:pathLst>
                <a:path w="901403" h="31483">
                  <a:moveTo>
                    <a:pt x="25102" y="18782"/>
                  </a:moveTo>
                  <a:lnTo>
                    <a:pt x="25102" y="18782"/>
                  </a:lnTo>
                  <a:lnTo>
                    <a:pt x="18359" y="18782"/>
                  </a:lnTo>
                  <a:lnTo>
                    <a:pt x="13169" y="16901"/>
                  </a:lnTo>
                  <a:lnTo>
                    <a:pt x="7457" y="13315"/>
                  </a:lnTo>
                  <a:lnTo>
                    <a:pt x="0" y="12455"/>
                  </a:lnTo>
                  <a:lnTo>
                    <a:pt x="9900" y="8072"/>
                  </a:lnTo>
                  <a:lnTo>
                    <a:pt x="52088" y="1770"/>
                  </a:lnTo>
                  <a:lnTo>
                    <a:pt x="97948" y="0"/>
                  </a:lnTo>
                  <a:lnTo>
                    <a:pt x="137616" y="490"/>
                  </a:lnTo>
                  <a:lnTo>
                    <a:pt x="184753" y="4768"/>
                  </a:lnTo>
                  <a:lnTo>
                    <a:pt x="224101" y="5693"/>
                  </a:lnTo>
                  <a:lnTo>
                    <a:pt x="267038" y="7848"/>
                  </a:lnTo>
                  <a:lnTo>
                    <a:pt x="311040" y="11074"/>
                  </a:lnTo>
                  <a:lnTo>
                    <a:pt x="355360" y="12030"/>
                  </a:lnTo>
                  <a:lnTo>
                    <a:pt x="397888" y="14194"/>
                  </a:lnTo>
                  <a:lnTo>
                    <a:pt x="439181" y="17423"/>
                  </a:lnTo>
                  <a:lnTo>
                    <a:pt x="482697" y="18379"/>
                  </a:lnTo>
                  <a:lnTo>
                    <a:pt x="526869" y="18663"/>
                  </a:lnTo>
                  <a:lnTo>
                    <a:pt x="567473" y="20628"/>
                  </a:lnTo>
                  <a:lnTo>
                    <a:pt x="603729" y="23797"/>
                  </a:lnTo>
                  <a:lnTo>
                    <a:pt x="650534" y="21497"/>
                  </a:lnTo>
                  <a:lnTo>
                    <a:pt x="693752" y="23682"/>
                  </a:lnTo>
                  <a:lnTo>
                    <a:pt x="736261" y="24846"/>
                  </a:lnTo>
                  <a:lnTo>
                    <a:pt x="778627" y="28446"/>
                  </a:lnTo>
                  <a:lnTo>
                    <a:pt x="820260" y="26518"/>
                  </a:lnTo>
                  <a:lnTo>
                    <a:pt x="866491" y="25213"/>
                  </a:lnTo>
                  <a:lnTo>
                    <a:pt x="869661" y="25186"/>
                  </a:lnTo>
                  <a:lnTo>
                    <a:pt x="875063" y="23275"/>
                  </a:lnTo>
                  <a:lnTo>
                    <a:pt x="879819" y="20779"/>
                  </a:lnTo>
                  <a:lnTo>
                    <a:pt x="884284" y="19670"/>
                  </a:lnTo>
                  <a:lnTo>
                    <a:pt x="886463" y="20079"/>
                  </a:lnTo>
                  <a:lnTo>
                    <a:pt x="892898" y="24027"/>
                  </a:lnTo>
                  <a:lnTo>
                    <a:pt x="901402" y="31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884"/>
            <p:cNvSpPr/>
            <p:nvPr>
              <p:custDataLst>
                <p:tags r:id="rId71"/>
              </p:custDataLst>
            </p:nvPr>
          </p:nvSpPr>
          <p:spPr>
            <a:xfrm>
              <a:off x="9493250" y="2198446"/>
              <a:ext cx="1098287" cy="449505"/>
            </a:xfrm>
            <a:custGeom>
              <a:avLst/>
              <a:gdLst/>
              <a:ahLst/>
              <a:cxnLst/>
              <a:rect l="0" t="0" r="0" b="0"/>
              <a:pathLst>
                <a:path w="1098287" h="449505">
                  <a:moveTo>
                    <a:pt x="0" y="17704"/>
                  </a:moveTo>
                  <a:lnTo>
                    <a:pt x="0" y="17704"/>
                  </a:lnTo>
                  <a:lnTo>
                    <a:pt x="26026" y="16998"/>
                  </a:lnTo>
                  <a:lnTo>
                    <a:pt x="41186" y="14046"/>
                  </a:lnTo>
                  <a:lnTo>
                    <a:pt x="82372" y="17083"/>
                  </a:lnTo>
                  <a:lnTo>
                    <a:pt x="123855" y="13923"/>
                  </a:lnTo>
                  <a:lnTo>
                    <a:pt x="170201" y="16748"/>
                  </a:lnTo>
                  <a:lnTo>
                    <a:pt x="206593" y="17421"/>
                  </a:lnTo>
                  <a:lnTo>
                    <a:pt x="248656" y="17620"/>
                  </a:lnTo>
                  <a:lnTo>
                    <a:pt x="294279" y="17679"/>
                  </a:lnTo>
                  <a:lnTo>
                    <a:pt x="326935" y="16987"/>
                  </a:lnTo>
                  <a:lnTo>
                    <a:pt x="360263" y="14328"/>
                  </a:lnTo>
                  <a:lnTo>
                    <a:pt x="395773" y="12676"/>
                  </a:lnTo>
                  <a:lnTo>
                    <a:pt x="431309" y="11941"/>
                  </a:lnTo>
                  <a:lnTo>
                    <a:pt x="463566" y="11615"/>
                  </a:lnTo>
                  <a:lnTo>
                    <a:pt x="496246" y="13352"/>
                  </a:lnTo>
                  <a:lnTo>
                    <a:pt x="529587" y="15064"/>
                  </a:lnTo>
                  <a:lnTo>
                    <a:pt x="563219" y="13473"/>
                  </a:lnTo>
                  <a:lnTo>
                    <a:pt x="610518" y="15353"/>
                  </a:lnTo>
                  <a:lnTo>
                    <a:pt x="655810" y="13636"/>
                  </a:lnTo>
                  <a:lnTo>
                    <a:pt x="700512" y="12030"/>
                  </a:lnTo>
                  <a:lnTo>
                    <a:pt x="738294" y="11554"/>
                  </a:lnTo>
                  <a:lnTo>
                    <a:pt x="781254" y="11394"/>
                  </a:lnTo>
                  <a:lnTo>
                    <a:pt x="821712" y="7988"/>
                  </a:lnTo>
                  <a:lnTo>
                    <a:pt x="869023" y="815"/>
                  </a:lnTo>
                  <a:lnTo>
                    <a:pt x="883863" y="0"/>
                  </a:lnTo>
                  <a:lnTo>
                    <a:pt x="929310" y="4846"/>
                  </a:lnTo>
                  <a:lnTo>
                    <a:pt x="969111" y="5705"/>
                  </a:lnTo>
                  <a:lnTo>
                    <a:pt x="988720" y="10471"/>
                  </a:lnTo>
                  <a:lnTo>
                    <a:pt x="1032677" y="11331"/>
                  </a:lnTo>
                  <a:lnTo>
                    <a:pt x="1077892" y="17587"/>
                  </a:lnTo>
                  <a:lnTo>
                    <a:pt x="1085839" y="17704"/>
                  </a:lnTo>
                  <a:lnTo>
                    <a:pt x="1085848" y="23792"/>
                  </a:lnTo>
                  <a:lnTo>
                    <a:pt x="1091317" y="24031"/>
                  </a:lnTo>
                  <a:lnTo>
                    <a:pt x="1091612" y="24744"/>
                  </a:lnTo>
                  <a:lnTo>
                    <a:pt x="1092853" y="34884"/>
                  </a:lnTo>
                  <a:lnTo>
                    <a:pt x="1097214" y="43153"/>
                  </a:lnTo>
                  <a:lnTo>
                    <a:pt x="1098286" y="54951"/>
                  </a:lnTo>
                  <a:lnTo>
                    <a:pt x="1091545" y="102552"/>
                  </a:lnTo>
                  <a:lnTo>
                    <a:pt x="1086443" y="127787"/>
                  </a:lnTo>
                  <a:lnTo>
                    <a:pt x="1085197" y="148808"/>
                  </a:lnTo>
                  <a:lnTo>
                    <a:pt x="1080389" y="168249"/>
                  </a:lnTo>
                  <a:lnTo>
                    <a:pt x="1078809" y="203858"/>
                  </a:lnTo>
                  <a:lnTo>
                    <a:pt x="1074477" y="215995"/>
                  </a:lnTo>
                  <a:lnTo>
                    <a:pt x="1074034" y="219748"/>
                  </a:lnTo>
                  <a:lnTo>
                    <a:pt x="1075424" y="225799"/>
                  </a:lnTo>
                  <a:lnTo>
                    <a:pt x="1076782" y="228401"/>
                  </a:lnTo>
                  <a:lnTo>
                    <a:pt x="1076982" y="230841"/>
                  </a:lnTo>
                  <a:lnTo>
                    <a:pt x="1073234" y="258601"/>
                  </a:lnTo>
                  <a:lnTo>
                    <a:pt x="1073152" y="285631"/>
                  </a:lnTo>
                  <a:lnTo>
                    <a:pt x="1075031" y="290359"/>
                  </a:lnTo>
                  <a:lnTo>
                    <a:pt x="1076521" y="292607"/>
                  </a:lnTo>
                  <a:lnTo>
                    <a:pt x="1080990" y="308445"/>
                  </a:lnTo>
                  <a:lnTo>
                    <a:pt x="1083689" y="313433"/>
                  </a:lnTo>
                  <a:lnTo>
                    <a:pt x="1085661" y="322320"/>
                  </a:lnTo>
                  <a:lnTo>
                    <a:pt x="1085847" y="343693"/>
                  </a:lnTo>
                  <a:lnTo>
                    <a:pt x="1087730" y="347914"/>
                  </a:lnTo>
                  <a:lnTo>
                    <a:pt x="1089220" y="350028"/>
                  </a:lnTo>
                  <a:lnTo>
                    <a:pt x="1089509" y="352142"/>
                  </a:lnTo>
                  <a:lnTo>
                    <a:pt x="1085972" y="375552"/>
                  </a:lnTo>
                  <a:lnTo>
                    <a:pt x="1085848" y="422807"/>
                  </a:lnTo>
                  <a:lnTo>
                    <a:pt x="1085848" y="426585"/>
                  </a:lnTo>
                  <a:lnTo>
                    <a:pt x="1083969" y="430616"/>
                  </a:lnTo>
                  <a:lnTo>
                    <a:pt x="1081487" y="434759"/>
                  </a:lnTo>
                  <a:lnTo>
                    <a:pt x="1079578" y="442785"/>
                  </a:lnTo>
                  <a:lnTo>
                    <a:pt x="1079500" y="449497"/>
                  </a:lnTo>
                  <a:lnTo>
                    <a:pt x="1085850" y="4495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885"/>
            <p:cNvSpPr/>
            <p:nvPr>
              <p:custDataLst>
                <p:tags r:id="rId72"/>
              </p:custDataLst>
            </p:nvPr>
          </p:nvSpPr>
          <p:spPr>
            <a:xfrm>
              <a:off x="8350512" y="2628907"/>
              <a:ext cx="1193539" cy="76194"/>
            </a:xfrm>
            <a:custGeom>
              <a:avLst/>
              <a:gdLst/>
              <a:ahLst/>
              <a:cxnLst/>
              <a:rect l="0" t="0" r="0" b="0"/>
              <a:pathLst>
                <a:path w="1193539" h="76194">
                  <a:moveTo>
                    <a:pt x="6088" y="76193"/>
                  </a:moveTo>
                  <a:lnTo>
                    <a:pt x="6088" y="76193"/>
                  </a:lnTo>
                  <a:lnTo>
                    <a:pt x="6086" y="72822"/>
                  </a:lnTo>
                  <a:lnTo>
                    <a:pt x="5383" y="71829"/>
                  </a:lnTo>
                  <a:lnTo>
                    <a:pt x="4206" y="71167"/>
                  </a:lnTo>
                  <a:lnTo>
                    <a:pt x="0" y="69920"/>
                  </a:lnTo>
                  <a:lnTo>
                    <a:pt x="3187" y="73237"/>
                  </a:lnTo>
                  <a:lnTo>
                    <a:pt x="8561" y="74879"/>
                  </a:lnTo>
                  <a:lnTo>
                    <a:pt x="51835" y="76170"/>
                  </a:lnTo>
                  <a:lnTo>
                    <a:pt x="91247" y="71164"/>
                  </a:lnTo>
                  <a:lnTo>
                    <a:pt x="131487" y="66733"/>
                  </a:lnTo>
                  <a:lnTo>
                    <a:pt x="174112" y="63427"/>
                  </a:lnTo>
                  <a:lnTo>
                    <a:pt x="210154" y="59318"/>
                  </a:lnTo>
                  <a:lnTo>
                    <a:pt x="248351" y="57082"/>
                  </a:lnTo>
                  <a:lnTo>
                    <a:pt x="289223" y="52970"/>
                  </a:lnTo>
                  <a:lnTo>
                    <a:pt x="325008" y="50732"/>
                  </a:lnTo>
                  <a:lnTo>
                    <a:pt x="361403" y="46620"/>
                  </a:lnTo>
                  <a:lnTo>
                    <a:pt x="405663" y="44873"/>
                  </a:lnTo>
                  <a:lnTo>
                    <a:pt x="451748" y="44528"/>
                  </a:lnTo>
                  <a:lnTo>
                    <a:pt x="497961" y="44460"/>
                  </a:lnTo>
                  <a:lnTo>
                    <a:pt x="538159" y="43742"/>
                  </a:lnTo>
                  <a:lnTo>
                    <a:pt x="576488" y="40081"/>
                  </a:lnTo>
                  <a:lnTo>
                    <a:pt x="621402" y="36604"/>
                  </a:lnTo>
                  <a:lnTo>
                    <a:pt x="664246" y="32703"/>
                  </a:lnTo>
                  <a:lnTo>
                    <a:pt x="707220" y="29988"/>
                  </a:lnTo>
                  <a:lnTo>
                    <a:pt x="752075" y="25998"/>
                  </a:lnTo>
                  <a:lnTo>
                    <a:pt x="799643" y="25428"/>
                  </a:lnTo>
                  <a:lnTo>
                    <a:pt x="844869" y="25394"/>
                  </a:lnTo>
                  <a:lnTo>
                    <a:pt x="890654" y="25393"/>
                  </a:lnTo>
                  <a:lnTo>
                    <a:pt x="932798" y="23511"/>
                  </a:lnTo>
                  <a:lnTo>
                    <a:pt x="973614" y="19631"/>
                  </a:lnTo>
                  <a:lnTo>
                    <a:pt x="1019749" y="18389"/>
                  </a:lnTo>
                  <a:lnTo>
                    <a:pt x="1063641" y="13286"/>
                  </a:lnTo>
                  <a:lnTo>
                    <a:pt x="1107325" y="12695"/>
                  </a:lnTo>
                  <a:lnTo>
                    <a:pt x="1111240" y="10812"/>
                  </a:lnTo>
                  <a:lnTo>
                    <a:pt x="1113273" y="9323"/>
                  </a:lnTo>
                  <a:lnTo>
                    <a:pt x="1122875" y="7226"/>
                  </a:lnTo>
                  <a:lnTo>
                    <a:pt x="1141154" y="5689"/>
                  </a:lnTo>
                  <a:lnTo>
                    <a:pt x="1159068" y="586"/>
                  </a:lnTo>
                  <a:lnTo>
                    <a:pt x="1173487" y="0"/>
                  </a:lnTo>
                  <a:lnTo>
                    <a:pt x="1193538" y="6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886"/>
            <p:cNvSpPr/>
            <p:nvPr>
              <p:custDataLst>
                <p:tags r:id="rId73"/>
              </p:custDataLst>
            </p:nvPr>
          </p:nvSpPr>
          <p:spPr>
            <a:xfrm>
              <a:off x="9507748" y="2210683"/>
              <a:ext cx="29953" cy="436893"/>
            </a:xfrm>
            <a:custGeom>
              <a:avLst/>
              <a:gdLst/>
              <a:ahLst/>
              <a:cxnLst/>
              <a:rect l="0" t="0" r="0" b="0"/>
              <a:pathLst>
                <a:path w="29953" h="436893">
                  <a:moveTo>
                    <a:pt x="4552" y="5467"/>
                  </a:moveTo>
                  <a:lnTo>
                    <a:pt x="4552" y="5467"/>
                  </a:lnTo>
                  <a:lnTo>
                    <a:pt x="4552" y="0"/>
                  </a:lnTo>
                  <a:lnTo>
                    <a:pt x="7922" y="2749"/>
                  </a:lnTo>
                  <a:lnTo>
                    <a:pt x="8209" y="5066"/>
                  </a:lnTo>
                  <a:lnTo>
                    <a:pt x="5174" y="22905"/>
                  </a:lnTo>
                  <a:lnTo>
                    <a:pt x="6377" y="26265"/>
                  </a:lnTo>
                  <a:lnTo>
                    <a:pt x="11478" y="31879"/>
                  </a:lnTo>
                  <a:lnTo>
                    <a:pt x="12696" y="35775"/>
                  </a:lnTo>
                  <a:lnTo>
                    <a:pt x="11277" y="66634"/>
                  </a:lnTo>
                  <a:lnTo>
                    <a:pt x="0" y="110233"/>
                  </a:lnTo>
                  <a:lnTo>
                    <a:pt x="3827" y="154608"/>
                  </a:lnTo>
                  <a:lnTo>
                    <a:pt x="10272" y="202126"/>
                  </a:lnTo>
                  <a:lnTo>
                    <a:pt x="16344" y="249739"/>
                  </a:lnTo>
                  <a:lnTo>
                    <a:pt x="17236" y="293726"/>
                  </a:lnTo>
                  <a:lnTo>
                    <a:pt x="17252" y="339905"/>
                  </a:lnTo>
                  <a:lnTo>
                    <a:pt x="20909" y="356835"/>
                  </a:lnTo>
                  <a:lnTo>
                    <a:pt x="19354" y="369534"/>
                  </a:lnTo>
                  <a:lnTo>
                    <a:pt x="24268" y="415264"/>
                  </a:lnTo>
                  <a:lnTo>
                    <a:pt x="28621" y="424402"/>
                  </a:lnTo>
                  <a:lnTo>
                    <a:pt x="29063" y="426573"/>
                  </a:lnTo>
                  <a:lnTo>
                    <a:pt x="28654" y="428727"/>
                  </a:lnTo>
                  <a:lnTo>
                    <a:pt x="23840" y="436892"/>
                  </a:lnTo>
                  <a:lnTo>
                    <a:pt x="29952" y="430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384"/>
          <p:cNvGrpSpPr/>
          <p:nvPr/>
        </p:nvGrpSpPr>
        <p:grpSpPr>
          <a:xfrm>
            <a:off x="7685019" y="882498"/>
            <a:ext cx="4227582" cy="2296756"/>
            <a:chOff x="7685019" y="882498"/>
            <a:chExt cx="4227582" cy="2296756"/>
          </a:xfrm>
        </p:grpSpPr>
        <p:sp>
          <p:nvSpPr>
            <p:cNvPr id="337" name="SMARTInkShape-1887"/>
            <p:cNvSpPr/>
            <p:nvPr>
              <p:custDataLst>
                <p:tags r:id="rId53"/>
              </p:custDataLst>
            </p:nvPr>
          </p:nvSpPr>
          <p:spPr>
            <a:xfrm>
              <a:off x="7744511" y="882498"/>
              <a:ext cx="205690" cy="94520"/>
            </a:xfrm>
            <a:custGeom>
              <a:avLst/>
              <a:gdLst/>
              <a:ahLst/>
              <a:cxnLst/>
              <a:rect l="0" t="0" r="0" b="0"/>
              <a:pathLst>
                <a:path w="205690" h="94520">
                  <a:moveTo>
                    <a:pt x="8839" y="89052"/>
                  </a:moveTo>
                  <a:lnTo>
                    <a:pt x="8839" y="89052"/>
                  </a:lnTo>
                  <a:lnTo>
                    <a:pt x="5468" y="92423"/>
                  </a:lnTo>
                  <a:lnTo>
                    <a:pt x="1931" y="94078"/>
                  </a:lnTo>
                  <a:lnTo>
                    <a:pt x="0" y="94519"/>
                  </a:lnTo>
                  <a:lnTo>
                    <a:pt x="124" y="94108"/>
                  </a:lnTo>
                  <a:lnTo>
                    <a:pt x="4025" y="91769"/>
                  </a:lnTo>
                  <a:lnTo>
                    <a:pt x="35995" y="45887"/>
                  </a:lnTo>
                  <a:lnTo>
                    <a:pt x="59375" y="22483"/>
                  </a:lnTo>
                  <a:lnTo>
                    <a:pt x="88332" y="6690"/>
                  </a:lnTo>
                  <a:lnTo>
                    <a:pt x="108845" y="0"/>
                  </a:lnTo>
                  <a:lnTo>
                    <a:pt x="129721" y="320"/>
                  </a:lnTo>
                  <a:lnTo>
                    <a:pt x="168497" y="12023"/>
                  </a:lnTo>
                  <a:lnTo>
                    <a:pt x="205689" y="44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888"/>
            <p:cNvSpPr/>
            <p:nvPr>
              <p:custDataLst>
                <p:tags r:id="rId54"/>
              </p:custDataLst>
            </p:nvPr>
          </p:nvSpPr>
          <p:spPr>
            <a:xfrm>
              <a:off x="7848600" y="927100"/>
              <a:ext cx="44451" cy="289409"/>
            </a:xfrm>
            <a:custGeom>
              <a:avLst/>
              <a:gdLst/>
              <a:ahLst/>
              <a:cxnLst/>
              <a:rect l="0" t="0" r="0" b="0"/>
              <a:pathLst>
                <a:path w="44451" h="289409">
                  <a:moveTo>
                    <a:pt x="44450" y="285750"/>
                  </a:moveTo>
                  <a:lnTo>
                    <a:pt x="44450" y="285750"/>
                  </a:lnTo>
                  <a:lnTo>
                    <a:pt x="44450" y="289408"/>
                  </a:lnTo>
                  <a:lnTo>
                    <a:pt x="44450" y="286371"/>
                  </a:lnTo>
                  <a:lnTo>
                    <a:pt x="41079" y="279192"/>
                  </a:lnTo>
                  <a:lnTo>
                    <a:pt x="36610" y="233677"/>
                  </a:lnTo>
                  <a:lnTo>
                    <a:pt x="33910" y="201929"/>
                  </a:lnTo>
                  <a:lnTo>
                    <a:pt x="32710" y="161948"/>
                  </a:lnTo>
                  <a:lnTo>
                    <a:pt x="30295" y="122071"/>
                  </a:lnTo>
                  <a:lnTo>
                    <a:pt x="26870" y="84593"/>
                  </a:lnTo>
                  <a:lnTo>
                    <a:pt x="20270" y="39254"/>
                  </a:lnTo>
                  <a:lnTo>
                    <a:pt x="7636" y="113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889"/>
            <p:cNvSpPr/>
            <p:nvPr>
              <p:custDataLst>
                <p:tags r:id="rId55"/>
              </p:custDataLst>
            </p:nvPr>
          </p:nvSpPr>
          <p:spPr>
            <a:xfrm>
              <a:off x="7719780" y="1381915"/>
              <a:ext cx="312971" cy="72236"/>
            </a:xfrm>
            <a:custGeom>
              <a:avLst/>
              <a:gdLst/>
              <a:ahLst/>
              <a:cxnLst/>
              <a:rect l="0" t="0" r="0" b="0"/>
              <a:pathLst>
                <a:path w="312971" h="72236">
                  <a:moveTo>
                    <a:pt x="8170" y="34135"/>
                  </a:moveTo>
                  <a:lnTo>
                    <a:pt x="8170" y="34135"/>
                  </a:lnTo>
                  <a:lnTo>
                    <a:pt x="1428" y="37506"/>
                  </a:lnTo>
                  <a:lnTo>
                    <a:pt x="148" y="37793"/>
                  </a:lnTo>
                  <a:lnTo>
                    <a:pt x="0" y="37279"/>
                  </a:lnTo>
                  <a:lnTo>
                    <a:pt x="607" y="36231"/>
                  </a:lnTo>
                  <a:lnTo>
                    <a:pt x="41713" y="18739"/>
                  </a:lnTo>
                  <a:lnTo>
                    <a:pt x="85292" y="4957"/>
                  </a:lnTo>
                  <a:lnTo>
                    <a:pt x="123116" y="0"/>
                  </a:lnTo>
                  <a:lnTo>
                    <a:pt x="165090" y="620"/>
                  </a:lnTo>
                  <a:lnTo>
                    <a:pt x="207263" y="10302"/>
                  </a:lnTo>
                  <a:lnTo>
                    <a:pt x="242000" y="27776"/>
                  </a:lnTo>
                  <a:lnTo>
                    <a:pt x="281594" y="53888"/>
                  </a:lnTo>
                  <a:lnTo>
                    <a:pt x="312970" y="7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890"/>
            <p:cNvSpPr/>
            <p:nvPr>
              <p:custDataLst>
                <p:tags r:id="rId56"/>
              </p:custDataLst>
            </p:nvPr>
          </p:nvSpPr>
          <p:spPr>
            <a:xfrm>
              <a:off x="7842744" y="1504950"/>
              <a:ext cx="117083" cy="194159"/>
            </a:xfrm>
            <a:custGeom>
              <a:avLst/>
              <a:gdLst/>
              <a:ahLst/>
              <a:cxnLst/>
              <a:rect l="0" t="0" r="0" b="0"/>
              <a:pathLst>
                <a:path w="117083" h="194159">
                  <a:moveTo>
                    <a:pt x="24906" y="190500"/>
                  </a:moveTo>
                  <a:lnTo>
                    <a:pt x="24906" y="190500"/>
                  </a:lnTo>
                  <a:lnTo>
                    <a:pt x="11108" y="191206"/>
                  </a:lnTo>
                  <a:lnTo>
                    <a:pt x="3256" y="194158"/>
                  </a:lnTo>
                  <a:lnTo>
                    <a:pt x="2007" y="193645"/>
                  </a:lnTo>
                  <a:lnTo>
                    <a:pt x="1173" y="192596"/>
                  </a:lnTo>
                  <a:lnTo>
                    <a:pt x="0" y="181008"/>
                  </a:lnTo>
                  <a:lnTo>
                    <a:pt x="3023" y="157427"/>
                  </a:lnTo>
                  <a:lnTo>
                    <a:pt x="10241" y="141934"/>
                  </a:lnTo>
                  <a:lnTo>
                    <a:pt x="15129" y="134839"/>
                  </a:lnTo>
                  <a:lnTo>
                    <a:pt x="38863" y="118112"/>
                  </a:lnTo>
                  <a:lnTo>
                    <a:pt x="58155" y="114348"/>
                  </a:lnTo>
                  <a:lnTo>
                    <a:pt x="68240" y="114332"/>
                  </a:lnTo>
                  <a:lnTo>
                    <a:pt x="85088" y="119959"/>
                  </a:lnTo>
                  <a:lnTo>
                    <a:pt x="98926" y="129515"/>
                  </a:lnTo>
                  <a:lnTo>
                    <a:pt x="117082" y="148968"/>
                  </a:lnTo>
                  <a:lnTo>
                    <a:pt x="116694" y="150112"/>
                  </a:lnTo>
                  <a:lnTo>
                    <a:pt x="115026" y="150875"/>
                  </a:lnTo>
                  <a:lnTo>
                    <a:pt x="112502" y="151383"/>
                  </a:lnTo>
                  <a:lnTo>
                    <a:pt x="71702" y="131544"/>
                  </a:lnTo>
                  <a:lnTo>
                    <a:pt x="30857" y="107593"/>
                  </a:lnTo>
                  <a:lnTo>
                    <a:pt x="7162" y="83891"/>
                  </a:lnTo>
                  <a:lnTo>
                    <a:pt x="2908" y="76561"/>
                  </a:lnTo>
                  <a:lnTo>
                    <a:pt x="2479" y="74324"/>
                  </a:lnTo>
                  <a:lnTo>
                    <a:pt x="2900" y="72832"/>
                  </a:lnTo>
                  <a:lnTo>
                    <a:pt x="3886" y="71838"/>
                  </a:lnTo>
                  <a:lnTo>
                    <a:pt x="10625" y="72615"/>
                  </a:lnTo>
                  <a:lnTo>
                    <a:pt x="51282" y="80911"/>
                  </a:lnTo>
                  <a:lnTo>
                    <a:pt x="59422" y="81458"/>
                  </a:lnTo>
                  <a:lnTo>
                    <a:pt x="74114" y="76420"/>
                  </a:lnTo>
                  <a:lnTo>
                    <a:pt x="80995" y="72113"/>
                  </a:lnTo>
                  <a:lnTo>
                    <a:pt x="90521" y="59802"/>
                  </a:lnTo>
                  <a:lnTo>
                    <a:pt x="94051" y="52568"/>
                  </a:lnTo>
                  <a:lnTo>
                    <a:pt x="94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891"/>
            <p:cNvSpPr/>
            <p:nvPr>
              <p:custDataLst>
                <p:tags r:id="rId57"/>
              </p:custDataLst>
            </p:nvPr>
          </p:nvSpPr>
          <p:spPr>
            <a:xfrm>
              <a:off x="7691615" y="1670050"/>
              <a:ext cx="309386" cy="142428"/>
            </a:xfrm>
            <a:custGeom>
              <a:avLst/>
              <a:gdLst/>
              <a:ahLst/>
              <a:cxnLst/>
              <a:rect l="0" t="0" r="0" b="0"/>
              <a:pathLst>
                <a:path w="309386" h="142428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3" y="15697"/>
                  </a:lnTo>
                  <a:lnTo>
                    <a:pt x="0" y="21048"/>
                  </a:lnTo>
                  <a:lnTo>
                    <a:pt x="2783" y="32638"/>
                  </a:lnTo>
                  <a:lnTo>
                    <a:pt x="10133" y="45550"/>
                  </a:lnTo>
                  <a:lnTo>
                    <a:pt x="32963" y="69392"/>
                  </a:lnTo>
                  <a:lnTo>
                    <a:pt x="75630" y="97780"/>
                  </a:lnTo>
                  <a:lnTo>
                    <a:pt x="112595" y="115659"/>
                  </a:lnTo>
                  <a:lnTo>
                    <a:pt x="150662" y="129250"/>
                  </a:lnTo>
                  <a:lnTo>
                    <a:pt x="187336" y="138583"/>
                  </a:lnTo>
                  <a:lnTo>
                    <a:pt x="234337" y="142427"/>
                  </a:lnTo>
                  <a:lnTo>
                    <a:pt x="270530" y="134550"/>
                  </a:lnTo>
                  <a:lnTo>
                    <a:pt x="290234" y="124711"/>
                  </a:lnTo>
                  <a:lnTo>
                    <a:pt x="296618" y="118418"/>
                  </a:lnTo>
                  <a:lnTo>
                    <a:pt x="30938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892"/>
            <p:cNvSpPr/>
            <p:nvPr>
              <p:custDataLst>
                <p:tags r:id="rId58"/>
              </p:custDataLst>
            </p:nvPr>
          </p:nvSpPr>
          <p:spPr>
            <a:xfrm>
              <a:off x="7905750" y="1968500"/>
              <a:ext cx="31751" cy="210738"/>
            </a:xfrm>
            <a:custGeom>
              <a:avLst/>
              <a:gdLst/>
              <a:ahLst/>
              <a:cxnLst/>
              <a:rect l="0" t="0" r="0" b="0"/>
              <a:pathLst>
                <a:path w="31751" h="210738">
                  <a:moveTo>
                    <a:pt x="31750" y="190500"/>
                  </a:moveTo>
                  <a:lnTo>
                    <a:pt x="31750" y="190500"/>
                  </a:lnTo>
                  <a:lnTo>
                    <a:pt x="31045" y="204298"/>
                  </a:lnTo>
                  <a:lnTo>
                    <a:pt x="28379" y="210273"/>
                  </a:lnTo>
                  <a:lnTo>
                    <a:pt x="27386" y="210737"/>
                  </a:lnTo>
                  <a:lnTo>
                    <a:pt x="26724" y="209636"/>
                  </a:lnTo>
                  <a:lnTo>
                    <a:pt x="13583" y="163583"/>
                  </a:lnTo>
                  <a:lnTo>
                    <a:pt x="8858" y="132676"/>
                  </a:lnTo>
                  <a:lnTo>
                    <a:pt x="4407" y="95421"/>
                  </a:lnTo>
                  <a:lnTo>
                    <a:pt x="1958" y="572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893"/>
            <p:cNvSpPr/>
            <p:nvPr>
              <p:custDataLst>
                <p:tags r:id="rId59"/>
              </p:custDataLst>
            </p:nvPr>
          </p:nvSpPr>
          <p:spPr>
            <a:xfrm>
              <a:off x="7685019" y="1974850"/>
              <a:ext cx="354082" cy="116738"/>
            </a:xfrm>
            <a:custGeom>
              <a:avLst/>
              <a:gdLst/>
              <a:ahLst/>
              <a:cxnLst/>
              <a:rect l="0" t="0" r="0" b="0"/>
              <a:pathLst>
                <a:path w="354082" h="116738">
                  <a:moveTo>
                    <a:pt x="42931" y="0"/>
                  </a:moveTo>
                  <a:lnTo>
                    <a:pt x="42931" y="0"/>
                  </a:lnTo>
                  <a:lnTo>
                    <a:pt x="30998" y="5026"/>
                  </a:lnTo>
                  <a:lnTo>
                    <a:pt x="12088" y="9643"/>
                  </a:lnTo>
                  <a:lnTo>
                    <a:pt x="6174" y="15105"/>
                  </a:lnTo>
                  <a:lnTo>
                    <a:pt x="3609" y="18536"/>
                  </a:lnTo>
                  <a:lnTo>
                    <a:pt x="761" y="27994"/>
                  </a:lnTo>
                  <a:lnTo>
                    <a:pt x="0" y="33479"/>
                  </a:lnTo>
                  <a:lnTo>
                    <a:pt x="4801" y="47100"/>
                  </a:lnTo>
                  <a:lnTo>
                    <a:pt x="28500" y="78840"/>
                  </a:lnTo>
                  <a:lnTo>
                    <a:pt x="55509" y="97130"/>
                  </a:lnTo>
                  <a:lnTo>
                    <a:pt x="95969" y="108115"/>
                  </a:lnTo>
                  <a:lnTo>
                    <a:pt x="129297" y="113432"/>
                  </a:lnTo>
                  <a:lnTo>
                    <a:pt x="165982" y="116737"/>
                  </a:lnTo>
                  <a:lnTo>
                    <a:pt x="205806" y="115853"/>
                  </a:lnTo>
                  <a:lnTo>
                    <a:pt x="241379" y="113109"/>
                  </a:lnTo>
                  <a:lnTo>
                    <a:pt x="285409" y="107597"/>
                  </a:lnTo>
                  <a:lnTo>
                    <a:pt x="328522" y="99414"/>
                  </a:lnTo>
                  <a:lnTo>
                    <a:pt x="35408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894"/>
            <p:cNvSpPr/>
            <p:nvPr>
              <p:custDataLst>
                <p:tags r:id="rId60"/>
              </p:custDataLst>
            </p:nvPr>
          </p:nvSpPr>
          <p:spPr>
            <a:xfrm>
              <a:off x="10547350" y="2890133"/>
              <a:ext cx="106085" cy="206837"/>
            </a:xfrm>
            <a:custGeom>
              <a:avLst/>
              <a:gdLst/>
              <a:ahLst/>
              <a:cxnLst/>
              <a:rect l="0" t="0" r="0" b="0"/>
              <a:pathLst>
                <a:path w="106085" h="206837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5400" y="40578"/>
                  </a:lnTo>
                  <a:lnTo>
                    <a:pt x="25400" y="83585"/>
                  </a:lnTo>
                  <a:lnTo>
                    <a:pt x="25400" y="123706"/>
                  </a:lnTo>
                  <a:lnTo>
                    <a:pt x="25400" y="168549"/>
                  </a:lnTo>
                  <a:lnTo>
                    <a:pt x="25400" y="186703"/>
                  </a:lnTo>
                  <a:lnTo>
                    <a:pt x="40980" y="147265"/>
                  </a:lnTo>
                  <a:lnTo>
                    <a:pt x="64243" y="113668"/>
                  </a:lnTo>
                  <a:lnTo>
                    <a:pt x="71121" y="110001"/>
                  </a:lnTo>
                  <a:lnTo>
                    <a:pt x="74931" y="109023"/>
                  </a:lnTo>
                  <a:lnTo>
                    <a:pt x="84809" y="111699"/>
                  </a:lnTo>
                  <a:lnTo>
                    <a:pt x="90405" y="114388"/>
                  </a:lnTo>
                  <a:lnTo>
                    <a:pt x="98506" y="123021"/>
                  </a:lnTo>
                  <a:lnTo>
                    <a:pt x="103752" y="134618"/>
                  </a:lnTo>
                  <a:lnTo>
                    <a:pt x="106084" y="149181"/>
                  </a:lnTo>
                  <a:lnTo>
                    <a:pt x="100655" y="173246"/>
                  </a:lnTo>
                  <a:lnTo>
                    <a:pt x="93480" y="191508"/>
                  </a:lnTo>
                  <a:lnTo>
                    <a:pt x="88426" y="195817"/>
                  </a:lnTo>
                  <a:lnTo>
                    <a:pt x="73401" y="202485"/>
                  </a:lnTo>
                  <a:lnTo>
                    <a:pt x="45110" y="206836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895"/>
            <p:cNvSpPr/>
            <p:nvPr>
              <p:custDataLst>
                <p:tags r:id="rId61"/>
              </p:custDataLst>
            </p:nvPr>
          </p:nvSpPr>
          <p:spPr>
            <a:xfrm>
              <a:off x="10553700" y="2509549"/>
              <a:ext cx="25401" cy="259052"/>
            </a:xfrm>
            <a:custGeom>
              <a:avLst/>
              <a:gdLst/>
              <a:ahLst/>
              <a:cxnLst/>
              <a:rect l="0" t="0" r="0" b="0"/>
              <a:pathLst>
                <a:path w="25401" h="259052">
                  <a:moveTo>
                    <a:pt x="0" y="24101"/>
                  </a:moveTo>
                  <a:lnTo>
                    <a:pt x="0" y="24101"/>
                  </a:lnTo>
                  <a:lnTo>
                    <a:pt x="8837" y="9795"/>
                  </a:lnTo>
                  <a:lnTo>
                    <a:pt x="17828" y="0"/>
                  </a:lnTo>
                  <a:lnTo>
                    <a:pt x="18235" y="979"/>
                  </a:lnTo>
                  <a:lnTo>
                    <a:pt x="18688" y="5828"/>
                  </a:lnTo>
                  <a:lnTo>
                    <a:pt x="14614" y="42834"/>
                  </a:lnTo>
                  <a:lnTo>
                    <a:pt x="13552" y="74055"/>
                  </a:lnTo>
                  <a:lnTo>
                    <a:pt x="14960" y="110978"/>
                  </a:lnTo>
                  <a:lnTo>
                    <a:pt x="17232" y="149496"/>
                  </a:lnTo>
                  <a:lnTo>
                    <a:pt x="18242" y="185430"/>
                  </a:lnTo>
                  <a:lnTo>
                    <a:pt x="22181" y="230652"/>
                  </a:lnTo>
                  <a:lnTo>
                    <a:pt x="25400" y="25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896"/>
            <p:cNvSpPr/>
            <p:nvPr>
              <p:custDataLst>
                <p:tags r:id="rId62"/>
              </p:custDataLst>
            </p:nvPr>
          </p:nvSpPr>
          <p:spPr>
            <a:xfrm>
              <a:off x="9483495" y="2917169"/>
              <a:ext cx="155806" cy="133837"/>
            </a:xfrm>
            <a:custGeom>
              <a:avLst/>
              <a:gdLst/>
              <a:ahLst/>
              <a:cxnLst/>
              <a:rect l="0" t="0" r="0" b="0"/>
              <a:pathLst>
                <a:path w="155806" h="133837">
                  <a:moveTo>
                    <a:pt x="98655" y="60981"/>
                  </a:moveTo>
                  <a:lnTo>
                    <a:pt x="98655" y="60981"/>
                  </a:lnTo>
                  <a:lnTo>
                    <a:pt x="97950" y="40716"/>
                  </a:lnTo>
                  <a:lnTo>
                    <a:pt x="89816" y="18767"/>
                  </a:lnTo>
                  <a:lnTo>
                    <a:pt x="80358" y="5983"/>
                  </a:lnTo>
                  <a:lnTo>
                    <a:pt x="70766" y="1260"/>
                  </a:lnTo>
                  <a:lnTo>
                    <a:pt x="65246" y="0"/>
                  </a:lnTo>
                  <a:lnTo>
                    <a:pt x="51586" y="2363"/>
                  </a:lnTo>
                  <a:lnTo>
                    <a:pt x="43992" y="4969"/>
                  </a:lnTo>
                  <a:lnTo>
                    <a:pt x="23192" y="22121"/>
                  </a:lnTo>
                  <a:lnTo>
                    <a:pt x="6993" y="48448"/>
                  </a:lnTo>
                  <a:lnTo>
                    <a:pt x="0" y="78591"/>
                  </a:lnTo>
                  <a:lnTo>
                    <a:pt x="1299" y="106494"/>
                  </a:lnTo>
                  <a:lnTo>
                    <a:pt x="6230" y="120249"/>
                  </a:lnTo>
                  <a:lnTo>
                    <a:pt x="9522" y="125894"/>
                  </a:lnTo>
                  <a:lnTo>
                    <a:pt x="13833" y="129656"/>
                  </a:lnTo>
                  <a:lnTo>
                    <a:pt x="24268" y="133836"/>
                  </a:lnTo>
                  <a:lnTo>
                    <a:pt x="28603" y="133540"/>
                  </a:lnTo>
                  <a:lnTo>
                    <a:pt x="32198" y="131932"/>
                  </a:lnTo>
                  <a:lnTo>
                    <a:pt x="35300" y="129448"/>
                  </a:lnTo>
                  <a:lnTo>
                    <a:pt x="46409" y="112469"/>
                  </a:lnTo>
                  <a:lnTo>
                    <a:pt x="68943" y="67385"/>
                  </a:lnTo>
                  <a:lnTo>
                    <a:pt x="78061" y="56450"/>
                  </a:lnTo>
                  <a:lnTo>
                    <a:pt x="79986" y="56549"/>
                  </a:lnTo>
                  <a:lnTo>
                    <a:pt x="85889" y="58541"/>
                  </a:lnTo>
                  <a:lnTo>
                    <a:pt x="132530" y="100413"/>
                  </a:lnTo>
                  <a:lnTo>
                    <a:pt x="155805" y="118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897"/>
            <p:cNvSpPr/>
            <p:nvPr>
              <p:custDataLst>
                <p:tags r:id="rId63"/>
              </p:custDataLst>
            </p:nvPr>
          </p:nvSpPr>
          <p:spPr>
            <a:xfrm>
              <a:off x="9525078" y="2553999"/>
              <a:ext cx="18973" cy="246352"/>
            </a:xfrm>
            <a:custGeom>
              <a:avLst/>
              <a:gdLst/>
              <a:ahLst/>
              <a:cxnLst/>
              <a:rect l="0" t="0" r="0" b="0"/>
              <a:pathLst>
                <a:path w="18973" h="246352">
                  <a:moveTo>
                    <a:pt x="6272" y="24101"/>
                  </a:moveTo>
                  <a:lnTo>
                    <a:pt x="6272" y="24101"/>
                  </a:lnTo>
                  <a:lnTo>
                    <a:pt x="1245" y="12168"/>
                  </a:lnTo>
                  <a:lnTo>
                    <a:pt x="0" y="0"/>
                  </a:lnTo>
                  <a:lnTo>
                    <a:pt x="680" y="273"/>
                  </a:lnTo>
                  <a:lnTo>
                    <a:pt x="3316" y="2457"/>
                  </a:lnTo>
                  <a:lnTo>
                    <a:pt x="10052" y="37072"/>
                  </a:lnTo>
                  <a:lnTo>
                    <a:pt x="11479" y="67966"/>
                  </a:lnTo>
                  <a:lnTo>
                    <a:pt x="12115" y="102863"/>
                  </a:lnTo>
                  <a:lnTo>
                    <a:pt x="12396" y="138129"/>
                  </a:lnTo>
                  <a:lnTo>
                    <a:pt x="13261" y="185749"/>
                  </a:lnTo>
                  <a:lnTo>
                    <a:pt x="18972" y="2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898"/>
            <p:cNvSpPr/>
            <p:nvPr>
              <p:custDataLst>
                <p:tags r:id="rId64"/>
              </p:custDataLst>
            </p:nvPr>
          </p:nvSpPr>
          <p:spPr>
            <a:xfrm>
              <a:off x="11830050" y="2921000"/>
              <a:ext cx="82356" cy="184151"/>
            </a:xfrm>
            <a:custGeom>
              <a:avLst/>
              <a:gdLst/>
              <a:ahLst/>
              <a:cxnLst/>
              <a:rect l="0" t="0" r="0" b="0"/>
              <a:pathLst>
                <a:path w="82356" h="184151">
                  <a:moveTo>
                    <a:pt x="0" y="0"/>
                  </a:moveTo>
                  <a:lnTo>
                    <a:pt x="0" y="0"/>
                  </a:lnTo>
                  <a:lnTo>
                    <a:pt x="33569" y="1881"/>
                  </a:lnTo>
                  <a:lnTo>
                    <a:pt x="60880" y="8838"/>
                  </a:lnTo>
                  <a:lnTo>
                    <a:pt x="73153" y="18510"/>
                  </a:lnTo>
                  <a:lnTo>
                    <a:pt x="78404" y="25040"/>
                  </a:lnTo>
                  <a:lnTo>
                    <a:pt x="82355" y="43584"/>
                  </a:lnTo>
                  <a:lnTo>
                    <a:pt x="79141" y="89983"/>
                  </a:lnTo>
                  <a:lnTo>
                    <a:pt x="70330" y="127321"/>
                  </a:lnTo>
                  <a:lnTo>
                    <a:pt x="317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899"/>
            <p:cNvSpPr/>
            <p:nvPr>
              <p:custDataLst>
                <p:tags r:id="rId65"/>
              </p:custDataLst>
            </p:nvPr>
          </p:nvSpPr>
          <p:spPr>
            <a:xfrm>
              <a:off x="11449933" y="3004433"/>
              <a:ext cx="462668" cy="11818"/>
            </a:xfrm>
            <a:custGeom>
              <a:avLst/>
              <a:gdLst/>
              <a:ahLst/>
              <a:cxnLst/>
              <a:rect l="0" t="0" r="0" b="0"/>
              <a:pathLst>
                <a:path w="46266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5467"/>
                  </a:lnTo>
                  <a:lnTo>
                    <a:pt x="35824" y="5467"/>
                  </a:lnTo>
                  <a:lnTo>
                    <a:pt x="67877" y="3585"/>
                  </a:lnTo>
                  <a:lnTo>
                    <a:pt x="111521" y="1103"/>
                  </a:lnTo>
                  <a:lnTo>
                    <a:pt x="138963" y="441"/>
                  </a:lnTo>
                  <a:lnTo>
                    <a:pt x="168549" y="0"/>
                  </a:lnTo>
                  <a:lnTo>
                    <a:pt x="200265" y="411"/>
                  </a:lnTo>
                  <a:lnTo>
                    <a:pt x="233406" y="1391"/>
                  </a:lnTo>
                  <a:lnTo>
                    <a:pt x="267493" y="2750"/>
                  </a:lnTo>
                  <a:lnTo>
                    <a:pt x="299389" y="4361"/>
                  </a:lnTo>
                  <a:lnTo>
                    <a:pt x="329827" y="6141"/>
                  </a:lnTo>
                  <a:lnTo>
                    <a:pt x="359290" y="8033"/>
                  </a:lnTo>
                  <a:lnTo>
                    <a:pt x="405198" y="10136"/>
                  </a:lnTo>
                  <a:lnTo>
                    <a:pt x="46266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900"/>
            <p:cNvSpPr/>
            <p:nvPr>
              <p:custDataLst>
                <p:tags r:id="rId66"/>
              </p:custDataLst>
            </p:nvPr>
          </p:nvSpPr>
          <p:spPr>
            <a:xfrm>
              <a:off x="8385191" y="3000480"/>
              <a:ext cx="111008" cy="178774"/>
            </a:xfrm>
            <a:custGeom>
              <a:avLst/>
              <a:gdLst/>
              <a:ahLst/>
              <a:cxnLst/>
              <a:rect l="0" t="0" r="0" b="0"/>
              <a:pathLst>
                <a:path w="111008" h="178774">
                  <a:moveTo>
                    <a:pt x="98409" y="9420"/>
                  </a:moveTo>
                  <a:lnTo>
                    <a:pt x="98409" y="9420"/>
                  </a:lnTo>
                  <a:lnTo>
                    <a:pt x="95038" y="9420"/>
                  </a:lnTo>
                  <a:lnTo>
                    <a:pt x="70570" y="0"/>
                  </a:lnTo>
                  <a:lnTo>
                    <a:pt x="62283" y="1235"/>
                  </a:lnTo>
                  <a:lnTo>
                    <a:pt x="46312" y="9268"/>
                  </a:lnTo>
                  <a:lnTo>
                    <a:pt x="28176" y="30698"/>
                  </a:lnTo>
                  <a:lnTo>
                    <a:pt x="5199" y="74614"/>
                  </a:lnTo>
                  <a:lnTo>
                    <a:pt x="0" y="110816"/>
                  </a:lnTo>
                  <a:lnTo>
                    <a:pt x="1285" y="133272"/>
                  </a:lnTo>
                  <a:lnTo>
                    <a:pt x="7970" y="151249"/>
                  </a:lnTo>
                  <a:lnTo>
                    <a:pt x="23634" y="171388"/>
                  </a:lnTo>
                  <a:lnTo>
                    <a:pt x="29509" y="176665"/>
                  </a:lnTo>
                  <a:lnTo>
                    <a:pt x="36247" y="178773"/>
                  </a:lnTo>
                  <a:lnTo>
                    <a:pt x="51261" y="177350"/>
                  </a:lnTo>
                  <a:lnTo>
                    <a:pt x="78951" y="158503"/>
                  </a:lnTo>
                  <a:lnTo>
                    <a:pt x="99386" y="130577"/>
                  </a:lnTo>
                  <a:lnTo>
                    <a:pt x="111007" y="96589"/>
                  </a:lnTo>
                  <a:lnTo>
                    <a:pt x="110828" y="74032"/>
                  </a:lnTo>
                  <a:lnTo>
                    <a:pt x="102794" y="45262"/>
                  </a:lnTo>
                  <a:lnTo>
                    <a:pt x="95418" y="31700"/>
                  </a:lnTo>
                  <a:lnTo>
                    <a:pt x="87438" y="23320"/>
                  </a:lnTo>
                  <a:lnTo>
                    <a:pt x="82627" y="22214"/>
                  </a:lnTo>
                  <a:lnTo>
                    <a:pt x="60309" y="2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901"/>
            <p:cNvSpPr/>
            <p:nvPr>
              <p:custDataLst>
                <p:tags r:id="rId67"/>
              </p:custDataLst>
            </p:nvPr>
          </p:nvSpPr>
          <p:spPr>
            <a:xfrm>
              <a:off x="8191500" y="2624829"/>
              <a:ext cx="3352801" cy="98177"/>
            </a:xfrm>
            <a:custGeom>
              <a:avLst/>
              <a:gdLst/>
              <a:ahLst/>
              <a:cxnLst/>
              <a:rect l="0" t="0" r="0" b="0"/>
              <a:pathLst>
                <a:path w="3352801" h="98177">
                  <a:moveTo>
                    <a:pt x="0" y="86621"/>
                  </a:moveTo>
                  <a:lnTo>
                    <a:pt x="0" y="86621"/>
                  </a:lnTo>
                  <a:lnTo>
                    <a:pt x="3370" y="89992"/>
                  </a:lnTo>
                  <a:lnTo>
                    <a:pt x="22322" y="95459"/>
                  </a:lnTo>
                  <a:lnTo>
                    <a:pt x="67135" y="98176"/>
                  </a:lnTo>
                  <a:lnTo>
                    <a:pt x="89912" y="97852"/>
                  </a:lnTo>
                  <a:lnTo>
                    <a:pt x="116386" y="96931"/>
                  </a:lnTo>
                  <a:lnTo>
                    <a:pt x="145324" y="95611"/>
                  </a:lnTo>
                  <a:lnTo>
                    <a:pt x="180138" y="93320"/>
                  </a:lnTo>
                  <a:lnTo>
                    <a:pt x="218870" y="90381"/>
                  </a:lnTo>
                  <a:lnTo>
                    <a:pt x="260215" y="87011"/>
                  </a:lnTo>
                  <a:lnTo>
                    <a:pt x="308237" y="81942"/>
                  </a:lnTo>
                  <a:lnTo>
                    <a:pt x="360713" y="75740"/>
                  </a:lnTo>
                  <a:lnTo>
                    <a:pt x="416159" y="68784"/>
                  </a:lnTo>
                  <a:lnTo>
                    <a:pt x="479932" y="62030"/>
                  </a:lnTo>
                  <a:lnTo>
                    <a:pt x="549261" y="55410"/>
                  </a:lnTo>
                  <a:lnTo>
                    <a:pt x="622291" y="48880"/>
                  </a:lnTo>
                  <a:lnTo>
                    <a:pt x="703433" y="42411"/>
                  </a:lnTo>
                  <a:lnTo>
                    <a:pt x="789984" y="35981"/>
                  </a:lnTo>
                  <a:lnTo>
                    <a:pt x="880139" y="29578"/>
                  </a:lnTo>
                  <a:lnTo>
                    <a:pt x="974815" y="24603"/>
                  </a:lnTo>
                  <a:lnTo>
                    <a:pt x="1072504" y="20581"/>
                  </a:lnTo>
                  <a:lnTo>
                    <a:pt x="1172204" y="17195"/>
                  </a:lnTo>
                  <a:lnTo>
                    <a:pt x="1276062" y="13526"/>
                  </a:lnTo>
                  <a:lnTo>
                    <a:pt x="1382698" y="9669"/>
                  </a:lnTo>
                  <a:lnTo>
                    <a:pt x="1491181" y="5686"/>
                  </a:lnTo>
                  <a:lnTo>
                    <a:pt x="1599488" y="3031"/>
                  </a:lnTo>
                  <a:lnTo>
                    <a:pt x="1707676" y="1261"/>
                  </a:lnTo>
                  <a:lnTo>
                    <a:pt x="1815783" y="81"/>
                  </a:lnTo>
                  <a:lnTo>
                    <a:pt x="1922428" y="0"/>
                  </a:lnTo>
                  <a:lnTo>
                    <a:pt x="2028096" y="651"/>
                  </a:lnTo>
                  <a:lnTo>
                    <a:pt x="2133114" y="1791"/>
                  </a:lnTo>
                  <a:lnTo>
                    <a:pt x="2234875" y="2551"/>
                  </a:lnTo>
                  <a:lnTo>
                    <a:pt x="2334466" y="3058"/>
                  </a:lnTo>
                  <a:lnTo>
                    <a:pt x="2432612" y="3395"/>
                  </a:lnTo>
                  <a:lnTo>
                    <a:pt x="2524147" y="5032"/>
                  </a:lnTo>
                  <a:lnTo>
                    <a:pt x="2611276" y="7534"/>
                  </a:lnTo>
                  <a:lnTo>
                    <a:pt x="2695467" y="10613"/>
                  </a:lnTo>
                  <a:lnTo>
                    <a:pt x="2775585" y="13371"/>
                  </a:lnTo>
                  <a:lnTo>
                    <a:pt x="2852983" y="15916"/>
                  </a:lnTo>
                  <a:lnTo>
                    <a:pt x="2928572" y="18317"/>
                  </a:lnTo>
                  <a:lnTo>
                    <a:pt x="2997309" y="20624"/>
                  </a:lnTo>
                  <a:lnTo>
                    <a:pt x="3061479" y="22868"/>
                  </a:lnTo>
                  <a:lnTo>
                    <a:pt x="3122602" y="25069"/>
                  </a:lnTo>
                  <a:lnTo>
                    <a:pt x="3175345" y="27242"/>
                  </a:lnTo>
                  <a:lnTo>
                    <a:pt x="3222503" y="29396"/>
                  </a:lnTo>
                  <a:lnTo>
                    <a:pt x="3265934" y="31538"/>
                  </a:lnTo>
                  <a:lnTo>
                    <a:pt x="3294890" y="32965"/>
                  </a:lnTo>
                  <a:lnTo>
                    <a:pt x="3352800" y="3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02"/>
            <p:cNvSpPr/>
            <p:nvPr>
              <p:custDataLst>
                <p:tags r:id="rId68"/>
              </p:custDataLst>
            </p:nvPr>
          </p:nvSpPr>
          <p:spPr>
            <a:xfrm>
              <a:off x="8331200" y="1657350"/>
              <a:ext cx="57151" cy="1149351"/>
            </a:xfrm>
            <a:custGeom>
              <a:avLst/>
              <a:gdLst/>
              <a:ahLst/>
              <a:cxnLst/>
              <a:rect l="0" t="0" r="0" b="0"/>
              <a:pathLst>
                <a:path w="57151" h="1149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865" y="37351"/>
                  </a:lnTo>
                  <a:lnTo>
                    <a:pt x="17218" y="77154"/>
                  </a:lnTo>
                  <a:lnTo>
                    <a:pt x="18236" y="114018"/>
                  </a:lnTo>
                  <a:lnTo>
                    <a:pt x="18688" y="160977"/>
                  </a:lnTo>
                  <a:lnTo>
                    <a:pt x="19514" y="187046"/>
                  </a:lnTo>
                  <a:lnTo>
                    <a:pt x="20771" y="214303"/>
                  </a:lnTo>
                  <a:lnTo>
                    <a:pt x="22313" y="242352"/>
                  </a:lnTo>
                  <a:lnTo>
                    <a:pt x="24047" y="273046"/>
                  </a:lnTo>
                  <a:lnTo>
                    <a:pt x="25910" y="305503"/>
                  </a:lnTo>
                  <a:lnTo>
                    <a:pt x="27856" y="339135"/>
                  </a:lnTo>
                  <a:lnTo>
                    <a:pt x="29859" y="372846"/>
                  </a:lnTo>
                  <a:lnTo>
                    <a:pt x="31901" y="406608"/>
                  </a:lnTo>
                  <a:lnTo>
                    <a:pt x="33967" y="440405"/>
                  </a:lnTo>
                  <a:lnTo>
                    <a:pt x="36050" y="474931"/>
                  </a:lnTo>
                  <a:lnTo>
                    <a:pt x="38145" y="509943"/>
                  </a:lnTo>
                  <a:lnTo>
                    <a:pt x="40247" y="545279"/>
                  </a:lnTo>
                  <a:lnTo>
                    <a:pt x="41649" y="581536"/>
                  </a:lnTo>
                  <a:lnTo>
                    <a:pt x="42582" y="618407"/>
                  </a:lnTo>
                  <a:lnTo>
                    <a:pt x="43204" y="655688"/>
                  </a:lnTo>
                  <a:lnTo>
                    <a:pt x="44324" y="692536"/>
                  </a:lnTo>
                  <a:lnTo>
                    <a:pt x="45777" y="729097"/>
                  </a:lnTo>
                  <a:lnTo>
                    <a:pt x="47451" y="765464"/>
                  </a:lnTo>
                  <a:lnTo>
                    <a:pt x="49273" y="800293"/>
                  </a:lnTo>
                  <a:lnTo>
                    <a:pt x="51193" y="834095"/>
                  </a:lnTo>
                  <a:lnTo>
                    <a:pt x="53178" y="867214"/>
                  </a:lnTo>
                  <a:lnTo>
                    <a:pt x="54502" y="897759"/>
                  </a:lnTo>
                  <a:lnTo>
                    <a:pt x="55384" y="926589"/>
                  </a:lnTo>
                  <a:lnTo>
                    <a:pt x="55973" y="954276"/>
                  </a:lnTo>
                  <a:lnTo>
                    <a:pt x="56365" y="979790"/>
                  </a:lnTo>
                  <a:lnTo>
                    <a:pt x="56801" y="1026953"/>
                  </a:lnTo>
                  <a:lnTo>
                    <a:pt x="56995" y="1065788"/>
                  </a:lnTo>
                  <a:lnTo>
                    <a:pt x="55222" y="1109774"/>
                  </a:lnTo>
                  <a:lnTo>
                    <a:pt x="53992" y="1135037"/>
                  </a:lnTo>
                  <a:lnTo>
                    <a:pt x="57150" y="114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SMARTInkShape-1903"/>
          <p:cNvSpPr/>
          <p:nvPr>
            <p:custDataLst>
              <p:tags r:id="rId4"/>
            </p:custDataLst>
          </p:nvPr>
        </p:nvSpPr>
        <p:spPr>
          <a:xfrm>
            <a:off x="4149363" y="2238287"/>
            <a:ext cx="130538" cy="192707"/>
          </a:xfrm>
          <a:custGeom>
            <a:avLst/>
            <a:gdLst/>
            <a:ahLst/>
            <a:cxnLst/>
            <a:rect l="0" t="0" r="0" b="0"/>
            <a:pathLst>
              <a:path w="130538" h="192707">
                <a:moveTo>
                  <a:pt x="111487" y="28663"/>
                </a:moveTo>
                <a:lnTo>
                  <a:pt x="111487" y="28663"/>
                </a:lnTo>
                <a:lnTo>
                  <a:pt x="116954" y="23196"/>
                </a:lnTo>
                <a:lnTo>
                  <a:pt x="118368" y="17418"/>
                </a:lnTo>
                <a:lnTo>
                  <a:pt x="122149" y="11533"/>
                </a:lnTo>
                <a:lnTo>
                  <a:pt x="123282" y="7409"/>
                </a:lnTo>
                <a:lnTo>
                  <a:pt x="122878" y="6027"/>
                </a:lnTo>
                <a:lnTo>
                  <a:pt x="121903" y="5106"/>
                </a:lnTo>
                <a:lnTo>
                  <a:pt x="118938" y="4082"/>
                </a:lnTo>
                <a:lnTo>
                  <a:pt x="109405" y="1543"/>
                </a:lnTo>
                <a:lnTo>
                  <a:pt x="105866" y="0"/>
                </a:lnTo>
                <a:lnTo>
                  <a:pt x="96288" y="166"/>
                </a:lnTo>
                <a:lnTo>
                  <a:pt x="69523" y="9393"/>
                </a:lnTo>
                <a:lnTo>
                  <a:pt x="48723" y="24129"/>
                </a:lnTo>
                <a:lnTo>
                  <a:pt x="19074" y="58211"/>
                </a:lnTo>
                <a:lnTo>
                  <a:pt x="4299" y="88531"/>
                </a:lnTo>
                <a:lnTo>
                  <a:pt x="0" y="119152"/>
                </a:lnTo>
                <a:lnTo>
                  <a:pt x="3587" y="145707"/>
                </a:lnTo>
                <a:lnTo>
                  <a:pt x="9674" y="160410"/>
                </a:lnTo>
                <a:lnTo>
                  <a:pt x="20846" y="172119"/>
                </a:lnTo>
                <a:lnTo>
                  <a:pt x="35925" y="181321"/>
                </a:lnTo>
                <a:lnTo>
                  <a:pt x="70586" y="191096"/>
                </a:lnTo>
                <a:lnTo>
                  <a:pt x="104768" y="192706"/>
                </a:lnTo>
                <a:lnTo>
                  <a:pt x="130537" y="1874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SMARTInkShape-Group386"/>
          <p:cNvGrpSpPr/>
          <p:nvPr/>
        </p:nvGrpSpPr>
        <p:grpSpPr>
          <a:xfrm>
            <a:off x="5337997" y="2162040"/>
            <a:ext cx="1522309" cy="866911"/>
            <a:chOff x="5337997" y="2162040"/>
            <a:chExt cx="1522309" cy="866911"/>
          </a:xfrm>
        </p:grpSpPr>
        <p:sp>
          <p:nvSpPr>
            <p:cNvPr id="355" name="SMARTInkShape-1904"/>
            <p:cNvSpPr/>
            <p:nvPr>
              <p:custDataLst>
                <p:tags r:id="rId44"/>
              </p:custDataLst>
            </p:nvPr>
          </p:nvSpPr>
          <p:spPr>
            <a:xfrm>
              <a:off x="6756400" y="2162040"/>
              <a:ext cx="103906" cy="252503"/>
            </a:xfrm>
            <a:custGeom>
              <a:avLst/>
              <a:gdLst/>
              <a:ahLst/>
              <a:cxnLst/>
              <a:rect l="0" t="0" r="0" b="0"/>
              <a:pathLst>
                <a:path w="103906" h="252503">
                  <a:moveTo>
                    <a:pt x="50800" y="16010"/>
                  </a:moveTo>
                  <a:lnTo>
                    <a:pt x="50800" y="16010"/>
                  </a:lnTo>
                  <a:lnTo>
                    <a:pt x="47429" y="9268"/>
                  </a:lnTo>
                  <a:lnTo>
                    <a:pt x="45731" y="7282"/>
                  </a:lnTo>
                  <a:lnTo>
                    <a:pt x="40673" y="3781"/>
                  </a:lnTo>
                  <a:lnTo>
                    <a:pt x="39243" y="462"/>
                  </a:lnTo>
                  <a:lnTo>
                    <a:pt x="39568" y="0"/>
                  </a:lnTo>
                  <a:lnTo>
                    <a:pt x="40490" y="398"/>
                  </a:lnTo>
                  <a:lnTo>
                    <a:pt x="41810" y="1369"/>
                  </a:lnTo>
                  <a:lnTo>
                    <a:pt x="38153" y="35461"/>
                  </a:lnTo>
                  <a:lnTo>
                    <a:pt x="29100" y="82686"/>
                  </a:lnTo>
                  <a:lnTo>
                    <a:pt x="23988" y="115964"/>
                  </a:lnTo>
                  <a:lnTo>
                    <a:pt x="19363" y="149569"/>
                  </a:lnTo>
                  <a:lnTo>
                    <a:pt x="14674" y="196459"/>
                  </a:lnTo>
                  <a:lnTo>
                    <a:pt x="13089" y="240116"/>
                  </a:lnTo>
                  <a:lnTo>
                    <a:pt x="12777" y="252502"/>
                  </a:lnTo>
                  <a:lnTo>
                    <a:pt x="14596" y="239061"/>
                  </a:lnTo>
                  <a:lnTo>
                    <a:pt x="27897" y="196477"/>
                  </a:lnTo>
                  <a:lnTo>
                    <a:pt x="36174" y="168651"/>
                  </a:lnTo>
                  <a:lnTo>
                    <a:pt x="43360" y="158404"/>
                  </a:lnTo>
                  <a:lnTo>
                    <a:pt x="51256" y="153380"/>
                  </a:lnTo>
                  <a:lnTo>
                    <a:pt x="55337" y="152040"/>
                  </a:lnTo>
                  <a:lnTo>
                    <a:pt x="63635" y="152432"/>
                  </a:lnTo>
                  <a:lnTo>
                    <a:pt x="67823" y="153525"/>
                  </a:lnTo>
                  <a:lnTo>
                    <a:pt x="83831" y="165176"/>
                  </a:lnTo>
                  <a:lnTo>
                    <a:pt x="92056" y="178026"/>
                  </a:lnTo>
                  <a:lnTo>
                    <a:pt x="103085" y="209272"/>
                  </a:lnTo>
                  <a:lnTo>
                    <a:pt x="103905" y="222084"/>
                  </a:lnTo>
                  <a:lnTo>
                    <a:pt x="103136" y="227476"/>
                  </a:lnTo>
                  <a:lnTo>
                    <a:pt x="96639" y="237230"/>
                  </a:lnTo>
                  <a:lnTo>
                    <a:pt x="91942" y="241807"/>
                  </a:lnTo>
                  <a:lnTo>
                    <a:pt x="79199" y="246892"/>
                  </a:lnTo>
                  <a:lnTo>
                    <a:pt x="63422" y="248446"/>
                  </a:lnTo>
                  <a:lnTo>
                    <a:pt x="17619" y="241884"/>
                  </a:lnTo>
                  <a:lnTo>
                    <a:pt x="0" y="238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905"/>
            <p:cNvSpPr/>
            <p:nvPr>
              <p:custDataLst>
                <p:tags r:id="rId45"/>
              </p:custDataLst>
            </p:nvPr>
          </p:nvSpPr>
          <p:spPr>
            <a:xfrm>
              <a:off x="6384050" y="2254511"/>
              <a:ext cx="143751" cy="145790"/>
            </a:xfrm>
            <a:custGeom>
              <a:avLst/>
              <a:gdLst/>
              <a:ahLst/>
              <a:cxnLst/>
              <a:rect l="0" t="0" r="0" b="0"/>
              <a:pathLst>
                <a:path w="143751" h="145790">
                  <a:moveTo>
                    <a:pt x="131050" y="6089"/>
                  </a:moveTo>
                  <a:lnTo>
                    <a:pt x="131050" y="6089"/>
                  </a:lnTo>
                  <a:lnTo>
                    <a:pt x="134420" y="6089"/>
                  </a:lnTo>
                  <a:lnTo>
                    <a:pt x="135413" y="5383"/>
                  </a:lnTo>
                  <a:lnTo>
                    <a:pt x="136075" y="4208"/>
                  </a:lnTo>
                  <a:lnTo>
                    <a:pt x="136517" y="2718"/>
                  </a:lnTo>
                  <a:lnTo>
                    <a:pt x="136106" y="1725"/>
                  </a:lnTo>
                  <a:lnTo>
                    <a:pt x="135126" y="1063"/>
                  </a:lnTo>
                  <a:lnTo>
                    <a:pt x="130376" y="131"/>
                  </a:lnTo>
                  <a:lnTo>
                    <a:pt x="128483" y="0"/>
                  </a:lnTo>
                  <a:lnTo>
                    <a:pt x="82937" y="26277"/>
                  </a:lnTo>
                  <a:lnTo>
                    <a:pt x="37193" y="50058"/>
                  </a:lnTo>
                  <a:lnTo>
                    <a:pt x="14105" y="65292"/>
                  </a:lnTo>
                  <a:lnTo>
                    <a:pt x="2874" y="81486"/>
                  </a:lnTo>
                  <a:lnTo>
                    <a:pt x="0" y="88517"/>
                  </a:lnTo>
                  <a:lnTo>
                    <a:pt x="604" y="95876"/>
                  </a:lnTo>
                  <a:lnTo>
                    <a:pt x="3224" y="103144"/>
                  </a:lnTo>
                  <a:lnTo>
                    <a:pt x="6740" y="108726"/>
                  </a:lnTo>
                  <a:lnTo>
                    <a:pt x="22800" y="119207"/>
                  </a:lnTo>
                  <a:lnTo>
                    <a:pt x="62944" y="125957"/>
                  </a:lnTo>
                  <a:lnTo>
                    <a:pt x="109442" y="135381"/>
                  </a:lnTo>
                  <a:lnTo>
                    <a:pt x="14375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906"/>
            <p:cNvSpPr/>
            <p:nvPr>
              <p:custDataLst>
                <p:tags r:id="rId46"/>
              </p:custDataLst>
            </p:nvPr>
          </p:nvSpPr>
          <p:spPr>
            <a:xfrm>
              <a:off x="5337997" y="2315193"/>
              <a:ext cx="142054" cy="136502"/>
            </a:xfrm>
            <a:custGeom>
              <a:avLst/>
              <a:gdLst/>
              <a:ahLst/>
              <a:cxnLst/>
              <a:rect l="0" t="0" r="0" b="0"/>
              <a:pathLst>
                <a:path w="142054" h="136502">
                  <a:moveTo>
                    <a:pt x="72203" y="34307"/>
                  </a:moveTo>
                  <a:lnTo>
                    <a:pt x="72203" y="34307"/>
                  </a:lnTo>
                  <a:lnTo>
                    <a:pt x="77272" y="28532"/>
                  </a:lnTo>
                  <a:lnTo>
                    <a:pt x="87130" y="13913"/>
                  </a:lnTo>
                  <a:lnTo>
                    <a:pt x="87799" y="11538"/>
                  </a:lnTo>
                  <a:lnTo>
                    <a:pt x="87539" y="9250"/>
                  </a:lnTo>
                  <a:lnTo>
                    <a:pt x="86660" y="7019"/>
                  </a:lnTo>
                  <a:lnTo>
                    <a:pt x="81921" y="2659"/>
                  </a:lnTo>
                  <a:lnTo>
                    <a:pt x="78682" y="508"/>
                  </a:lnTo>
                  <a:lnTo>
                    <a:pt x="67556" y="0"/>
                  </a:lnTo>
                  <a:lnTo>
                    <a:pt x="60639" y="852"/>
                  </a:lnTo>
                  <a:lnTo>
                    <a:pt x="45426" y="9325"/>
                  </a:lnTo>
                  <a:lnTo>
                    <a:pt x="29258" y="24615"/>
                  </a:lnTo>
                  <a:lnTo>
                    <a:pt x="7111" y="60285"/>
                  </a:lnTo>
                  <a:lnTo>
                    <a:pt x="0" y="96567"/>
                  </a:lnTo>
                  <a:lnTo>
                    <a:pt x="836" y="116541"/>
                  </a:lnTo>
                  <a:lnTo>
                    <a:pt x="4165" y="123702"/>
                  </a:lnTo>
                  <a:lnTo>
                    <a:pt x="15388" y="133540"/>
                  </a:lnTo>
                  <a:lnTo>
                    <a:pt x="27901" y="136501"/>
                  </a:lnTo>
                  <a:lnTo>
                    <a:pt x="34201" y="136303"/>
                  </a:lnTo>
                  <a:lnTo>
                    <a:pt x="59924" y="122540"/>
                  </a:lnTo>
                  <a:lnTo>
                    <a:pt x="74037" y="104566"/>
                  </a:lnTo>
                  <a:lnTo>
                    <a:pt x="91223" y="61904"/>
                  </a:lnTo>
                  <a:lnTo>
                    <a:pt x="97043" y="37055"/>
                  </a:lnTo>
                  <a:lnTo>
                    <a:pt x="96524" y="37550"/>
                  </a:lnTo>
                  <a:lnTo>
                    <a:pt x="94066" y="41863"/>
                  </a:lnTo>
                  <a:lnTo>
                    <a:pt x="95459" y="58967"/>
                  </a:lnTo>
                  <a:lnTo>
                    <a:pt x="107080" y="85280"/>
                  </a:lnTo>
                  <a:lnTo>
                    <a:pt x="142053" y="129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07"/>
            <p:cNvSpPr/>
            <p:nvPr>
              <p:custDataLst>
                <p:tags r:id="rId47"/>
              </p:custDataLst>
            </p:nvPr>
          </p:nvSpPr>
          <p:spPr>
            <a:xfrm>
              <a:off x="5622555" y="2269642"/>
              <a:ext cx="187696" cy="194159"/>
            </a:xfrm>
            <a:custGeom>
              <a:avLst/>
              <a:gdLst/>
              <a:ahLst/>
              <a:cxnLst/>
              <a:rect l="0" t="0" r="0" b="0"/>
              <a:pathLst>
                <a:path w="187696" h="194159">
                  <a:moveTo>
                    <a:pt x="124195" y="3658"/>
                  </a:moveTo>
                  <a:lnTo>
                    <a:pt x="124195" y="3658"/>
                  </a:lnTo>
                  <a:lnTo>
                    <a:pt x="124195" y="287"/>
                  </a:lnTo>
                  <a:lnTo>
                    <a:pt x="124900" y="0"/>
                  </a:lnTo>
                  <a:lnTo>
                    <a:pt x="131102" y="2726"/>
                  </a:lnTo>
                  <a:lnTo>
                    <a:pt x="133033" y="3037"/>
                  </a:lnTo>
                  <a:lnTo>
                    <a:pt x="137060" y="7145"/>
                  </a:lnTo>
                  <a:lnTo>
                    <a:pt x="139122" y="10216"/>
                  </a:lnTo>
                  <a:lnTo>
                    <a:pt x="139531" y="19273"/>
                  </a:lnTo>
                  <a:lnTo>
                    <a:pt x="138652" y="24651"/>
                  </a:lnTo>
                  <a:lnTo>
                    <a:pt x="128268" y="38153"/>
                  </a:lnTo>
                  <a:lnTo>
                    <a:pt x="82137" y="73739"/>
                  </a:lnTo>
                  <a:lnTo>
                    <a:pt x="36395" y="105722"/>
                  </a:lnTo>
                  <a:lnTo>
                    <a:pt x="6663" y="132474"/>
                  </a:lnTo>
                  <a:lnTo>
                    <a:pt x="1402" y="142283"/>
                  </a:lnTo>
                  <a:lnTo>
                    <a:pt x="0" y="146875"/>
                  </a:lnTo>
                  <a:lnTo>
                    <a:pt x="1181" y="150642"/>
                  </a:lnTo>
                  <a:lnTo>
                    <a:pt x="8139" y="156708"/>
                  </a:lnTo>
                  <a:lnTo>
                    <a:pt x="51542" y="166351"/>
                  </a:lnTo>
                  <a:lnTo>
                    <a:pt x="84144" y="170746"/>
                  </a:lnTo>
                  <a:lnTo>
                    <a:pt x="128085" y="177187"/>
                  </a:lnTo>
                  <a:lnTo>
                    <a:pt x="171117" y="187803"/>
                  </a:lnTo>
                  <a:lnTo>
                    <a:pt x="187695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08"/>
            <p:cNvSpPr/>
            <p:nvPr>
              <p:custDataLst>
                <p:tags r:id="rId48"/>
              </p:custDataLst>
            </p:nvPr>
          </p:nvSpPr>
          <p:spPr>
            <a:xfrm>
              <a:off x="5988050" y="2273561"/>
              <a:ext cx="184151" cy="164542"/>
            </a:xfrm>
            <a:custGeom>
              <a:avLst/>
              <a:gdLst/>
              <a:ahLst/>
              <a:cxnLst/>
              <a:rect l="0" t="0" r="0" b="0"/>
              <a:pathLst>
                <a:path w="184151" h="164542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6481" y="327"/>
                  </a:lnTo>
                  <a:lnTo>
                    <a:pt x="15580" y="0"/>
                  </a:lnTo>
                  <a:lnTo>
                    <a:pt x="39345" y="9929"/>
                  </a:lnTo>
                  <a:lnTo>
                    <a:pt x="65359" y="36390"/>
                  </a:lnTo>
                  <a:lnTo>
                    <a:pt x="74909" y="59067"/>
                  </a:lnTo>
                  <a:lnTo>
                    <a:pt x="77457" y="71041"/>
                  </a:lnTo>
                  <a:lnTo>
                    <a:pt x="74642" y="97516"/>
                  </a:lnTo>
                  <a:lnTo>
                    <a:pt x="65629" y="122923"/>
                  </a:lnTo>
                  <a:lnTo>
                    <a:pt x="45395" y="148421"/>
                  </a:lnTo>
                  <a:lnTo>
                    <a:pt x="32170" y="160129"/>
                  </a:lnTo>
                  <a:lnTo>
                    <a:pt x="26385" y="163110"/>
                  </a:lnTo>
                  <a:lnTo>
                    <a:pt x="16196" y="164541"/>
                  </a:lnTo>
                  <a:lnTo>
                    <a:pt x="12207" y="163229"/>
                  </a:lnTo>
                  <a:lnTo>
                    <a:pt x="5897" y="158009"/>
                  </a:lnTo>
                  <a:lnTo>
                    <a:pt x="5341" y="153230"/>
                  </a:lnTo>
                  <a:lnTo>
                    <a:pt x="8489" y="140394"/>
                  </a:lnTo>
                  <a:lnTo>
                    <a:pt x="24936" y="117301"/>
                  </a:lnTo>
                  <a:lnTo>
                    <a:pt x="61554" y="83508"/>
                  </a:lnTo>
                  <a:lnTo>
                    <a:pt x="106938" y="47357"/>
                  </a:lnTo>
                  <a:lnTo>
                    <a:pt x="143408" y="19337"/>
                  </a:lnTo>
                  <a:lnTo>
                    <a:pt x="144994" y="17037"/>
                  </a:lnTo>
                  <a:lnTo>
                    <a:pt x="145346" y="15505"/>
                  </a:lnTo>
                  <a:lnTo>
                    <a:pt x="144169" y="15894"/>
                  </a:lnTo>
                  <a:lnTo>
                    <a:pt x="128379" y="32302"/>
                  </a:lnTo>
                  <a:lnTo>
                    <a:pt x="121569" y="40498"/>
                  </a:lnTo>
                  <a:lnTo>
                    <a:pt x="114004" y="59012"/>
                  </a:lnTo>
                  <a:lnTo>
                    <a:pt x="112051" y="78294"/>
                  </a:lnTo>
                  <a:lnTo>
                    <a:pt x="115887" y="96271"/>
                  </a:lnTo>
                  <a:lnTo>
                    <a:pt x="127941" y="111786"/>
                  </a:lnTo>
                  <a:lnTo>
                    <a:pt x="136094" y="118887"/>
                  </a:lnTo>
                  <a:lnTo>
                    <a:pt x="154560" y="126777"/>
                  </a:lnTo>
                  <a:lnTo>
                    <a:pt x="18415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09"/>
            <p:cNvSpPr/>
            <p:nvPr>
              <p:custDataLst>
                <p:tags r:id="rId49"/>
              </p:custDataLst>
            </p:nvPr>
          </p:nvSpPr>
          <p:spPr>
            <a:xfrm>
              <a:off x="6515104" y="2706865"/>
              <a:ext cx="114481" cy="315854"/>
            </a:xfrm>
            <a:custGeom>
              <a:avLst/>
              <a:gdLst/>
              <a:ahLst/>
              <a:cxnLst/>
              <a:rect l="0" t="0" r="0" b="0"/>
              <a:pathLst>
                <a:path w="114481" h="315854">
                  <a:moveTo>
                    <a:pt x="6346" y="10935"/>
                  </a:moveTo>
                  <a:lnTo>
                    <a:pt x="6346" y="10935"/>
                  </a:lnTo>
                  <a:lnTo>
                    <a:pt x="14368" y="2207"/>
                  </a:lnTo>
                  <a:lnTo>
                    <a:pt x="14516" y="883"/>
                  </a:lnTo>
                  <a:lnTo>
                    <a:pt x="13909" y="0"/>
                  </a:lnTo>
                  <a:lnTo>
                    <a:pt x="13504" y="117"/>
                  </a:lnTo>
                  <a:lnTo>
                    <a:pt x="4039" y="40292"/>
                  </a:lnTo>
                  <a:lnTo>
                    <a:pt x="1194" y="86739"/>
                  </a:lnTo>
                  <a:lnTo>
                    <a:pt x="528" y="124589"/>
                  </a:lnTo>
                  <a:lnTo>
                    <a:pt x="232" y="164929"/>
                  </a:lnTo>
                  <a:lnTo>
                    <a:pt x="101" y="204966"/>
                  </a:lnTo>
                  <a:lnTo>
                    <a:pt x="43" y="241574"/>
                  </a:lnTo>
                  <a:lnTo>
                    <a:pt x="5" y="287968"/>
                  </a:lnTo>
                  <a:lnTo>
                    <a:pt x="0" y="296339"/>
                  </a:lnTo>
                  <a:lnTo>
                    <a:pt x="704" y="296454"/>
                  </a:lnTo>
                  <a:lnTo>
                    <a:pt x="5065" y="285798"/>
                  </a:lnTo>
                  <a:lnTo>
                    <a:pt x="14923" y="245871"/>
                  </a:lnTo>
                  <a:lnTo>
                    <a:pt x="27937" y="222363"/>
                  </a:lnTo>
                  <a:lnTo>
                    <a:pt x="45198" y="205362"/>
                  </a:lnTo>
                  <a:lnTo>
                    <a:pt x="55599" y="199653"/>
                  </a:lnTo>
                  <a:lnTo>
                    <a:pt x="60348" y="198130"/>
                  </a:lnTo>
                  <a:lnTo>
                    <a:pt x="71268" y="200201"/>
                  </a:lnTo>
                  <a:lnTo>
                    <a:pt x="95527" y="213029"/>
                  </a:lnTo>
                  <a:lnTo>
                    <a:pt x="106190" y="226579"/>
                  </a:lnTo>
                  <a:lnTo>
                    <a:pt x="111008" y="235131"/>
                  </a:lnTo>
                  <a:lnTo>
                    <a:pt x="114480" y="252159"/>
                  </a:lnTo>
                  <a:lnTo>
                    <a:pt x="112967" y="269134"/>
                  </a:lnTo>
                  <a:lnTo>
                    <a:pt x="107590" y="286086"/>
                  </a:lnTo>
                  <a:lnTo>
                    <a:pt x="94853" y="299265"/>
                  </a:lnTo>
                  <a:lnTo>
                    <a:pt x="76726" y="309121"/>
                  </a:lnTo>
                  <a:lnTo>
                    <a:pt x="54559" y="315853"/>
                  </a:lnTo>
                  <a:lnTo>
                    <a:pt x="34359" y="315552"/>
                  </a:lnTo>
                  <a:lnTo>
                    <a:pt x="6346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10"/>
            <p:cNvSpPr/>
            <p:nvPr>
              <p:custDataLst>
                <p:tags r:id="rId50"/>
              </p:custDataLst>
            </p:nvPr>
          </p:nvSpPr>
          <p:spPr>
            <a:xfrm>
              <a:off x="6159500" y="2946400"/>
              <a:ext cx="158751" cy="82551"/>
            </a:xfrm>
            <a:custGeom>
              <a:avLst/>
              <a:gdLst/>
              <a:ahLst/>
              <a:cxnLst/>
              <a:rect l="0" t="0" r="0" b="0"/>
              <a:pathLst>
                <a:path w="158751" h="82551">
                  <a:moveTo>
                    <a:pt x="158750" y="0"/>
                  </a:moveTo>
                  <a:lnTo>
                    <a:pt x="158750" y="0"/>
                  </a:lnTo>
                  <a:lnTo>
                    <a:pt x="114559" y="21048"/>
                  </a:lnTo>
                  <a:lnTo>
                    <a:pt x="74003" y="38692"/>
                  </a:lnTo>
                  <a:lnTo>
                    <a:pt x="27056" y="6291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911"/>
            <p:cNvSpPr/>
            <p:nvPr>
              <p:custDataLst>
                <p:tags r:id="rId51"/>
              </p:custDataLst>
            </p:nvPr>
          </p:nvSpPr>
          <p:spPr>
            <a:xfrm>
              <a:off x="6041543" y="2787650"/>
              <a:ext cx="212655" cy="171451"/>
            </a:xfrm>
            <a:custGeom>
              <a:avLst/>
              <a:gdLst/>
              <a:ahLst/>
              <a:cxnLst/>
              <a:rect l="0" t="0" r="0" b="0"/>
              <a:pathLst>
                <a:path w="212655" h="171451">
                  <a:moveTo>
                    <a:pt x="3657" y="0"/>
                  </a:moveTo>
                  <a:lnTo>
                    <a:pt x="3657" y="0"/>
                  </a:lnTo>
                  <a:lnTo>
                    <a:pt x="0" y="0"/>
                  </a:lnTo>
                  <a:lnTo>
                    <a:pt x="1559" y="0"/>
                  </a:lnTo>
                  <a:lnTo>
                    <a:pt x="35393" y="8789"/>
                  </a:lnTo>
                  <a:lnTo>
                    <a:pt x="81734" y="21654"/>
                  </a:lnTo>
                  <a:lnTo>
                    <a:pt x="114557" y="32202"/>
                  </a:lnTo>
                  <a:lnTo>
                    <a:pt x="147961" y="41594"/>
                  </a:lnTo>
                  <a:lnTo>
                    <a:pt x="191758" y="58185"/>
                  </a:lnTo>
                  <a:lnTo>
                    <a:pt x="207202" y="68428"/>
                  </a:lnTo>
                  <a:lnTo>
                    <a:pt x="211320" y="73135"/>
                  </a:lnTo>
                  <a:lnTo>
                    <a:pt x="212654" y="78390"/>
                  </a:lnTo>
                  <a:lnTo>
                    <a:pt x="210375" y="89873"/>
                  </a:lnTo>
                  <a:lnTo>
                    <a:pt x="191044" y="111609"/>
                  </a:lnTo>
                  <a:lnTo>
                    <a:pt x="147837" y="134099"/>
                  </a:lnTo>
                  <a:lnTo>
                    <a:pt x="104182" y="152130"/>
                  </a:lnTo>
                  <a:lnTo>
                    <a:pt x="87064" y="163138"/>
                  </a:lnTo>
                  <a:lnTo>
                    <a:pt x="798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912"/>
            <p:cNvSpPr/>
            <p:nvPr>
              <p:custDataLst>
                <p:tags r:id="rId52"/>
              </p:custDataLst>
            </p:nvPr>
          </p:nvSpPr>
          <p:spPr>
            <a:xfrm>
              <a:off x="5632450" y="2802377"/>
              <a:ext cx="190501" cy="182124"/>
            </a:xfrm>
            <a:custGeom>
              <a:avLst/>
              <a:gdLst/>
              <a:ahLst/>
              <a:cxnLst/>
              <a:rect l="0" t="0" r="0" b="0"/>
              <a:pathLst>
                <a:path w="190501" h="182124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6742" y="4814"/>
                  </a:lnTo>
                  <a:lnTo>
                    <a:pt x="15696" y="1014"/>
                  </a:lnTo>
                  <a:lnTo>
                    <a:pt x="21048" y="0"/>
                  </a:lnTo>
                  <a:lnTo>
                    <a:pt x="48805" y="5316"/>
                  </a:lnTo>
                  <a:lnTo>
                    <a:pt x="69903" y="19581"/>
                  </a:lnTo>
                  <a:lnTo>
                    <a:pt x="80469" y="29311"/>
                  </a:lnTo>
                  <a:lnTo>
                    <a:pt x="92208" y="53294"/>
                  </a:lnTo>
                  <a:lnTo>
                    <a:pt x="96015" y="79710"/>
                  </a:lnTo>
                  <a:lnTo>
                    <a:pt x="93003" y="105561"/>
                  </a:lnTo>
                  <a:lnTo>
                    <a:pt x="76632" y="143916"/>
                  </a:lnTo>
                  <a:lnTo>
                    <a:pt x="61810" y="161850"/>
                  </a:lnTo>
                  <a:lnTo>
                    <a:pt x="43243" y="176116"/>
                  </a:lnTo>
                  <a:lnTo>
                    <a:pt x="39412" y="178118"/>
                  </a:lnTo>
                  <a:lnTo>
                    <a:pt x="36858" y="177336"/>
                  </a:lnTo>
                  <a:lnTo>
                    <a:pt x="35155" y="174698"/>
                  </a:lnTo>
                  <a:lnTo>
                    <a:pt x="34020" y="170823"/>
                  </a:lnTo>
                  <a:lnTo>
                    <a:pt x="35794" y="148514"/>
                  </a:lnTo>
                  <a:lnTo>
                    <a:pt x="50901" y="116191"/>
                  </a:lnTo>
                  <a:lnTo>
                    <a:pt x="79992" y="79802"/>
                  </a:lnTo>
                  <a:lnTo>
                    <a:pt x="115493" y="36767"/>
                  </a:lnTo>
                  <a:lnTo>
                    <a:pt x="130859" y="14388"/>
                  </a:lnTo>
                  <a:lnTo>
                    <a:pt x="130983" y="13150"/>
                  </a:lnTo>
                  <a:lnTo>
                    <a:pt x="130361" y="12324"/>
                  </a:lnTo>
                  <a:lnTo>
                    <a:pt x="129241" y="11774"/>
                  </a:lnTo>
                  <a:lnTo>
                    <a:pt x="113480" y="54144"/>
                  </a:lnTo>
                  <a:lnTo>
                    <a:pt x="109520" y="67171"/>
                  </a:lnTo>
                  <a:lnTo>
                    <a:pt x="110765" y="92933"/>
                  </a:lnTo>
                  <a:lnTo>
                    <a:pt x="119078" y="117789"/>
                  </a:lnTo>
                  <a:lnTo>
                    <a:pt x="132181" y="140595"/>
                  </a:lnTo>
                  <a:lnTo>
                    <a:pt x="153057" y="158727"/>
                  </a:lnTo>
                  <a:lnTo>
                    <a:pt x="190500" y="18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SMARTInkShape-1913"/>
          <p:cNvSpPr/>
          <p:nvPr>
            <p:custDataLst>
              <p:tags r:id="rId5"/>
            </p:custDataLst>
          </p:nvPr>
        </p:nvSpPr>
        <p:spPr>
          <a:xfrm>
            <a:off x="4252663" y="2724423"/>
            <a:ext cx="184870" cy="235007"/>
          </a:xfrm>
          <a:custGeom>
            <a:avLst/>
            <a:gdLst/>
            <a:ahLst/>
            <a:cxnLst/>
            <a:rect l="0" t="0" r="0" b="0"/>
            <a:pathLst>
              <a:path w="184870" h="235007">
                <a:moveTo>
                  <a:pt x="109787" y="44177"/>
                </a:moveTo>
                <a:lnTo>
                  <a:pt x="109787" y="44177"/>
                </a:lnTo>
                <a:lnTo>
                  <a:pt x="109787" y="31968"/>
                </a:lnTo>
                <a:lnTo>
                  <a:pt x="106024" y="24404"/>
                </a:lnTo>
                <a:lnTo>
                  <a:pt x="92110" y="8051"/>
                </a:lnTo>
                <a:lnTo>
                  <a:pt x="84057" y="3426"/>
                </a:lnTo>
                <a:lnTo>
                  <a:pt x="79933" y="2193"/>
                </a:lnTo>
                <a:lnTo>
                  <a:pt x="75068" y="3488"/>
                </a:lnTo>
                <a:lnTo>
                  <a:pt x="64017" y="10571"/>
                </a:lnTo>
                <a:lnTo>
                  <a:pt x="26584" y="57712"/>
                </a:lnTo>
                <a:lnTo>
                  <a:pt x="5642" y="104946"/>
                </a:lnTo>
                <a:lnTo>
                  <a:pt x="0" y="137978"/>
                </a:lnTo>
                <a:lnTo>
                  <a:pt x="3137" y="167711"/>
                </a:lnTo>
                <a:lnTo>
                  <a:pt x="16804" y="204487"/>
                </a:lnTo>
                <a:lnTo>
                  <a:pt x="22398" y="214550"/>
                </a:lnTo>
                <a:lnTo>
                  <a:pt x="39903" y="227613"/>
                </a:lnTo>
                <a:lnTo>
                  <a:pt x="61794" y="234359"/>
                </a:lnTo>
                <a:lnTo>
                  <a:pt x="85635" y="235006"/>
                </a:lnTo>
                <a:lnTo>
                  <a:pt x="110342" y="223534"/>
                </a:lnTo>
                <a:lnTo>
                  <a:pt x="134727" y="202914"/>
                </a:lnTo>
                <a:lnTo>
                  <a:pt x="166173" y="158865"/>
                </a:lnTo>
                <a:lnTo>
                  <a:pt x="179768" y="124077"/>
                </a:lnTo>
                <a:lnTo>
                  <a:pt x="184869" y="87449"/>
                </a:lnTo>
                <a:lnTo>
                  <a:pt x="184079" y="52826"/>
                </a:lnTo>
                <a:lnTo>
                  <a:pt x="179024" y="25678"/>
                </a:lnTo>
                <a:lnTo>
                  <a:pt x="173583" y="16322"/>
                </a:lnTo>
                <a:lnTo>
                  <a:pt x="158132" y="4045"/>
                </a:lnTo>
                <a:lnTo>
                  <a:pt x="135742" y="0"/>
                </a:lnTo>
                <a:lnTo>
                  <a:pt x="111445" y="1965"/>
                </a:lnTo>
                <a:lnTo>
                  <a:pt x="71687" y="187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SMARTInkShape-1914"/>
          <p:cNvSpPr/>
          <p:nvPr>
            <p:custDataLst>
              <p:tags r:id="rId6"/>
            </p:custDataLst>
          </p:nvPr>
        </p:nvSpPr>
        <p:spPr>
          <a:xfrm>
            <a:off x="6471867" y="1707738"/>
            <a:ext cx="208334" cy="202392"/>
          </a:xfrm>
          <a:custGeom>
            <a:avLst/>
            <a:gdLst/>
            <a:ahLst/>
            <a:cxnLst/>
            <a:rect l="0" t="0" r="0" b="0"/>
            <a:pathLst>
              <a:path w="208334" h="202392">
                <a:moveTo>
                  <a:pt x="144833" y="51212"/>
                </a:moveTo>
                <a:lnTo>
                  <a:pt x="144833" y="51212"/>
                </a:lnTo>
                <a:lnTo>
                  <a:pt x="144128" y="40367"/>
                </a:lnTo>
                <a:lnTo>
                  <a:pt x="135994" y="15891"/>
                </a:lnTo>
                <a:lnTo>
                  <a:pt x="123164" y="2725"/>
                </a:lnTo>
                <a:lnTo>
                  <a:pt x="117687" y="543"/>
                </a:lnTo>
                <a:lnTo>
                  <a:pt x="105957" y="0"/>
                </a:lnTo>
                <a:lnTo>
                  <a:pt x="80711" y="10403"/>
                </a:lnTo>
                <a:lnTo>
                  <a:pt x="47516" y="37004"/>
                </a:lnTo>
                <a:lnTo>
                  <a:pt x="17612" y="75068"/>
                </a:lnTo>
                <a:lnTo>
                  <a:pt x="991" y="117625"/>
                </a:lnTo>
                <a:lnTo>
                  <a:pt x="0" y="143053"/>
                </a:lnTo>
                <a:lnTo>
                  <a:pt x="4968" y="165408"/>
                </a:lnTo>
                <a:lnTo>
                  <a:pt x="14232" y="184751"/>
                </a:lnTo>
                <a:lnTo>
                  <a:pt x="27286" y="197111"/>
                </a:lnTo>
                <a:lnTo>
                  <a:pt x="34717" y="201394"/>
                </a:lnTo>
                <a:lnTo>
                  <a:pt x="52384" y="202391"/>
                </a:lnTo>
                <a:lnTo>
                  <a:pt x="82162" y="193137"/>
                </a:lnTo>
                <a:lnTo>
                  <a:pt x="102163" y="180612"/>
                </a:lnTo>
                <a:lnTo>
                  <a:pt x="127877" y="149760"/>
                </a:lnTo>
                <a:lnTo>
                  <a:pt x="142945" y="116630"/>
                </a:lnTo>
                <a:lnTo>
                  <a:pt x="144723" y="89817"/>
                </a:lnTo>
                <a:lnTo>
                  <a:pt x="144054" y="88237"/>
                </a:lnTo>
                <a:lnTo>
                  <a:pt x="142902" y="87890"/>
                </a:lnTo>
                <a:lnTo>
                  <a:pt x="141429" y="88364"/>
                </a:lnTo>
                <a:lnTo>
                  <a:pt x="141153" y="90797"/>
                </a:lnTo>
                <a:lnTo>
                  <a:pt x="142727" y="99144"/>
                </a:lnTo>
                <a:lnTo>
                  <a:pt x="174534" y="146277"/>
                </a:lnTo>
                <a:lnTo>
                  <a:pt x="208333" y="1909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SMARTInkShape-Group389"/>
          <p:cNvGrpSpPr/>
          <p:nvPr/>
        </p:nvGrpSpPr>
        <p:grpSpPr>
          <a:xfrm>
            <a:off x="5919965" y="1683894"/>
            <a:ext cx="195086" cy="252857"/>
            <a:chOff x="5919965" y="1683894"/>
            <a:chExt cx="195086" cy="252857"/>
          </a:xfrm>
        </p:grpSpPr>
        <p:sp>
          <p:nvSpPr>
            <p:cNvPr id="367" name="SMARTInkShape-1915"/>
            <p:cNvSpPr/>
            <p:nvPr>
              <p:custDataLst>
                <p:tags r:id="rId42"/>
              </p:custDataLst>
            </p:nvPr>
          </p:nvSpPr>
          <p:spPr>
            <a:xfrm>
              <a:off x="5926029" y="1683894"/>
              <a:ext cx="189022" cy="183007"/>
            </a:xfrm>
            <a:custGeom>
              <a:avLst/>
              <a:gdLst/>
              <a:ahLst/>
              <a:cxnLst/>
              <a:rect l="0" t="0" r="0" b="0"/>
              <a:pathLst>
                <a:path w="189022" h="183007">
                  <a:moveTo>
                    <a:pt x="169971" y="11556"/>
                  </a:moveTo>
                  <a:lnTo>
                    <a:pt x="169971" y="11556"/>
                  </a:lnTo>
                  <a:lnTo>
                    <a:pt x="173342" y="8185"/>
                  </a:lnTo>
                  <a:lnTo>
                    <a:pt x="174997" y="4648"/>
                  </a:lnTo>
                  <a:lnTo>
                    <a:pt x="176059" y="0"/>
                  </a:lnTo>
                  <a:lnTo>
                    <a:pt x="169501" y="2566"/>
                  </a:lnTo>
                  <a:lnTo>
                    <a:pt x="124213" y="27462"/>
                  </a:lnTo>
                  <a:lnTo>
                    <a:pt x="80684" y="52487"/>
                  </a:lnTo>
                  <a:lnTo>
                    <a:pt x="42151" y="80363"/>
                  </a:lnTo>
                  <a:lnTo>
                    <a:pt x="7217" y="111696"/>
                  </a:lnTo>
                  <a:lnTo>
                    <a:pt x="2908" y="118532"/>
                  </a:lnTo>
                  <a:lnTo>
                    <a:pt x="0" y="131773"/>
                  </a:lnTo>
                  <a:lnTo>
                    <a:pt x="2329" y="137562"/>
                  </a:lnTo>
                  <a:lnTo>
                    <a:pt x="12443" y="147757"/>
                  </a:lnTo>
                  <a:lnTo>
                    <a:pt x="47488" y="158059"/>
                  </a:lnTo>
                  <a:lnTo>
                    <a:pt x="81432" y="163217"/>
                  </a:lnTo>
                  <a:lnTo>
                    <a:pt x="117920" y="167861"/>
                  </a:lnTo>
                  <a:lnTo>
                    <a:pt x="161996" y="174442"/>
                  </a:lnTo>
                  <a:lnTo>
                    <a:pt x="189021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16"/>
            <p:cNvSpPr/>
            <p:nvPr>
              <p:custDataLst>
                <p:tags r:id="rId43"/>
              </p:custDataLst>
            </p:nvPr>
          </p:nvSpPr>
          <p:spPr>
            <a:xfrm>
              <a:off x="5919965" y="1917700"/>
              <a:ext cx="195086" cy="19051"/>
            </a:xfrm>
            <a:custGeom>
              <a:avLst/>
              <a:gdLst/>
              <a:ahLst/>
              <a:cxnLst/>
              <a:rect l="0" t="0" r="0" b="0"/>
              <a:pathLst>
                <a:path w="1950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16614" y="13980"/>
                  </a:lnTo>
                  <a:lnTo>
                    <a:pt x="51109" y="8924"/>
                  </a:lnTo>
                  <a:lnTo>
                    <a:pt x="92610" y="6407"/>
                  </a:lnTo>
                  <a:lnTo>
                    <a:pt x="136185" y="2212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SMARTInkShape-1917"/>
          <p:cNvSpPr/>
          <p:nvPr>
            <p:custDataLst>
              <p:tags r:id="rId7"/>
            </p:custDataLst>
          </p:nvPr>
        </p:nvSpPr>
        <p:spPr>
          <a:xfrm>
            <a:off x="5450992" y="1715644"/>
            <a:ext cx="181459" cy="195174"/>
          </a:xfrm>
          <a:custGeom>
            <a:avLst/>
            <a:gdLst/>
            <a:ahLst/>
            <a:cxnLst/>
            <a:rect l="0" t="0" r="0" b="0"/>
            <a:pathLst>
              <a:path w="181459" h="195174">
                <a:moveTo>
                  <a:pt x="3658" y="11556"/>
                </a:moveTo>
                <a:lnTo>
                  <a:pt x="3658" y="11556"/>
                </a:lnTo>
                <a:lnTo>
                  <a:pt x="287" y="8185"/>
                </a:lnTo>
                <a:lnTo>
                  <a:pt x="0" y="6486"/>
                </a:lnTo>
                <a:lnTo>
                  <a:pt x="514" y="4648"/>
                </a:lnTo>
                <a:lnTo>
                  <a:pt x="1562" y="2717"/>
                </a:lnTo>
                <a:lnTo>
                  <a:pt x="3672" y="1430"/>
                </a:lnTo>
                <a:lnTo>
                  <a:pt x="9779" y="0"/>
                </a:lnTo>
                <a:lnTo>
                  <a:pt x="27893" y="2566"/>
                </a:lnTo>
                <a:lnTo>
                  <a:pt x="61246" y="21279"/>
                </a:lnTo>
                <a:lnTo>
                  <a:pt x="95667" y="52537"/>
                </a:lnTo>
                <a:lnTo>
                  <a:pt x="108050" y="80099"/>
                </a:lnTo>
                <a:lnTo>
                  <a:pt x="111353" y="95351"/>
                </a:lnTo>
                <a:lnTo>
                  <a:pt x="107497" y="123587"/>
                </a:lnTo>
                <a:lnTo>
                  <a:pt x="89459" y="159521"/>
                </a:lnTo>
                <a:lnTo>
                  <a:pt x="74247" y="177507"/>
                </a:lnTo>
                <a:lnTo>
                  <a:pt x="58079" y="190205"/>
                </a:lnTo>
                <a:lnTo>
                  <a:pt x="43368" y="194907"/>
                </a:lnTo>
                <a:lnTo>
                  <a:pt x="36482" y="195173"/>
                </a:lnTo>
                <a:lnTo>
                  <a:pt x="31890" y="192529"/>
                </a:lnTo>
                <a:lnTo>
                  <a:pt x="28829" y="187943"/>
                </a:lnTo>
                <a:lnTo>
                  <a:pt x="26790" y="182064"/>
                </a:lnTo>
                <a:lnTo>
                  <a:pt x="30166" y="166124"/>
                </a:lnTo>
                <a:lnTo>
                  <a:pt x="40134" y="147281"/>
                </a:lnTo>
                <a:lnTo>
                  <a:pt x="77159" y="106439"/>
                </a:lnTo>
                <a:lnTo>
                  <a:pt x="112689" y="73066"/>
                </a:lnTo>
                <a:lnTo>
                  <a:pt x="149137" y="33976"/>
                </a:lnTo>
                <a:lnTo>
                  <a:pt x="154629" y="23167"/>
                </a:lnTo>
                <a:lnTo>
                  <a:pt x="155105" y="19296"/>
                </a:lnTo>
                <a:lnTo>
                  <a:pt x="152600" y="18127"/>
                </a:lnTo>
                <a:lnTo>
                  <a:pt x="142291" y="20591"/>
                </a:lnTo>
                <a:lnTo>
                  <a:pt x="120621" y="43396"/>
                </a:lnTo>
                <a:lnTo>
                  <a:pt x="106439" y="80335"/>
                </a:lnTo>
                <a:lnTo>
                  <a:pt x="106018" y="106330"/>
                </a:lnTo>
                <a:lnTo>
                  <a:pt x="111946" y="130583"/>
                </a:lnTo>
                <a:lnTo>
                  <a:pt x="123987" y="150770"/>
                </a:lnTo>
                <a:lnTo>
                  <a:pt x="144392" y="163505"/>
                </a:lnTo>
                <a:lnTo>
                  <a:pt x="181458" y="1766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SMARTInkShape-1918"/>
          <p:cNvSpPr/>
          <p:nvPr>
            <p:custDataLst>
              <p:tags r:id="rId8"/>
            </p:custDataLst>
          </p:nvPr>
        </p:nvSpPr>
        <p:spPr>
          <a:xfrm>
            <a:off x="4169217" y="1665022"/>
            <a:ext cx="169292" cy="257164"/>
          </a:xfrm>
          <a:custGeom>
            <a:avLst/>
            <a:gdLst/>
            <a:ahLst/>
            <a:cxnLst/>
            <a:rect l="0" t="0" r="0" b="0"/>
            <a:pathLst>
              <a:path w="169292" h="257164">
                <a:moveTo>
                  <a:pt x="123383" y="30428"/>
                </a:moveTo>
                <a:lnTo>
                  <a:pt x="123383" y="30428"/>
                </a:lnTo>
                <a:lnTo>
                  <a:pt x="123383" y="27057"/>
                </a:lnTo>
                <a:lnTo>
                  <a:pt x="117916" y="10034"/>
                </a:lnTo>
                <a:lnTo>
                  <a:pt x="113662" y="5371"/>
                </a:lnTo>
                <a:lnTo>
                  <a:pt x="107068" y="1653"/>
                </a:lnTo>
                <a:lnTo>
                  <a:pt x="99434" y="0"/>
                </a:lnTo>
                <a:lnTo>
                  <a:pt x="80460" y="2441"/>
                </a:lnTo>
                <a:lnTo>
                  <a:pt x="53593" y="14374"/>
                </a:lnTo>
                <a:lnTo>
                  <a:pt x="26661" y="41429"/>
                </a:lnTo>
                <a:lnTo>
                  <a:pt x="7549" y="79627"/>
                </a:lnTo>
                <a:lnTo>
                  <a:pt x="1346" y="111561"/>
                </a:lnTo>
                <a:lnTo>
                  <a:pt x="0" y="146215"/>
                </a:lnTo>
                <a:lnTo>
                  <a:pt x="4105" y="180431"/>
                </a:lnTo>
                <a:lnTo>
                  <a:pt x="21092" y="221316"/>
                </a:lnTo>
                <a:lnTo>
                  <a:pt x="39820" y="240856"/>
                </a:lnTo>
                <a:lnTo>
                  <a:pt x="50741" y="249030"/>
                </a:lnTo>
                <a:lnTo>
                  <a:pt x="74164" y="256231"/>
                </a:lnTo>
                <a:lnTo>
                  <a:pt x="86336" y="257163"/>
                </a:lnTo>
                <a:lnTo>
                  <a:pt x="109270" y="250673"/>
                </a:lnTo>
                <a:lnTo>
                  <a:pt x="120324" y="244991"/>
                </a:lnTo>
                <a:lnTo>
                  <a:pt x="138251" y="227389"/>
                </a:lnTo>
                <a:lnTo>
                  <a:pt x="151863" y="204750"/>
                </a:lnTo>
                <a:lnTo>
                  <a:pt x="163493" y="163531"/>
                </a:lnTo>
                <a:lnTo>
                  <a:pt x="169291" y="117295"/>
                </a:lnTo>
                <a:lnTo>
                  <a:pt x="162307" y="77568"/>
                </a:lnTo>
                <a:lnTo>
                  <a:pt x="152677" y="56788"/>
                </a:lnTo>
                <a:lnTo>
                  <a:pt x="137578" y="41909"/>
                </a:lnTo>
                <a:lnTo>
                  <a:pt x="101132" y="20651"/>
                </a:lnTo>
                <a:lnTo>
                  <a:pt x="91633" y="50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SMARTInkShape-1919"/>
          <p:cNvSpPr/>
          <p:nvPr>
            <p:custDataLst>
              <p:tags r:id="rId9"/>
            </p:custDataLst>
          </p:nvPr>
        </p:nvSpPr>
        <p:spPr>
          <a:xfrm>
            <a:off x="3726011" y="1781240"/>
            <a:ext cx="242740" cy="1058002"/>
          </a:xfrm>
          <a:custGeom>
            <a:avLst/>
            <a:gdLst/>
            <a:ahLst/>
            <a:cxnLst/>
            <a:rect l="0" t="0" r="0" b="0"/>
            <a:pathLst>
              <a:path w="242740" h="1058002">
                <a:moveTo>
                  <a:pt x="179239" y="9460"/>
                </a:moveTo>
                <a:lnTo>
                  <a:pt x="179239" y="9460"/>
                </a:lnTo>
                <a:lnTo>
                  <a:pt x="175868" y="6089"/>
                </a:lnTo>
                <a:lnTo>
                  <a:pt x="170450" y="4434"/>
                </a:lnTo>
                <a:lnTo>
                  <a:pt x="132844" y="0"/>
                </a:lnTo>
                <a:lnTo>
                  <a:pt x="113281" y="5951"/>
                </a:lnTo>
                <a:lnTo>
                  <a:pt x="74645" y="27347"/>
                </a:lnTo>
                <a:lnTo>
                  <a:pt x="48765" y="50586"/>
                </a:lnTo>
                <a:lnTo>
                  <a:pt x="40111" y="67014"/>
                </a:lnTo>
                <a:lnTo>
                  <a:pt x="34556" y="103927"/>
                </a:lnTo>
                <a:lnTo>
                  <a:pt x="43707" y="138110"/>
                </a:lnTo>
                <a:lnTo>
                  <a:pt x="63195" y="175049"/>
                </a:lnTo>
                <a:lnTo>
                  <a:pt x="90214" y="212805"/>
                </a:lnTo>
                <a:lnTo>
                  <a:pt x="113821" y="254174"/>
                </a:lnTo>
                <a:lnTo>
                  <a:pt x="134220" y="297711"/>
                </a:lnTo>
                <a:lnTo>
                  <a:pt x="143557" y="345262"/>
                </a:lnTo>
                <a:lnTo>
                  <a:pt x="140096" y="378368"/>
                </a:lnTo>
                <a:lnTo>
                  <a:pt x="126249" y="424977"/>
                </a:lnTo>
                <a:lnTo>
                  <a:pt x="106859" y="461835"/>
                </a:lnTo>
                <a:lnTo>
                  <a:pt x="91331" y="479332"/>
                </a:lnTo>
                <a:lnTo>
                  <a:pt x="75022" y="489461"/>
                </a:lnTo>
                <a:lnTo>
                  <a:pt x="53346" y="495758"/>
                </a:lnTo>
                <a:lnTo>
                  <a:pt x="48743" y="495937"/>
                </a:lnTo>
                <a:lnTo>
                  <a:pt x="45675" y="495350"/>
                </a:lnTo>
                <a:lnTo>
                  <a:pt x="40751" y="492710"/>
                </a:lnTo>
                <a:lnTo>
                  <a:pt x="43840" y="490467"/>
                </a:lnTo>
                <a:lnTo>
                  <a:pt x="67435" y="479908"/>
                </a:lnTo>
                <a:lnTo>
                  <a:pt x="84158" y="477957"/>
                </a:lnTo>
                <a:lnTo>
                  <a:pt x="99586" y="480148"/>
                </a:lnTo>
                <a:lnTo>
                  <a:pt x="111147" y="485825"/>
                </a:lnTo>
                <a:lnTo>
                  <a:pt x="119107" y="498696"/>
                </a:lnTo>
                <a:lnTo>
                  <a:pt x="123586" y="516176"/>
                </a:lnTo>
                <a:lnTo>
                  <a:pt x="123224" y="535704"/>
                </a:lnTo>
                <a:lnTo>
                  <a:pt x="107105" y="582760"/>
                </a:lnTo>
                <a:lnTo>
                  <a:pt x="89662" y="625160"/>
                </a:lnTo>
                <a:lnTo>
                  <a:pt x="77338" y="656814"/>
                </a:lnTo>
                <a:lnTo>
                  <a:pt x="62924" y="691578"/>
                </a:lnTo>
                <a:lnTo>
                  <a:pt x="47816" y="728902"/>
                </a:lnTo>
                <a:lnTo>
                  <a:pt x="34046" y="769008"/>
                </a:lnTo>
                <a:lnTo>
                  <a:pt x="20870" y="812233"/>
                </a:lnTo>
                <a:lnTo>
                  <a:pt x="9369" y="855198"/>
                </a:lnTo>
                <a:lnTo>
                  <a:pt x="1906" y="893109"/>
                </a:lnTo>
                <a:lnTo>
                  <a:pt x="0" y="926891"/>
                </a:lnTo>
                <a:lnTo>
                  <a:pt x="2916" y="957663"/>
                </a:lnTo>
                <a:lnTo>
                  <a:pt x="11268" y="985450"/>
                </a:lnTo>
                <a:lnTo>
                  <a:pt x="27680" y="1008148"/>
                </a:lnTo>
                <a:lnTo>
                  <a:pt x="72709" y="1042345"/>
                </a:lnTo>
                <a:lnTo>
                  <a:pt x="113180" y="1056177"/>
                </a:lnTo>
                <a:lnTo>
                  <a:pt x="156452" y="1058001"/>
                </a:lnTo>
                <a:lnTo>
                  <a:pt x="189572" y="1051917"/>
                </a:lnTo>
                <a:lnTo>
                  <a:pt x="242739" y="10381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SMARTInkShape-Group393"/>
          <p:cNvGrpSpPr/>
          <p:nvPr/>
        </p:nvGrpSpPr>
        <p:grpSpPr>
          <a:xfrm>
            <a:off x="3086100" y="2216150"/>
            <a:ext cx="152401" cy="133351"/>
            <a:chOff x="3086100" y="2216150"/>
            <a:chExt cx="152401" cy="133351"/>
          </a:xfrm>
        </p:grpSpPr>
        <p:sp>
          <p:nvSpPr>
            <p:cNvPr id="373" name="SMARTInkShape-1920"/>
            <p:cNvSpPr/>
            <p:nvPr>
              <p:custDataLst>
                <p:tags r:id="rId40"/>
              </p:custDataLst>
            </p:nvPr>
          </p:nvSpPr>
          <p:spPr>
            <a:xfrm>
              <a:off x="3117850" y="22161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50911" y="8393"/>
                  </a:lnTo>
                  <a:lnTo>
                    <a:pt x="92763" y="18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21"/>
            <p:cNvSpPr/>
            <p:nvPr>
              <p:custDataLst>
                <p:tags r:id="rId41"/>
              </p:custDataLst>
            </p:nvPr>
          </p:nvSpPr>
          <p:spPr>
            <a:xfrm>
              <a:off x="3086100" y="23050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38295" y="32900"/>
                  </a:lnTo>
                  <a:lnTo>
                    <a:pt x="84254" y="1476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394"/>
          <p:cNvGrpSpPr/>
          <p:nvPr/>
        </p:nvGrpSpPr>
        <p:grpSpPr>
          <a:xfrm>
            <a:off x="1835150" y="1906268"/>
            <a:ext cx="964262" cy="506733"/>
            <a:chOff x="1835150" y="1906268"/>
            <a:chExt cx="964262" cy="506733"/>
          </a:xfrm>
        </p:grpSpPr>
        <p:sp>
          <p:nvSpPr>
            <p:cNvPr id="376" name="SMARTInkShape-1922"/>
            <p:cNvSpPr/>
            <p:nvPr>
              <p:custDataLst>
                <p:tags r:id="rId35"/>
              </p:custDataLst>
            </p:nvPr>
          </p:nvSpPr>
          <p:spPr>
            <a:xfrm>
              <a:off x="2705100" y="1974850"/>
              <a:ext cx="94312" cy="419101"/>
            </a:xfrm>
            <a:custGeom>
              <a:avLst/>
              <a:gdLst/>
              <a:ahLst/>
              <a:cxnLst/>
              <a:rect l="0" t="0" r="0" b="0"/>
              <a:pathLst>
                <a:path w="94312" h="419101">
                  <a:moveTo>
                    <a:pt x="0" y="0"/>
                  </a:moveTo>
                  <a:lnTo>
                    <a:pt x="0" y="0"/>
                  </a:lnTo>
                  <a:lnTo>
                    <a:pt x="29886" y="24419"/>
                  </a:lnTo>
                  <a:lnTo>
                    <a:pt x="53618" y="64385"/>
                  </a:lnTo>
                  <a:lnTo>
                    <a:pt x="70162" y="100347"/>
                  </a:lnTo>
                  <a:lnTo>
                    <a:pt x="84805" y="140554"/>
                  </a:lnTo>
                  <a:lnTo>
                    <a:pt x="93665" y="184294"/>
                  </a:lnTo>
                  <a:lnTo>
                    <a:pt x="94311" y="227724"/>
                  </a:lnTo>
                  <a:lnTo>
                    <a:pt x="88482" y="270544"/>
                  </a:lnTo>
                  <a:lnTo>
                    <a:pt x="76485" y="313093"/>
                  </a:lnTo>
                  <a:lnTo>
                    <a:pt x="63626" y="349878"/>
                  </a:lnTo>
                  <a:lnTo>
                    <a:pt x="50150" y="379868"/>
                  </a:lnTo>
                  <a:lnTo>
                    <a:pt x="1905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23"/>
            <p:cNvSpPr/>
            <p:nvPr>
              <p:custDataLst>
                <p:tags r:id="rId36"/>
              </p:custDataLst>
            </p:nvPr>
          </p:nvSpPr>
          <p:spPr>
            <a:xfrm>
              <a:off x="2336800" y="2157572"/>
              <a:ext cx="177801" cy="248113"/>
            </a:xfrm>
            <a:custGeom>
              <a:avLst/>
              <a:gdLst/>
              <a:ahLst/>
              <a:cxnLst/>
              <a:rect l="0" t="0" r="0" b="0"/>
              <a:pathLst>
                <a:path w="177801" h="248113">
                  <a:moveTo>
                    <a:pt x="0" y="14128"/>
                  </a:moveTo>
                  <a:lnTo>
                    <a:pt x="0" y="14128"/>
                  </a:lnTo>
                  <a:lnTo>
                    <a:pt x="0" y="10757"/>
                  </a:lnTo>
                  <a:lnTo>
                    <a:pt x="10113" y="1918"/>
                  </a:lnTo>
                  <a:lnTo>
                    <a:pt x="22604" y="0"/>
                  </a:lnTo>
                  <a:lnTo>
                    <a:pt x="29886" y="476"/>
                  </a:lnTo>
                  <a:lnTo>
                    <a:pt x="53619" y="11259"/>
                  </a:lnTo>
                  <a:lnTo>
                    <a:pt x="75154" y="37972"/>
                  </a:lnTo>
                  <a:lnTo>
                    <a:pt x="88198" y="79440"/>
                  </a:lnTo>
                  <a:lnTo>
                    <a:pt x="90234" y="111124"/>
                  </a:lnTo>
                  <a:lnTo>
                    <a:pt x="87376" y="144021"/>
                  </a:lnTo>
                  <a:lnTo>
                    <a:pt x="79051" y="177456"/>
                  </a:lnTo>
                  <a:lnTo>
                    <a:pt x="59092" y="217900"/>
                  </a:lnTo>
                  <a:lnTo>
                    <a:pt x="38614" y="245846"/>
                  </a:lnTo>
                  <a:lnTo>
                    <a:pt x="36326" y="247629"/>
                  </a:lnTo>
                  <a:lnTo>
                    <a:pt x="34801" y="248112"/>
                  </a:lnTo>
                  <a:lnTo>
                    <a:pt x="34490" y="245612"/>
                  </a:lnTo>
                  <a:lnTo>
                    <a:pt x="38833" y="226492"/>
                  </a:lnTo>
                  <a:lnTo>
                    <a:pt x="54310" y="190488"/>
                  </a:lnTo>
                  <a:lnTo>
                    <a:pt x="80611" y="149952"/>
                  </a:lnTo>
                  <a:lnTo>
                    <a:pt x="110747" y="114266"/>
                  </a:lnTo>
                  <a:lnTo>
                    <a:pt x="148771" y="70284"/>
                  </a:lnTo>
                  <a:lnTo>
                    <a:pt x="161370" y="55314"/>
                  </a:lnTo>
                  <a:lnTo>
                    <a:pt x="166970" y="43957"/>
                  </a:lnTo>
                  <a:lnTo>
                    <a:pt x="167758" y="41069"/>
                  </a:lnTo>
                  <a:lnTo>
                    <a:pt x="167577" y="39850"/>
                  </a:lnTo>
                  <a:lnTo>
                    <a:pt x="166751" y="39743"/>
                  </a:lnTo>
                  <a:lnTo>
                    <a:pt x="158847" y="46334"/>
                  </a:lnTo>
                  <a:lnTo>
                    <a:pt x="144197" y="70707"/>
                  </a:lnTo>
                  <a:lnTo>
                    <a:pt x="136564" y="108111"/>
                  </a:lnTo>
                  <a:lnTo>
                    <a:pt x="137673" y="143732"/>
                  </a:lnTo>
                  <a:lnTo>
                    <a:pt x="145841" y="169887"/>
                  </a:lnTo>
                  <a:lnTo>
                    <a:pt x="150850" y="175117"/>
                  </a:lnTo>
                  <a:lnTo>
                    <a:pt x="177800" y="18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24"/>
            <p:cNvSpPr/>
            <p:nvPr>
              <p:custDataLst>
                <p:tags r:id="rId37"/>
              </p:custDataLst>
            </p:nvPr>
          </p:nvSpPr>
          <p:spPr>
            <a:xfrm>
              <a:off x="2197608" y="1977138"/>
              <a:ext cx="132843" cy="429513"/>
            </a:xfrm>
            <a:custGeom>
              <a:avLst/>
              <a:gdLst/>
              <a:ahLst/>
              <a:cxnLst/>
              <a:rect l="0" t="0" r="0" b="0"/>
              <a:pathLst>
                <a:path w="132843" h="429513">
                  <a:moveTo>
                    <a:pt x="132842" y="23112"/>
                  </a:moveTo>
                  <a:lnTo>
                    <a:pt x="132842" y="23112"/>
                  </a:lnTo>
                  <a:lnTo>
                    <a:pt x="111180" y="2861"/>
                  </a:lnTo>
                  <a:lnTo>
                    <a:pt x="102988" y="0"/>
                  </a:lnTo>
                  <a:lnTo>
                    <a:pt x="99534" y="648"/>
                  </a:lnTo>
                  <a:lnTo>
                    <a:pt x="76515" y="18961"/>
                  </a:lnTo>
                  <a:lnTo>
                    <a:pt x="53515" y="46576"/>
                  </a:lnTo>
                  <a:lnTo>
                    <a:pt x="35261" y="80813"/>
                  </a:lnTo>
                  <a:lnTo>
                    <a:pt x="17506" y="125662"/>
                  </a:lnTo>
                  <a:lnTo>
                    <a:pt x="10796" y="151451"/>
                  </a:lnTo>
                  <a:lnTo>
                    <a:pt x="4911" y="178521"/>
                  </a:lnTo>
                  <a:lnTo>
                    <a:pt x="1694" y="205741"/>
                  </a:lnTo>
                  <a:lnTo>
                    <a:pt x="254" y="233059"/>
                  </a:lnTo>
                  <a:lnTo>
                    <a:pt x="0" y="260443"/>
                  </a:lnTo>
                  <a:lnTo>
                    <a:pt x="1242" y="285755"/>
                  </a:lnTo>
                  <a:lnTo>
                    <a:pt x="6385" y="332694"/>
                  </a:lnTo>
                  <a:lnTo>
                    <a:pt x="17137" y="369548"/>
                  </a:lnTo>
                  <a:lnTo>
                    <a:pt x="32029" y="397923"/>
                  </a:lnTo>
                  <a:lnTo>
                    <a:pt x="50406" y="417589"/>
                  </a:lnTo>
                  <a:lnTo>
                    <a:pt x="70334" y="425859"/>
                  </a:lnTo>
                  <a:lnTo>
                    <a:pt x="101092" y="42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925"/>
            <p:cNvSpPr/>
            <p:nvPr>
              <p:custDataLst>
                <p:tags r:id="rId38"/>
              </p:custDataLst>
            </p:nvPr>
          </p:nvSpPr>
          <p:spPr>
            <a:xfrm>
              <a:off x="1835150" y="2216150"/>
              <a:ext cx="196851" cy="63501"/>
            </a:xfrm>
            <a:custGeom>
              <a:avLst/>
              <a:gdLst/>
              <a:ahLst/>
              <a:cxnLst/>
              <a:rect l="0" t="0" r="0" b="0"/>
              <a:pathLst>
                <a:path w="196851" h="63501">
                  <a:moveTo>
                    <a:pt x="0" y="63500"/>
                  </a:moveTo>
                  <a:lnTo>
                    <a:pt x="0" y="63500"/>
                  </a:lnTo>
                  <a:lnTo>
                    <a:pt x="12209" y="51291"/>
                  </a:lnTo>
                  <a:lnTo>
                    <a:pt x="53891" y="34957"/>
                  </a:lnTo>
                  <a:lnTo>
                    <a:pt x="99537" y="18824"/>
                  </a:lnTo>
                  <a:lnTo>
                    <a:pt x="146693" y="620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926"/>
            <p:cNvSpPr/>
            <p:nvPr>
              <p:custDataLst>
                <p:tags r:id="rId39"/>
              </p:custDataLst>
            </p:nvPr>
          </p:nvSpPr>
          <p:spPr>
            <a:xfrm>
              <a:off x="1951728" y="1906268"/>
              <a:ext cx="118373" cy="506733"/>
            </a:xfrm>
            <a:custGeom>
              <a:avLst/>
              <a:gdLst/>
              <a:ahLst/>
              <a:cxnLst/>
              <a:rect l="0" t="0" r="0" b="0"/>
              <a:pathLst>
                <a:path w="118373" h="506733">
                  <a:moveTo>
                    <a:pt x="118372" y="30482"/>
                  </a:moveTo>
                  <a:lnTo>
                    <a:pt x="118372" y="30482"/>
                  </a:lnTo>
                  <a:lnTo>
                    <a:pt x="118372" y="23740"/>
                  </a:lnTo>
                  <a:lnTo>
                    <a:pt x="116491" y="18548"/>
                  </a:lnTo>
                  <a:lnTo>
                    <a:pt x="109533" y="9467"/>
                  </a:lnTo>
                  <a:lnTo>
                    <a:pt x="100074" y="3010"/>
                  </a:lnTo>
                  <a:lnTo>
                    <a:pt x="84963" y="0"/>
                  </a:lnTo>
                  <a:lnTo>
                    <a:pt x="63710" y="2478"/>
                  </a:lnTo>
                  <a:lnTo>
                    <a:pt x="42909" y="11053"/>
                  </a:lnTo>
                  <a:lnTo>
                    <a:pt x="19969" y="32643"/>
                  </a:lnTo>
                  <a:lnTo>
                    <a:pt x="5411" y="64754"/>
                  </a:lnTo>
                  <a:lnTo>
                    <a:pt x="0" y="107821"/>
                  </a:lnTo>
                  <a:lnTo>
                    <a:pt x="616" y="145524"/>
                  </a:lnTo>
                  <a:lnTo>
                    <a:pt x="3241" y="188150"/>
                  </a:lnTo>
                  <a:lnTo>
                    <a:pt x="6760" y="232966"/>
                  </a:lnTo>
                  <a:lnTo>
                    <a:pt x="10676" y="276873"/>
                  </a:lnTo>
                  <a:lnTo>
                    <a:pt x="14768" y="319200"/>
                  </a:lnTo>
                  <a:lnTo>
                    <a:pt x="18939" y="359179"/>
                  </a:lnTo>
                  <a:lnTo>
                    <a:pt x="21263" y="392470"/>
                  </a:lnTo>
                  <a:lnTo>
                    <a:pt x="20689" y="433130"/>
                  </a:lnTo>
                  <a:lnTo>
                    <a:pt x="17546" y="475103"/>
                  </a:lnTo>
                  <a:lnTo>
                    <a:pt x="23122" y="506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2" name="SMARTInkShape-1927"/>
          <p:cNvSpPr/>
          <p:nvPr>
            <p:custDataLst>
              <p:tags r:id="rId10"/>
            </p:custDataLst>
          </p:nvPr>
        </p:nvSpPr>
        <p:spPr>
          <a:xfrm>
            <a:off x="6242626" y="658628"/>
            <a:ext cx="196275" cy="174115"/>
          </a:xfrm>
          <a:custGeom>
            <a:avLst/>
            <a:gdLst/>
            <a:ahLst/>
            <a:cxnLst/>
            <a:rect l="0" t="0" r="0" b="0"/>
            <a:pathLst>
              <a:path w="196275" h="174115">
                <a:moveTo>
                  <a:pt x="151824" y="46222"/>
                </a:moveTo>
                <a:lnTo>
                  <a:pt x="151824" y="46222"/>
                </a:lnTo>
                <a:lnTo>
                  <a:pt x="151822" y="42851"/>
                </a:lnTo>
                <a:lnTo>
                  <a:pt x="139891" y="28331"/>
                </a:lnTo>
                <a:lnTo>
                  <a:pt x="110047" y="1488"/>
                </a:lnTo>
                <a:lnTo>
                  <a:pt x="95627" y="0"/>
                </a:lnTo>
                <a:lnTo>
                  <a:pt x="78165" y="3101"/>
                </a:lnTo>
                <a:lnTo>
                  <a:pt x="60995" y="11535"/>
                </a:lnTo>
                <a:lnTo>
                  <a:pt x="27684" y="44335"/>
                </a:lnTo>
                <a:lnTo>
                  <a:pt x="8033" y="75139"/>
                </a:lnTo>
                <a:lnTo>
                  <a:pt x="193" y="98585"/>
                </a:lnTo>
                <a:lnTo>
                  <a:pt x="0" y="121235"/>
                </a:lnTo>
                <a:lnTo>
                  <a:pt x="5326" y="142356"/>
                </a:lnTo>
                <a:lnTo>
                  <a:pt x="14746" y="161150"/>
                </a:lnTo>
                <a:lnTo>
                  <a:pt x="20928" y="167291"/>
                </a:lnTo>
                <a:lnTo>
                  <a:pt x="35321" y="174114"/>
                </a:lnTo>
                <a:lnTo>
                  <a:pt x="53008" y="171502"/>
                </a:lnTo>
                <a:lnTo>
                  <a:pt x="71923" y="162580"/>
                </a:lnTo>
                <a:lnTo>
                  <a:pt x="89736" y="149207"/>
                </a:lnTo>
                <a:lnTo>
                  <a:pt x="112261" y="119069"/>
                </a:lnTo>
                <a:lnTo>
                  <a:pt x="128969" y="79958"/>
                </a:lnTo>
                <a:lnTo>
                  <a:pt x="136115" y="53944"/>
                </a:lnTo>
                <a:lnTo>
                  <a:pt x="135706" y="49254"/>
                </a:lnTo>
                <a:lnTo>
                  <a:pt x="134024" y="46126"/>
                </a:lnTo>
                <a:lnTo>
                  <a:pt x="131490" y="44042"/>
                </a:lnTo>
                <a:lnTo>
                  <a:pt x="129096" y="43357"/>
                </a:lnTo>
                <a:lnTo>
                  <a:pt x="126794" y="43607"/>
                </a:lnTo>
                <a:lnTo>
                  <a:pt x="124554" y="44478"/>
                </a:lnTo>
                <a:lnTo>
                  <a:pt x="122065" y="52973"/>
                </a:lnTo>
                <a:lnTo>
                  <a:pt x="121401" y="59189"/>
                </a:lnTo>
                <a:lnTo>
                  <a:pt x="130580" y="84793"/>
                </a:lnTo>
                <a:lnTo>
                  <a:pt x="150077" y="111351"/>
                </a:lnTo>
                <a:lnTo>
                  <a:pt x="196274" y="1478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396"/>
          <p:cNvGrpSpPr/>
          <p:nvPr/>
        </p:nvGrpSpPr>
        <p:grpSpPr>
          <a:xfrm>
            <a:off x="5486400" y="541049"/>
            <a:ext cx="526491" cy="375609"/>
            <a:chOff x="5486400" y="541049"/>
            <a:chExt cx="526491" cy="375609"/>
          </a:xfrm>
        </p:grpSpPr>
        <p:sp>
          <p:nvSpPr>
            <p:cNvPr id="383" name="SMARTInkShape-1928"/>
            <p:cNvSpPr/>
            <p:nvPr>
              <p:custDataLst>
                <p:tags r:id="rId33"/>
              </p:custDataLst>
            </p:nvPr>
          </p:nvSpPr>
          <p:spPr>
            <a:xfrm>
              <a:off x="5486400" y="541049"/>
              <a:ext cx="118154" cy="326249"/>
            </a:xfrm>
            <a:custGeom>
              <a:avLst/>
              <a:gdLst/>
              <a:ahLst/>
              <a:cxnLst/>
              <a:rect l="0" t="0" r="0" b="0"/>
              <a:pathLst>
                <a:path w="118154" h="326249">
                  <a:moveTo>
                    <a:pt x="12700" y="24101"/>
                  </a:moveTo>
                  <a:lnTo>
                    <a:pt x="12700" y="24101"/>
                  </a:lnTo>
                  <a:lnTo>
                    <a:pt x="12700" y="9795"/>
                  </a:lnTo>
                  <a:lnTo>
                    <a:pt x="14582" y="5278"/>
                  </a:lnTo>
                  <a:lnTo>
                    <a:pt x="16071" y="3086"/>
                  </a:lnTo>
                  <a:lnTo>
                    <a:pt x="19607" y="650"/>
                  </a:lnTo>
                  <a:lnTo>
                    <a:pt x="21538" y="0"/>
                  </a:lnTo>
                  <a:lnTo>
                    <a:pt x="23532" y="978"/>
                  </a:lnTo>
                  <a:lnTo>
                    <a:pt x="27627" y="5828"/>
                  </a:lnTo>
                  <a:lnTo>
                    <a:pt x="30230" y="47198"/>
                  </a:lnTo>
                  <a:lnTo>
                    <a:pt x="28017" y="79522"/>
                  </a:lnTo>
                  <a:lnTo>
                    <a:pt x="26563" y="118818"/>
                  </a:lnTo>
                  <a:lnTo>
                    <a:pt x="25917" y="161447"/>
                  </a:lnTo>
                  <a:lnTo>
                    <a:pt x="25630" y="203912"/>
                  </a:lnTo>
                  <a:lnTo>
                    <a:pt x="25502" y="240660"/>
                  </a:lnTo>
                  <a:lnTo>
                    <a:pt x="27312" y="285352"/>
                  </a:lnTo>
                  <a:lnTo>
                    <a:pt x="28554" y="313410"/>
                  </a:lnTo>
                  <a:lnTo>
                    <a:pt x="26023" y="325841"/>
                  </a:lnTo>
                  <a:lnTo>
                    <a:pt x="26521" y="325450"/>
                  </a:lnTo>
                  <a:lnTo>
                    <a:pt x="28956" y="321252"/>
                  </a:lnTo>
                  <a:lnTo>
                    <a:pt x="38289" y="278566"/>
                  </a:lnTo>
                  <a:lnTo>
                    <a:pt x="43829" y="255024"/>
                  </a:lnTo>
                  <a:lnTo>
                    <a:pt x="63862" y="222485"/>
                  </a:lnTo>
                  <a:lnTo>
                    <a:pt x="70951" y="218105"/>
                  </a:lnTo>
                  <a:lnTo>
                    <a:pt x="74818" y="216937"/>
                  </a:lnTo>
                  <a:lnTo>
                    <a:pt x="78101" y="218275"/>
                  </a:lnTo>
                  <a:lnTo>
                    <a:pt x="111582" y="259442"/>
                  </a:lnTo>
                  <a:lnTo>
                    <a:pt x="116618" y="271925"/>
                  </a:lnTo>
                  <a:lnTo>
                    <a:pt x="118153" y="284528"/>
                  </a:lnTo>
                  <a:lnTo>
                    <a:pt x="116483" y="297185"/>
                  </a:lnTo>
                  <a:lnTo>
                    <a:pt x="112227" y="302818"/>
                  </a:lnTo>
                  <a:lnTo>
                    <a:pt x="98092" y="312840"/>
                  </a:lnTo>
                  <a:lnTo>
                    <a:pt x="55908" y="324997"/>
                  </a:lnTo>
                  <a:lnTo>
                    <a:pt x="16635" y="326248"/>
                  </a:lnTo>
                  <a:lnTo>
                    <a:pt x="8974" y="325016"/>
                  </a:lnTo>
                  <a:lnTo>
                    <a:pt x="4571" y="321372"/>
                  </a:lnTo>
                  <a:lnTo>
                    <a:pt x="2342" y="316120"/>
                  </a:lnTo>
                  <a:lnTo>
                    <a:pt x="0" y="29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929"/>
            <p:cNvSpPr/>
            <p:nvPr>
              <p:custDataLst>
                <p:tags r:id="rId34"/>
              </p:custDataLst>
            </p:nvPr>
          </p:nvSpPr>
          <p:spPr>
            <a:xfrm>
              <a:off x="5808915" y="628773"/>
              <a:ext cx="203976" cy="287885"/>
            </a:xfrm>
            <a:custGeom>
              <a:avLst/>
              <a:gdLst/>
              <a:ahLst/>
              <a:cxnLst/>
              <a:rect l="0" t="0" r="0" b="0"/>
              <a:pathLst>
                <a:path w="203976" h="287885">
                  <a:moveTo>
                    <a:pt x="45785" y="18927"/>
                  </a:moveTo>
                  <a:lnTo>
                    <a:pt x="45785" y="18927"/>
                  </a:lnTo>
                  <a:lnTo>
                    <a:pt x="42414" y="12185"/>
                  </a:lnTo>
                  <a:lnTo>
                    <a:pt x="36996" y="6994"/>
                  </a:lnTo>
                  <a:lnTo>
                    <a:pt x="28761" y="1283"/>
                  </a:lnTo>
                  <a:lnTo>
                    <a:pt x="21446" y="0"/>
                  </a:lnTo>
                  <a:lnTo>
                    <a:pt x="22737" y="1813"/>
                  </a:lnTo>
                  <a:lnTo>
                    <a:pt x="36059" y="12097"/>
                  </a:lnTo>
                  <a:lnTo>
                    <a:pt x="78644" y="37856"/>
                  </a:lnTo>
                  <a:lnTo>
                    <a:pt x="115258" y="61146"/>
                  </a:lnTo>
                  <a:lnTo>
                    <a:pt x="157711" y="88336"/>
                  </a:lnTo>
                  <a:lnTo>
                    <a:pt x="198165" y="120992"/>
                  </a:lnTo>
                  <a:lnTo>
                    <a:pt x="201705" y="126143"/>
                  </a:lnTo>
                  <a:lnTo>
                    <a:pt x="203696" y="133009"/>
                  </a:lnTo>
                  <a:lnTo>
                    <a:pt x="203975" y="135199"/>
                  </a:lnTo>
                  <a:lnTo>
                    <a:pt x="202405" y="139512"/>
                  </a:lnTo>
                  <a:lnTo>
                    <a:pt x="200998" y="141651"/>
                  </a:lnTo>
                  <a:lnTo>
                    <a:pt x="192277" y="148031"/>
                  </a:lnTo>
                  <a:lnTo>
                    <a:pt x="147154" y="171884"/>
                  </a:lnTo>
                  <a:lnTo>
                    <a:pt x="105465" y="202706"/>
                  </a:lnTo>
                  <a:lnTo>
                    <a:pt x="66380" y="235172"/>
                  </a:lnTo>
                  <a:lnTo>
                    <a:pt x="24532" y="265391"/>
                  </a:lnTo>
                  <a:lnTo>
                    <a:pt x="0" y="286896"/>
                  </a:lnTo>
                  <a:lnTo>
                    <a:pt x="1151" y="287884"/>
                  </a:lnTo>
                  <a:lnTo>
                    <a:pt x="20385" y="285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397"/>
          <p:cNvGrpSpPr/>
          <p:nvPr/>
        </p:nvGrpSpPr>
        <p:grpSpPr>
          <a:xfrm>
            <a:off x="3150853" y="515980"/>
            <a:ext cx="1592598" cy="480971"/>
            <a:chOff x="3150853" y="515980"/>
            <a:chExt cx="1592598" cy="480971"/>
          </a:xfrm>
        </p:grpSpPr>
        <p:sp>
          <p:nvSpPr>
            <p:cNvPr id="386" name="SMARTInkShape-1930"/>
            <p:cNvSpPr/>
            <p:nvPr>
              <p:custDataLst>
                <p:tags r:id="rId21"/>
              </p:custDataLst>
            </p:nvPr>
          </p:nvSpPr>
          <p:spPr>
            <a:xfrm>
              <a:off x="3990656" y="668388"/>
              <a:ext cx="136845" cy="159749"/>
            </a:xfrm>
            <a:custGeom>
              <a:avLst/>
              <a:gdLst/>
              <a:ahLst/>
              <a:cxnLst/>
              <a:rect l="0" t="0" r="0" b="0"/>
              <a:pathLst>
                <a:path w="136845" h="159749">
                  <a:moveTo>
                    <a:pt x="117794" y="36462"/>
                  </a:moveTo>
                  <a:lnTo>
                    <a:pt x="117794" y="36462"/>
                  </a:lnTo>
                  <a:lnTo>
                    <a:pt x="91279" y="13318"/>
                  </a:lnTo>
                  <a:lnTo>
                    <a:pt x="67479" y="2048"/>
                  </a:lnTo>
                  <a:lnTo>
                    <a:pt x="57567" y="0"/>
                  </a:lnTo>
                  <a:lnTo>
                    <a:pt x="46576" y="2853"/>
                  </a:lnTo>
                  <a:lnTo>
                    <a:pt x="40682" y="5589"/>
                  </a:lnTo>
                  <a:lnTo>
                    <a:pt x="22273" y="26295"/>
                  </a:lnTo>
                  <a:lnTo>
                    <a:pt x="6785" y="58144"/>
                  </a:lnTo>
                  <a:lnTo>
                    <a:pt x="0" y="94392"/>
                  </a:lnTo>
                  <a:lnTo>
                    <a:pt x="4732" y="128572"/>
                  </a:lnTo>
                  <a:lnTo>
                    <a:pt x="13216" y="144663"/>
                  </a:lnTo>
                  <a:lnTo>
                    <a:pt x="18442" y="150929"/>
                  </a:lnTo>
                  <a:lnTo>
                    <a:pt x="31774" y="157892"/>
                  </a:lnTo>
                  <a:lnTo>
                    <a:pt x="39281" y="159748"/>
                  </a:lnTo>
                  <a:lnTo>
                    <a:pt x="46402" y="158870"/>
                  </a:lnTo>
                  <a:lnTo>
                    <a:pt x="59958" y="152249"/>
                  </a:lnTo>
                  <a:lnTo>
                    <a:pt x="71158" y="138487"/>
                  </a:lnTo>
                  <a:lnTo>
                    <a:pt x="89845" y="94166"/>
                  </a:lnTo>
                  <a:lnTo>
                    <a:pt x="96281" y="50813"/>
                  </a:lnTo>
                  <a:lnTo>
                    <a:pt x="94592" y="39783"/>
                  </a:lnTo>
                  <a:lnTo>
                    <a:pt x="93154" y="37265"/>
                  </a:lnTo>
                  <a:lnTo>
                    <a:pt x="91489" y="36292"/>
                  </a:lnTo>
                  <a:lnTo>
                    <a:pt x="89674" y="36348"/>
                  </a:lnTo>
                  <a:lnTo>
                    <a:pt x="87657" y="45819"/>
                  </a:lnTo>
                  <a:lnTo>
                    <a:pt x="88403" y="69103"/>
                  </a:lnTo>
                  <a:lnTo>
                    <a:pt x="92737" y="86247"/>
                  </a:lnTo>
                  <a:lnTo>
                    <a:pt x="107782" y="114321"/>
                  </a:lnTo>
                  <a:lnTo>
                    <a:pt x="136844" y="14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931"/>
            <p:cNvSpPr/>
            <p:nvPr>
              <p:custDataLst>
                <p:tags r:id="rId22"/>
              </p:custDataLst>
            </p:nvPr>
          </p:nvSpPr>
          <p:spPr>
            <a:xfrm>
              <a:off x="3839588" y="559556"/>
              <a:ext cx="116463" cy="323095"/>
            </a:xfrm>
            <a:custGeom>
              <a:avLst/>
              <a:gdLst/>
              <a:ahLst/>
              <a:cxnLst/>
              <a:rect l="0" t="0" r="0" b="0"/>
              <a:pathLst>
                <a:path w="116463" h="323095">
                  <a:moveTo>
                    <a:pt x="116462" y="30994"/>
                  </a:moveTo>
                  <a:lnTo>
                    <a:pt x="116462" y="30994"/>
                  </a:lnTo>
                  <a:lnTo>
                    <a:pt x="115756" y="16491"/>
                  </a:lnTo>
                  <a:lnTo>
                    <a:pt x="110995" y="1794"/>
                  </a:lnTo>
                  <a:lnTo>
                    <a:pt x="109289" y="944"/>
                  </a:lnTo>
                  <a:lnTo>
                    <a:pt x="103633" y="0"/>
                  </a:lnTo>
                  <a:lnTo>
                    <a:pt x="85771" y="12952"/>
                  </a:lnTo>
                  <a:lnTo>
                    <a:pt x="50087" y="59232"/>
                  </a:lnTo>
                  <a:lnTo>
                    <a:pt x="32399" y="92228"/>
                  </a:lnTo>
                  <a:lnTo>
                    <a:pt x="17011" y="128059"/>
                  </a:lnTo>
                  <a:lnTo>
                    <a:pt x="5234" y="165151"/>
                  </a:lnTo>
                  <a:lnTo>
                    <a:pt x="0" y="202802"/>
                  </a:lnTo>
                  <a:lnTo>
                    <a:pt x="7166" y="249587"/>
                  </a:lnTo>
                  <a:lnTo>
                    <a:pt x="22695" y="286889"/>
                  </a:lnTo>
                  <a:lnTo>
                    <a:pt x="36452" y="303710"/>
                  </a:lnTo>
                  <a:lnTo>
                    <a:pt x="59312" y="32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932"/>
            <p:cNvSpPr/>
            <p:nvPr>
              <p:custDataLst>
                <p:tags r:id="rId23"/>
              </p:custDataLst>
            </p:nvPr>
          </p:nvSpPr>
          <p:spPr>
            <a:xfrm>
              <a:off x="3615841" y="723900"/>
              <a:ext cx="137010" cy="31751"/>
            </a:xfrm>
            <a:custGeom>
              <a:avLst/>
              <a:gdLst/>
              <a:ahLst/>
              <a:cxnLst/>
              <a:rect l="0" t="0" r="0" b="0"/>
              <a:pathLst>
                <a:path w="1370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3" y="31750"/>
                  </a:lnTo>
                  <a:lnTo>
                    <a:pt x="44827" y="19817"/>
                  </a:lnTo>
                  <a:lnTo>
                    <a:pt x="86412" y="11046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33"/>
            <p:cNvSpPr/>
            <p:nvPr>
              <p:custDataLst>
                <p:tags r:id="rId24"/>
              </p:custDataLst>
            </p:nvPr>
          </p:nvSpPr>
          <p:spPr>
            <a:xfrm>
              <a:off x="3697674" y="515980"/>
              <a:ext cx="93277" cy="360321"/>
            </a:xfrm>
            <a:custGeom>
              <a:avLst/>
              <a:gdLst/>
              <a:ahLst/>
              <a:cxnLst/>
              <a:rect l="0" t="0" r="0" b="0"/>
              <a:pathLst>
                <a:path w="93277" h="360321">
                  <a:moveTo>
                    <a:pt x="93276" y="49170"/>
                  </a:moveTo>
                  <a:lnTo>
                    <a:pt x="93276" y="49170"/>
                  </a:lnTo>
                  <a:lnTo>
                    <a:pt x="60337" y="3870"/>
                  </a:lnTo>
                  <a:lnTo>
                    <a:pt x="51825" y="814"/>
                  </a:lnTo>
                  <a:lnTo>
                    <a:pt x="46592" y="0"/>
                  </a:lnTo>
                  <a:lnTo>
                    <a:pt x="41692" y="1573"/>
                  </a:lnTo>
                  <a:lnTo>
                    <a:pt x="32485" y="8966"/>
                  </a:lnTo>
                  <a:lnTo>
                    <a:pt x="15997" y="31770"/>
                  </a:lnTo>
                  <a:lnTo>
                    <a:pt x="4448" y="74353"/>
                  </a:lnTo>
                  <a:lnTo>
                    <a:pt x="880" y="112809"/>
                  </a:lnTo>
                  <a:lnTo>
                    <a:pt x="0" y="155065"/>
                  </a:lnTo>
                  <a:lnTo>
                    <a:pt x="1961" y="197364"/>
                  </a:lnTo>
                  <a:lnTo>
                    <a:pt x="5184" y="239682"/>
                  </a:lnTo>
                  <a:lnTo>
                    <a:pt x="8968" y="279187"/>
                  </a:lnTo>
                  <a:lnTo>
                    <a:pt x="14360" y="323110"/>
                  </a:lnTo>
                  <a:lnTo>
                    <a:pt x="17076" y="36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34"/>
            <p:cNvSpPr/>
            <p:nvPr>
              <p:custDataLst>
                <p:tags r:id="rId25"/>
              </p:custDataLst>
            </p:nvPr>
          </p:nvSpPr>
          <p:spPr>
            <a:xfrm>
              <a:off x="3524250" y="6159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44450" y="12700"/>
                  </a:moveTo>
                  <a:lnTo>
                    <a:pt x="444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35"/>
            <p:cNvSpPr/>
            <p:nvPr>
              <p:custDataLst>
                <p:tags r:id="rId26"/>
              </p:custDataLst>
            </p:nvPr>
          </p:nvSpPr>
          <p:spPr>
            <a:xfrm>
              <a:off x="3575311" y="736600"/>
              <a:ext cx="6090" cy="107951"/>
            </a:xfrm>
            <a:custGeom>
              <a:avLst/>
              <a:gdLst/>
              <a:ahLst/>
              <a:cxnLst/>
              <a:rect l="0" t="0" r="0" b="0"/>
              <a:pathLst>
                <a:path w="6090" h="10795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0" y="50280"/>
                  </a:lnTo>
                  <a:lnTo>
                    <a:pt x="608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36"/>
            <p:cNvSpPr/>
            <p:nvPr>
              <p:custDataLst>
                <p:tags r:id="rId27"/>
              </p:custDataLst>
            </p:nvPr>
          </p:nvSpPr>
          <p:spPr>
            <a:xfrm>
              <a:off x="3384550" y="722813"/>
              <a:ext cx="107951" cy="159640"/>
            </a:xfrm>
            <a:custGeom>
              <a:avLst/>
              <a:gdLst/>
              <a:ahLst/>
              <a:cxnLst/>
              <a:rect l="0" t="0" r="0" b="0"/>
              <a:pathLst>
                <a:path w="107951" h="159640">
                  <a:moveTo>
                    <a:pt x="0" y="39187"/>
                  </a:moveTo>
                  <a:lnTo>
                    <a:pt x="0" y="39187"/>
                  </a:lnTo>
                  <a:lnTo>
                    <a:pt x="0" y="28252"/>
                  </a:lnTo>
                  <a:lnTo>
                    <a:pt x="0" y="75338"/>
                  </a:lnTo>
                  <a:lnTo>
                    <a:pt x="5069" y="120490"/>
                  </a:lnTo>
                  <a:lnTo>
                    <a:pt x="12191" y="159540"/>
                  </a:lnTo>
                  <a:lnTo>
                    <a:pt x="12361" y="159639"/>
                  </a:lnTo>
                  <a:lnTo>
                    <a:pt x="7203" y="117724"/>
                  </a:lnTo>
                  <a:lnTo>
                    <a:pt x="9973" y="75706"/>
                  </a:lnTo>
                  <a:lnTo>
                    <a:pt x="15263" y="37621"/>
                  </a:lnTo>
                  <a:lnTo>
                    <a:pt x="23011" y="20617"/>
                  </a:lnTo>
                  <a:lnTo>
                    <a:pt x="37392" y="4992"/>
                  </a:lnTo>
                  <a:lnTo>
                    <a:pt x="41861" y="1574"/>
                  </a:lnTo>
                  <a:lnTo>
                    <a:pt x="46958" y="0"/>
                  </a:lnTo>
                  <a:lnTo>
                    <a:pt x="58264" y="134"/>
                  </a:lnTo>
                  <a:lnTo>
                    <a:pt x="70345" y="6308"/>
                  </a:lnTo>
                  <a:lnTo>
                    <a:pt x="76530" y="10918"/>
                  </a:lnTo>
                  <a:lnTo>
                    <a:pt x="85284" y="23565"/>
                  </a:lnTo>
                  <a:lnTo>
                    <a:pt x="96652" y="58052"/>
                  </a:lnTo>
                  <a:lnTo>
                    <a:pt x="102830" y="100502"/>
                  </a:lnTo>
                  <a:lnTo>
                    <a:pt x="107950" y="140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37"/>
            <p:cNvSpPr/>
            <p:nvPr>
              <p:custDataLst>
                <p:tags r:id="rId28"/>
              </p:custDataLst>
            </p:nvPr>
          </p:nvSpPr>
          <p:spPr>
            <a:xfrm>
              <a:off x="3150853" y="540273"/>
              <a:ext cx="198032" cy="382261"/>
            </a:xfrm>
            <a:custGeom>
              <a:avLst/>
              <a:gdLst/>
              <a:ahLst/>
              <a:cxnLst/>
              <a:rect l="0" t="0" r="0" b="0"/>
              <a:pathLst>
                <a:path w="198032" h="382261">
                  <a:moveTo>
                    <a:pt x="36847" y="12177"/>
                  </a:moveTo>
                  <a:lnTo>
                    <a:pt x="36847" y="12177"/>
                  </a:lnTo>
                  <a:lnTo>
                    <a:pt x="36847" y="1242"/>
                  </a:lnTo>
                  <a:lnTo>
                    <a:pt x="36141" y="654"/>
                  </a:lnTo>
                  <a:lnTo>
                    <a:pt x="33476" y="0"/>
                  </a:lnTo>
                  <a:lnTo>
                    <a:pt x="31777" y="1942"/>
                  </a:lnTo>
                  <a:lnTo>
                    <a:pt x="26016" y="16200"/>
                  </a:lnTo>
                  <a:lnTo>
                    <a:pt x="17748" y="57552"/>
                  </a:lnTo>
                  <a:lnTo>
                    <a:pt x="13542" y="88788"/>
                  </a:lnTo>
                  <a:lnTo>
                    <a:pt x="9321" y="126189"/>
                  </a:lnTo>
                  <a:lnTo>
                    <a:pt x="5093" y="168212"/>
                  </a:lnTo>
                  <a:lnTo>
                    <a:pt x="1568" y="212054"/>
                  </a:lnTo>
                  <a:lnTo>
                    <a:pt x="0" y="255057"/>
                  </a:lnTo>
                  <a:lnTo>
                    <a:pt x="3067" y="292044"/>
                  </a:lnTo>
                  <a:lnTo>
                    <a:pt x="14609" y="334989"/>
                  </a:lnTo>
                  <a:lnTo>
                    <a:pt x="34101" y="371413"/>
                  </a:lnTo>
                  <a:lnTo>
                    <a:pt x="39955" y="376551"/>
                  </a:lnTo>
                  <a:lnTo>
                    <a:pt x="53986" y="382260"/>
                  </a:lnTo>
                  <a:lnTo>
                    <a:pt x="61678" y="381666"/>
                  </a:lnTo>
                  <a:lnTo>
                    <a:pt x="77752" y="375361"/>
                  </a:lnTo>
                  <a:lnTo>
                    <a:pt x="119088" y="344633"/>
                  </a:lnTo>
                  <a:lnTo>
                    <a:pt x="151713" y="306891"/>
                  </a:lnTo>
                  <a:lnTo>
                    <a:pt x="166921" y="281450"/>
                  </a:lnTo>
                  <a:lnTo>
                    <a:pt x="178383" y="248976"/>
                  </a:lnTo>
                  <a:lnTo>
                    <a:pt x="186300" y="207732"/>
                  </a:lnTo>
                  <a:lnTo>
                    <a:pt x="192171" y="161179"/>
                  </a:lnTo>
                  <a:lnTo>
                    <a:pt x="194724" y="136912"/>
                  </a:lnTo>
                  <a:lnTo>
                    <a:pt x="198031" y="92309"/>
                  </a:lnTo>
                  <a:lnTo>
                    <a:pt x="195221" y="48777"/>
                  </a:lnTo>
                  <a:lnTo>
                    <a:pt x="183868" y="18152"/>
                  </a:lnTo>
                  <a:lnTo>
                    <a:pt x="177993" y="8262"/>
                  </a:lnTo>
                  <a:lnTo>
                    <a:pt x="176547" y="31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38"/>
            <p:cNvSpPr/>
            <p:nvPr>
              <p:custDataLst>
                <p:tags r:id="rId29"/>
              </p:custDataLst>
            </p:nvPr>
          </p:nvSpPr>
          <p:spPr>
            <a:xfrm>
              <a:off x="4686300" y="9398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41940" y="1155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39"/>
            <p:cNvSpPr/>
            <p:nvPr>
              <p:custDataLst>
                <p:tags r:id="rId30"/>
              </p:custDataLst>
            </p:nvPr>
          </p:nvSpPr>
          <p:spPr>
            <a:xfrm>
              <a:off x="4572000" y="517042"/>
              <a:ext cx="68405" cy="327509"/>
            </a:xfrm>
            <a:custGeom>
              <a:avLst/>
              <a:gdLst/>
              <a:ahLst/>
              <a:cxnLst/>
              <a:rect l="0" t="0" r="0" b="0"/>
              <a:pathLst>
                <a:path w="68405" h="327509">
                  <a:moveTo>
                    <a:pt x="12700" y="3658"/>
                  </a:moveTo>
                  <a:lnTo>
                    <a:pt x="12700" y="3658"/>
                  </a:lnTo>
                  <a:lnTo>
                    <a:pt x="9042" y="0"/>
                  </a:lnTo>
                  <a:lnTo>
                    <a:pt x="28200" y="25639"/>
                  </a:lnTo>
                  <a:lnTo>
                    <a:pt x="49435" y="63479"/>
                  </a:lnTo>
                  <a:lnTo>
                    <a:pt x="62893" y="96568"/>
                  </a:lnTo>
                  <a:lnTo>
                    <a:pt x="68404" y="134321"/>
                  </a:lnTo>
                  <a:lnTo>
                    <a:pt x="66385" y="173914"/>
                  </a:lnTo>
                  <a:lnTo>
                    <a:pt x="56080" y="212677"/>
                  </a:lnTo>
                  <a:lnTo>
                    <a:pt x="37783" y="260088"/>
                  </a:lnTo>
                  <a:lnTo>
                    <a:pt x="14048" y="302483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40"/>
            <p:cNvSpPr/>
            <p:nvPr>
              <p:custDataLst>
                <p:tags r:id="rId31"/>
              </p:custDataLst>
            </p:nvPr>
          </p:nvSpPr>
          <p:spPr>
            <a:xfrm>
              <a:off x="4409592" y="524562"/>
              <a:ext cx="106136" cy="329705"/>
            </a:xfrm>
            <a:custGeom>
              <a:avLst/>
              <a:gdLst/>
              <a:ahLst/>
              <a:cxnLst/>
              <a:rect l="0" t="0" r="0" b="0"/>
              <a:pathLst>
                <a:path w="106136" h="329705">
                  <a:moveTo>
                    <a:pt x="3658" y="8838"/>
                  </a:moveTo>
                  <a:lnTo>
                    <a:pt x="3658" y="8838"/>
                  </a:lnTo>
                  <a:lnTo>
                    <a:pt x="287" y="5467"/>
                  </a:lnTo>
                  <a:lnTo>
                    <a:pt x="0" y="3768"/>
                  </a:lnTo>
                  <a:lnTo>
                    <a:pt x="513" y="1930"/>
                  </a:lnTo>
                  <a:lnTo>
                    <a:pt x="1562" y="0"/>
                  </a:lnTo>
                  <a:lnTo>
                    <a:pt x="2966" y="124"/>
                  </a:lnTo>
                  <a:lnTo>
                    <a:pt x="6408" y="4024"/>
                  </a:lnTo>
                  <a:lnTo>
                    <a:pt x="12313" y="24267"/>
                  </a:lnTo>
                  <a:lnTo>
                    <a:pt x="15159" y="62720"/>
                  </a:lnTo>
                  <a:lnTo>
                    <a:pt x="15825" y="97461"/>
                  </a:lnTo>
                  <a:lnTo>
                    <a:pt x="16121" y="136421"/>
                  </a:lnTo>
                  <a:lnTo>
                    <a:pt x="16253" y="177254"/>
                  </a:lnTo>
                  <a:lnTo>
                    <a:pt x="14429" y="217040"/>
                  </a:lnTo>
                  <a:lnTo>
                    <a:pt x="11973" y="253772"/>
                  </a:lnTo>
                  <a:lnTo>
                    <a:pt x="10591" y="294724"/>
                  </a:lnTo>
                  <a:lnTo>
                    <a:pt x="10267" y="308289"/>
                  </a:lnTo>
                  <a:lnTo>
                    <a:pt x="9475" y="310778"/>
                  </a:lnTo>
                  <a:lnTo>
                    <a:pt x="8242" y="311026"/>
                  </a:lnTo>
                  <a:lnTo>
                    <a:pt x="6714" y="309780"/>
                  </a:lnTo>
                  <a:lnTo>
                    <a:pt x="6898" y="300869"/>
                  </a:lnTo>
                  <a:lnTo>
                    <a:pt x="16136" y="262040"/>
                  </a:lnTo>
                  <a:lnTo>
                    <a:pt x="30873" y="227873"/>
                  </a:lnTo>
                  <a:lnTo>
                    <a:pt x="48646" y="205519"/>
                  </a:lnTo>
                  <a:lnTo>
                    <a:pt x="53405" y="202048"/>
                  </a:lnTo>
                  <a:lnTo>
                    <a:pt x="57283" y="200439"/>
                  </a:lnTo>
                  <a:lnTo>
                    <a:pt x="60575" y="200072"/>
                  </a:lnTo>
                  <a:lnTo>
                    <a:pt x="67995" y="203427"/>
                  </a:lnTo>
                  <a:lnTo>
                    <a:pt x="84257" y="217079"/>
                  </a:lnTo>
                  <a:lnTo>
                    <a:pt x="96840" y="235953"/>
                  </a:lnTo>
                  <a:lnTo>
                    <a:pt x="106135" y="259419"/>
                  </a:lnTo>
                  <a:lnTo>
                    <a:pt x="105413" y="275900"/>
                  </a:lnTo>
                  <a:lnTo>
                    <a:pt x="103244" y="284246"/>
                  </a:lnTo>
                  <a:lnTo>
                    <a:pt x="93310" y="299164"/>
                  </a:lnTo>
                  <a:lnTo>
                    <a:pt x="78781" y="312144"/>
                  </a:lnTo>
                  <a:lnTo>
                    <a:pt x="50768" y="325974"/>
                  </a:lnTo>
                  <a:lnTo>
                    <a:pt x="30475" y="329704"/>
                  </a:lnTo>
                  <a:lnTo>
                    <a:pt x="22242" y="328582"/>
                  </a:lnTo>
                  <a:lnTo>
                    <a:pt x="9330" y="321691"/>
                  </a:lnTo>
                  <a:lnTo>
                    <a:pt x="6735" y="314773"/>
                  </a:lnTo>
                  <a:lnTo>
                    <a:pt x="10008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941"/>
            <p:cNvSpPr/>
            <p:nvPr>
              <p:custDataLst>
                <p:tags r:id="rId32"/>
              </p:custDataLst>
            </p:nvPr>
          </p:nvSpPr>
          <p:spPr>
            <a:xfrm>
              <a:off x="4203700" y="819150"/>
              <a:ext cx="22422" cy="82551"/>
            </a:xfrm>
            <a:custGeom>
              <a:avLst/>
              <a:gdLst/>
              <a:ahLst/>
              <a:cxnLst/>
              <a:rect l="0" t="0" r="0" b="0"/>
              <a:pathLst>
                <a:path w="22422" h="8255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1146" y="24419"/>
                  </a:lnTo>
                  <a:lnTo>
                    <a:pt x="4683" y="720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398"/>
          <p:cNvGrpSpPr/>
          <p:nvPr/>
        </p:nvGrpSpPr>
        <p:grpSpPr>
          <a:xfrm>
            <a:off x="2019300" y="536379"/>
            <a:ext cx="742951" cy="454222"/>
            <a:chOff x="2019300" y="536379"/>
            <a:chExt cx="742951" cy="454222"/>
          </a:xfrm>
        </p:grpSpPr>
        <p:sp>
          <p:nvSpPr>
            <p:cNvPr id="399" name="SMARTInkShape-1942"/>
            <p:cNvSpPr/>
            <p:nvPr>
              <p:custDataLst>
                <p:tags r:id="rId18"/>
              </p:custDataLst>
            </p:nvPr>
          </p:nvSpPr>
          <p:spPr>
            <a:xfrm>
              <a:off x="2489617" y="776992"/>
              <a:ext cx="272634" cy="82541"/>
            </a:xfrm>
            <a:custGeom>
              <a:avLst/>
              <a:gdLst/>
              <a:ahLst/>
              <a:cxnLst/>
              <a:rect l="0" t="0" r="0" b="0"/>
              <a:pathLst>
                <a:path w="272634" h="82541">
                  <a:moveTo>
                    <a:pt x="18633" y="73908"/>
                  </a:moveTo>
                  <a:lnTo>
                    <a:pt x="18633" y="73908"/>
                  </a:lnTo>
                  <a:lnTo>
                    <a:pt x="4327" y="73908"/>
                  </a:lnTo>
                  <a:lnTo>
                    <a:pt x="2746" y="73202"/>
                  </a:lnTo>
                  <a:lnTo>
                    <a:pt x="1692" y="72027"/>
                  </a:lnTo>
                  <a:lnTo>
                    <a:pt x="989" y="70537"/>
                  </a:lnTo>
                  <a:lnTo>
                    <a:pt x="0" y="61699"/>
                  </a:lnTo>
                  <a:lnTo>
                    <a:pt x="9819" y="43401"/>
                  </a:lnTo>
                  <a:lnTo>
                    <a:pt x="26134" y="20105"/>
                  </a:lnTo>
                  <a:lnTo>
                    <a:pt x="40076" y="9309"/>
                  </a:lnTo>
                  <a:lnTo>
                    <a:pt x="55680" y="2864"/>
                  </a:lnTo>
                  <a:lnTo>
                    <a:pt x="72022" y="0"/>
                  </a:lnTo>
                  <a:lnTo>
                    <a:pt x="88693" y="4371"/>
                  </a:lnTo>
                  <a:lnTo>
                    <a:pt x="113945" y="20614"/>
                  </a:lnTo>
                  <a:lnTo>
                    <a:pt x="156930" y="58893"/>
                  </a:lnTo>
                  <a:lnTo>
                    <a:pt x="185983" y="77456"/>
                  </a:lnTo>
                  <a:lnTo>
                    <a:pt x="204018" y="82540"/>
                  </a:lnTo>
                  <a:lnTo>
                    <a:pt x="219559" y="81037"/>
                  </a:lnTo>
                  <a:lnTo>
                    <a:pt x="226667" y="78661"/>
                  </a:lnTo>
                  <a:lnTo>
                    <a:pt x="246784" y="61832"/>
                  </a:lnTo>
                  <a:lnTo>
                    <a:pt x="259408" y="38972"/>
                  </a:lnTo>
                  <a:lnTo>
                    <a:pt x="272633" y="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943"/>
            <p:cNvSpPr/>
            <p:nvPr>
              <p:custDataLst>
                <p:tags r:id="rId19"/>
              </p:custDataLst>
            </p:nvPr>
          </p:nvSpPr>
          <p:spPr>
            <a:xfrm>
              <a:off x="2044700" y="536379"/>
              <a:ext cx="234951" cy="454222"/>
            </a:xfrm>
            <a:custGeom>
              <a:avLst/>
              <a:gdLst/>
              <a:ahLst/>
              <a:cxnLst/>
              <a:rect l="0" t="0" r="0" b="0"/>
              <a:pathLst>
                <a:path w="234951" h="454222">
                  <a:moveTo>
                    <a:pt x="234950" y="3371"/>
                  </a:moveTo>
                  <a:lnTo>
                    <a:pt x="234950" y="3371"/>
                  </a:lnTo>
                  <a:lnTo>
                    <a:pt x="224837" y="0"/>
                  </a:lnTo>
                  <a:lnTo>
                    <a:pt x="214228" y="226"/>
                  </a:lnTo>
                  <a:lnTo>
                    <a:pt x="208435" y="1275"/>
                  </a:lnTo>
                  <a:lnTo>
                    <a:pt x="194473" y="11847"/>
                  </a:lnTo>
                  <a:lnTo>
                    <a:pt x="168864" y="45158"/>
                  </a:lnTo>
                  <a:lnTo>
                    <a:pt x="147723" y="80504"/>
                  </a:lnTo>
                  <a:lnTo>
                    <a:pt x="121864" y="126788"/>
                  </a:lnTo>
                  <a:lnTo>
                    <a:pt x="108759" y="153382"/>
                  </a:lnTo>
                  <a:lnTo>
                    <a:pt x="95790" y="181695"/>
                  </a:lnTo>
                  <a:lnTo>
                    <a:pt x="82910" y="211154"/>
                  </a:lnTo>
                  <a:lnTo>
                    <a:pt x="70795" y="240671"/>
                  </a:lnTo>
                  <a:lnTo>
                    <a:pt x="59191" y="270226"/>
                  </a:lnTo>
                  <a:lnTo>
                    <a:pt x="47928" y="299808"/>
                  </a:lnTo>
                  <a:lnTo>
                    <a:pt x="37596" y="326584"/>
                  </a:lnTo>
                  <a:lnTo>
                    <a:pt x="27886" y="351491"/>
                  </a:lnTo>
                  <a:lnTo>
                    <a:pt x="12394" y="394452"/>
                  </a:lnTo>
                  <a:lnTo>
                    <a:pt x="0" y="45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944"/>
            <p:cNvSpPr/>
            <p:nvPr>
              <p:custDataLst>
                <p:tags r:id="rId20"/>
              </p:custDataLst>
            </p:nvPr>
          </p:nvSpPr>
          <p:spPr>
            <a:xfrm>
              <a:off x="2019300" y="561779"/>
              <a:ext cx="254001" cy="384372"/>
            </a:xfrm>
            <a:custGeom>
              <a:avLst/>
              <a:gdLst/>
              <a:ahLst/>
              <a:cxnLst/>
              <a:rect l="0" t="0" r="0" b="0"/>
              <a:pathLst>
                <a:path w="254001" h="384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4637" y="38300"/>
                  </a:lnTo>
                  <a:lnTo>
                    <a:pt x="67135" y="73693"/>
                  </a:lnTo>
                  <a:lnTo>
                    <a:pt x="101334" y="117175"/>
                  </a:lnTo>
                  <a:lnTo>
                    <a:pt x="118356" y="140624"/>
                  </a:lnTo>
                  <a:lnTo>
                    <a:pt x="134643" y="165428"/>
                  </a:lnTo>
                  <a:lnTo>
                    <a:pt x="150440" y="191137"/>
                  </a:lnTo>
                  <a:lnTo>
                    <a:pt x="165910" y="217448"/>
                  </a:lnTo>
                  <a:lnTo>
                    <a:pt x="179751" y="242750"/>
                  </a:lnTo>
                  <a:lnTo>
                    <a:pt x="192506" y="267379"/>
                  </a:lnTo>
                  <a:lnTo>
                    <a:pt x="214675" y="311914"/>
                  </a:lnTo>
                  <a:lnTo>
                    <a:pt x="237644" y="357258"/>
                  </a:lnTo>
                  <a:lnTo>
                    <a:pt x="254000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SMARTInkShape-1945"/>
          <p:cNvSpPr/>
          <p:nvPr>
            <p:custDataLst>
              <p:tags r:id="rId11"/>
            </p:custDataLst>
          </p:nvPr>
        </p:nvSpPr>
        <p:spPr>
          <a:xfrm>
            <a:off x="1022350" y="546100"/>
            <a:ext cx="25401" cy="234951"/>
          </a:xfrm>
          <a:custGeom>
            <a:avLst/>
            <a:gdLst/>
            <a:ahLst/>
            <a:cxnLst/>
            <a:rect l="0" t="0" r="0" b="0"/>
            <a:pathLst>
              <a:path w="25401" h="234951">
                <a:moveTo>
                  <a:pt x="0" y="0"/>
                </a:moveTo>
                <a:lnTo>
                  <a:pt x="0" y="0"/>
                </a:lnTo>
                <a:lnTo>
                  <a:pt x="3763" y="44258"/>
                </a:lnTo>
                <a:lnTo>
                  <a:pt x="11933" y="90019"/>
                </a:lnTo>
                <a:lnTo>
                  <a:pt x="16593" y="126792"/>
                </a:lnTo>
                <a:lnTo>
                  <a:pt x="21015" y="161950"/>
                </a:lnTo>
                <a:lnTo>
                  <a:pt x="24101" y="206735"/>
                </a:lnTo>
                <a:lnTo>
                  <a:pt x="2540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" name="SMARTInkShape-Group400"/>
          <p:cNvGrpSpPr/>
          <p:nvPr/>
        </p:nvGrpSpPr>
        <p:grpSpPr>
          <a:xfrm>
            <a:off x="339855" y="522706"/>
            <a:ext cx="949196" cy="474245"/>
            <a:chOff x="339855" y="522706"/>
            <a:chExt cx="949196" cy="474245"/>
          </a:xfrm>
        </p:grpSpPr>
        <p:sp>
          <p:nvSpPr>
            <p:cNvPr id="404" name="SMARTInkShape-1946"/>
            <p:cNvSpPr/>
            <p:nvPr>
              <p:custDataLst>
                <p:tags r:id="rId12"/>
              </p:custDataLst>
            </p:nvPr>
          </p:nvSpPr>
          <p:spPr>
            <a:xfrm>
              <a:off x="1282700" y="781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947"/>
            <p:cNvSpPr/>
            <p:nvPr>
              <p:custDataLst>
                <p:tags r:id="rId13"/>
              </p:custDataLst>
            </p:nvPr>
          </p:nvSpPr>
          <p:spPr>
            <a:xfrm>
              <a:off x="1282700" y="628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948"/>
            <p:cNvSpPr/>
            <p:nvPr>
              <p:custDataLst>
                <p:tags r:id="rId14"/>
              </p:custDataLst>
            </p:nvPr>
          </p:nvSpPr>
          <p:spPr>
            <a:xfrm>
              <a:off x="755650" y="958850"/>
              <a:ext cx="317501" cy="38101"/>
            </a:xfrm>
            <a:custGeom>
              <a:avLst/>
              <a:gdLst/>
              <a:ahLst/>
              <a:cxnLst/>
              <a:rect l="0" t="0" r="0" b="0"/>
              <a:pathLst>
                <a:path w="317501" h="38101">
                  <a:moveTo>
                    <a:pt x="0" y="38100"/>
                  </a:moveTo>
                  <a:lnTo>
                    <a:pt x="0" y="38100"/>
                  </a:lnTo>
                  <a:lnTo>
                    <a:pt x="43365" y="36689"/>
                  </a:lnTo>
                  <a:lnTo>
                    <a:pt x="78070" y="31358"/>
                  </a:lnTo>
                  <a:lnTo>
                    <a:pt x="120775" y="26166"/>
                  </a:lnTo>
                  <a:lnTo>
                    <a:pt x="167272" y="20802"/>
                  </a:lnTo>
                  <a:lnTo>
                    <a:pt x="213808" y="13714"/>
                  </a:lnTo>
                  <a:lnTo>
                    <a:pt x="256598" y="7741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949"/>
            <p:cNvSpPr/>
            <p:nvPr>
              <p:custDataLst>
                <p:tags r:id="rId15"/>
              </p:custDataLst>
            </p:nvPr>
          </p:nvSpPr>
          <p:spPr>
            <a:xfrm>
              <a:off x="501650" y="667894"/>
              <a:ext cx="196851" cy="153857"/>
            </a:xfrm>
            <a:custGeom>
              <a:avLst/>
              <a:gdLst/>
              <a:ahLst/>
              <a:cxnLst/>
              <a:rect l="0" t="0" r="0" b="0"/>
              <a:pathLst>
                <a:path w="196851" h="1538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8789" y="572"/>
                  </a:lnTo>
                  <a:lnTo>
                    <a:pt x="12209" y="0"/>
                  </a:lnTo>
                  <a:lnTo>
                    <a:pt x="33878" y="5937"/>
                  </a:lnTo>
                  <a:lnTo>
                    <a:pt x="62641" y="23375"/>
                  </a:lnTo>
                  <a:lnTo>
                    <a:pt x="90135" y="49787"/>
                  </a:lnTo>
                  <a:lnTo>
                    <a:pt x="98151" y="71586"/>
                  </a:lnTo>
                  <a:lnTo>
                    <a:pt x="97950" y="94681"/>
                  </a:lnTo>
                  <a:lnTo>
                    <a:pt x="85937" y="126105"/>
                  </a:lnTo>
                  <a:lnTo>
                    <a:pt x="74883" y="142194"/>
                  </a:lnTo>
                  <a:lnTo>
                    <a:pt x="61033" y="150756"/>
                  </a:lnTo>
                  <a:lnTo>
                    <a:pt x="47587" y="153856"/>
                  </a:lnTo>
                  <a:lnTo>
                    <a:pt x="39259" y="152882"/>
                  </a:lnTo>
                  <a:lnTo>
                    <a:pt x="36756" y="150929"/>
                  </a:lnTo>
                  <a:lnTo>
                    <a:pt x="33975" y="144996"/>
                  </a:lnTo>
                  <a:lnTo>
                    <a:pt x="38383" y="133892"/>
                  </a:lnTo>
                  <a:lnTo>
                    <a:pt x="61831" y="97026"/>
                  </a:lnTo>
                  <a:lnTo>
                    <a:pt x="100957" y="51095"/>
                  </a:lnTo>
                  <a:lnTo>
                    <a:pt x="126663" y="15953"/>
                  </a:lnTo>
                  <a:lnTo>
                    <a:pt x="128186" y="11665"/>
                  </a:lnTo>
                  <a:lnTo>
                    <a:pt x="128496" y="8101"/>
                  </a:lnTo>
                  <a:lnTo>
                    <a:pt x="127998" y="5019"/>
                  </a:lnTo>
                  <a:lnTo>
                    <a:pt x="126254" y="5081"/>
                  </a:lnTo>
                  <a:lnTo>
                    <a:pt x="120554" y="10795"/>
                  </a:lnTo>
                  <a:lnTo>
                    <a:pt x="109411" y="32654"/>
                  </a:lnTo>
                  <a:lnTo>
                    <a:pt x="103914" y="61473"/>
                  </a:lnTo>
                  <a:lnTo>
                    <a:pt x="109028" y="92355"/>
                  </a:lnTo>
                  <a:lnTo>
                    <a:pt x="114313" y="100700"/>
                  </a:lnTo>
                  <a:lnTo>
                    <a:pt x="129593" y="113735"/>
                  </a:lnTo>
                  <a:lnTo>
                    <a:pt x="153788" y="118587"/>
                  </a:lnTo>
                  <a:lnTo>
                    <a:pt x="196850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50"/>
            <p:cNvSpPr/>
            <p:nvPr>
              <p:custDataLst>
                <p:tags r:id="rId16"/>
              </p:custDataLst>
            </p:nvPr>
          </p:nvSpPr>
          <p:spPr>
            <a:xfrm>
              <a:off x="431800" y="935675"/>
              <a:ext cx="673101" cy="23176"/>
            </a:xfrm>
            <a:custGeom>
              <a:avLst/>
              <a:gdLst/>
              <a:ahLst/>
              <a:cxnLst/>
              <a:rect l="0" t="0" r="0" b="0"/>
              <a:pathLst>
                <a:path w="673101" h="23176">
                  <a:moveTo>
                    <a:pt x="0" y="23175"/>
                  </a:moveTo>
                  <a:lnTo>
                    <a:pt x="0" y="23175"/>
                  </a:lnTo>
                  <a:lnTo>
                    <a:pt x="40399" y="23175"/>
                  </a:lnTo>
                  <a:lnTo>
                    <a:pt x="73223" y="23175"/>
                  </a:lnTo>
                  <a:lnTo>
                    <a:pt x="96793" y="23175"/>
                  </a:lnTo>
                  <a:lnTo>
                    <a:pt x="124501" y="23175"/>
                  </a:lnTo>
                  <a:lnTo>
                    <a:pt x="154967" y="23175"/>
                  </a:lnTo>
                  <a:lnTo>
                    <a:pt x="192212" y="22469"/>
                  </a:lnTo>
                  <a:lnTo>
                    <a:pt x="233974" y="21294"/>
                  </a:lnTo>
                  <a:lnTo>
                    <a:pt x="278750" y="19804"/>
                  </a:lnTo>
                  <a:lnTo>
                    <a:pt x="324122" y="17400"/>
                  </a:lnTo>
                  <a:lnTo>
                    <a:pt x="369892" y="14386"/>
                  </a:lnTo>
                  <a:lnTo>
                    <a:pt x="415928" y="10966"/>
                  </a:lnTo>
                  <a:lnTo>
                    <a:pt x="458613" y="7980"/>
                  </a:lnTo>
                  <a:lnTo>
                    <a:pt x="499064" y="5284"/>
                  </a:lnTo>
                  <a:lnTo>
                    <a:pt x="538026" y="2781"/>
                  </a:lnTo>
                  <a:lnTo>
                    <a:pt x="570351" y="1112"/>
                  </a:lnTo>
                  <a:lnTo>
                    <a:pt x="598250" y="0"/>
                  </a:lnTo>
                  <a:lnTo>
                    <a:pt x="639834" y="175"/>
                  </a:lnTo>
                  <a:lnTo>
                    <a:pt x="673100" y="1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51"/>
            <p:cNvSpPr/>
            <p:nvPr>
              <p:custDataLst>
                <p:tags r:id="rId17"/>
              </p:custDataLst>
            </p:nvPr>
          </p:nvSpPr>
          <p:spPr>
            <a:xfrm>
              <a:off x="339855" y="522706"/>
              <a:ext cx="199896" cy="327730"/>
            </a:xfrm>
            <a:custGeom>
              <a:avLst/>
              <a:gdLst/>
              <a:ahLst/>
              <a:cxnLst/>
              <a:rect l="0" t="0" r="0" b="0"/>
              <a:pathLst>
                <a:path w="199896" h="327730">
                  <a:moveTo>
                    <a:pt x="22095" y="67844"/>
                  </a:moveTo>
                  <a:lnTo>
                    <a:pt x="22095" y="67844"/>
                  </a:lnTo>
                  <a:lnTo>
                    <a:pt x="18724" y="67844"/>
                  </a:lnTo>
                  <a:lnTo>
                    <a:pt x="17731" y="68550"/>
                  </a:lnTo>
                  <a:lnTo>
                    <a:pt x="17069" y="69725"/>
                  </a:lnTo>
                  <a:lnTo>
                    <a:pt x="16628" y="71215"/>
                  </a:lnTo>
                  <a:lnTo>
                    <a:pt x="17039" y="72208"/>
                  </a:lnTo>
                  <a:lnTo>
                    <a:pt x="18019" y="72870"/>
                  </a:lnTo>
                  <a:lnTo>
                    <a:pt x="49373" y="83562"/>
                  </a:lnTo>
                  <a:lnTo>
                    <a:pt x="85679" y="77586"/>
                  </a:lnTo>
                  <a:lnTo>
                    <a:pt x="125601" y="63205"/>
                  </a:lnTo>
                  <a:lnTo>
                    <a:pt x="169854" y="36432"/>
                  </a:lnTo>
                  <a:lnTo>
                    <a:pt x="185428" y="17144"/>
                  </a:lnTo>
                  <a:lnTo>
                    <a:pt x="186723" y="12172"/>
                  </a:lnTo>
                  <a:lnTo>
                    <a:pt x="186174" y="8151"/>
                  </a:lnTo>
                  <a:lnTo>
                    <a:pt x="184398" y="4766"/>
                  </a:lnTo>
                  <a:lnTo>
                    <a:pt x="179686" y="2508"/>
                  </a:lnTo>
                  <a:lnTo>
                    <a:pt x="165043" y="0"/>
                  </a:lnTo>
                  <a:lnTo>
                    <a:pt x="126852" y="15443"/>
                  </a:lnTo>
                  <a:lnTo>
                    <a:pt x="83159" y="45733"/>
                  </a:lnTo>
                  <a:lnTo>
                    <a:pt x="49047" y="81518"/>
                  </a:lnTo>
                  <a:lnTo>
                    <a:pt x="39483" y="106377"/>
                  </a:lnTo>
                  <a:lnTo>
                    <a:pt x="38290" y="129420"/>
                  </a:lnTo>
                  <a:lnTo>
                    <a:pt x="42463" y="146717"/>
                  </a:lnTo>
                  <a:lnTo>
                    <a:pt x="52784" y="161460"/>
                  </a:lnTo>
                  <a:lnTo>
                    <a:pt x="67485" y="173656"/>
                  </a:lnTo>
                  <a:lnTo>
                    <a:pt x="100022" y="185354"/>
                  </a:lnTo>
                  <a:lnTo>
                    <a:pt x="113923" y="187874"/>
                  </a:lnTo>
                  <a:lnTo>
                    <a:pt x="113653" y="189492"/>
                  </a:lnTo>
                  <a:lnTo>
                    <a:pt x="109589" y="195052"/>
                  </a:lnTo>
                  <a:lnTo>
                    <a:pt x="79568" y="214484"/>
                  </a:lnTo>
                  <a:lnTo>
                    <a:pt x="46415" y="231081"/>
                  </a:lnTo>
                  <a:lnTo>
                    <a:pt x="2711" y="275058"/>
                  </a:lnTo>
                  <a:lnTo>
                    <a:pt x="0" y="282892"/>
                  </a:lnTo>
                  <a:lnTo>
                    <a:pt x="751" y="299123"/>
                  </a:lnTo>
                  <a:lnTo>
                    <a:pt x="4338" y="305285"/>
                  </a:lnTo>
                  <a:lnTo>
                    <a:pt x="15849" y="314014"/>
                  </a:lnTo>
                  <a:lnTo>
                    <a:pt x="44939" y="322895"/>
                  </a:lnTo>
                  <a:lnTo>
                    <a:pt x="87111" y="326624"/>
                  </a:lnTo>
                  <a:lnTo>
                    <a:pt x="131984" y="327729"/>
                  </a:lnTo>
                  <a:lnTo>
                    <a:pt x="173188" y="324685"/>
                  </a:lnTo>
                  <a:lnTo>
                    <a:pt x="199895" y="321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511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7" name="SMARTInkShape-Group401"/>
          <p:cNvGrpSpPr/>
          <p:nvPr/>
        </p:nvGrpSpPr>
        <p:grpSpPr>
          <a:xfrm>
            <a:off x="8649843" y="5568950"/>
            <a:ext cx="707674" cy="698501"/>
            <a:chOff x="8649843" y="5568950"/>
            <a:chExt cx="707674" cy="698501"/>
          </a:xfrm>
        </p:grpSpPr>
        <p:sp>
          <p:nvSpPr>
            <p:cNvPr id="191" name="SMARTInkShape-1952"/>
            <p:cNvSpPr/>
            <p:nvPr>
              <p:custDataLst>
                <p:tags r:id="rId156"/>
              </p:custDataLst>
            </p:nvPr>
          </p:nvSpPr>
          <p:spPr>
            <a:xfrm>
              <a:off x="8737598" y="6110461"/>
              <a:ext cx="228603" cy="156990"/>
            </a:xfrm>
            <a:custGeom>
              <a:avLst/>
              <a:gdLst/>
              <a:ahLst/>
              <a:cxnLst/>
              <a:rect l="0" t="0" r="0" b="0"/>
              <a:pathLst>
                <a:path w="228603" h="156990">
                  <a:moveTo>
                    <a:pt x="2" y="36339"/>
                  </a:moveTo>
                  <a:lnTo>
                    <a:pt x="2" y="36339"/>
                  </a:lnTo>
                  <a:lnTo>
                    <a:pt x="0" y="32968"/>
                  </a:lnTo>
                  <a:lnTo>
                    <a:pt x="3372" y="24130"/>
                  </a:lnTo>
                  <a:lnTo>
                    <a:pt x="15582" y="12573"/>
                  </a:lnTo>
                  <a:lnTo>
                    <a:pt x="39346" y="3584"/>
                  </a:lnTo>
                  <a:lnTo>
                    <a:pt x="73911" y="0"/>
                  </a:lnTo>
                  <a:lnTo>
                    <a:pt x="98022" y="4327"/>
                  </a:lnTo>
                  <a:lnTo>
                    <a:pt x="109653" y="10587"/>
                  </a:lnTo>
                  <a:lnTo>
                    <a:pt x="113320" y="14937"/>
                  </a:lnTo>
                  <a:lnTo>
                    <a:pt x="117393" y="25417"/>
                  </a:lnTo>
                  <a:lnTo>
                    <a:pt x="112945" y="53329"/>
                  </a:lnTo>
                  <a:lnTo>
                    <a:pt x="92576" y="85039"/>
                  </a:lnTo>
                  <a:lnTo>
                    <a:pt x="47584" y="127270"/>
                  </a:lnTo>
                  <a:lnTo>
                    <a:pt x="30092" y="139246"/>
                  </a:lnTo>
                  <a:lnTo>
                    <a:pt x="24665" y="142048"/>
                  </a:lnTo>
                  <a:lnTo>
                    <a:pt x="24203" y="142795"/>
                  </a:lnTo>
                  <a:lnTo>
                    <a:pt x="24604" y="143293"/>
                  </a:lnTo>
                  <a:lnTo>
                    <a:pt x="64260" y="149162"/>
                  </a:lnTo>
                  <a:lnTo>
                    <a:pt x="104055" y="153040"/>
                  </a:lnTo>
                  <a:lnTo>
                    <a:pt x="127227" y="154355"/>
                  </a:lnTo>
                  <a:lnTo>
                    <a:pt x="151845" y="155233"/>
                  </a:lnTo>
                  <a:lnTo>
                    <a:pt x="194487" y="156209"/>
                  </a:lnTo>
                  <a:lnTo>
                    <a:pt x="228602" y="15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53"/>
            <p:cNvSpPr/>
            <p:nvPr>
              <p:custDataLst>
                <p:tags r:id="rId157"/>
              </p:custDataLst>
            </p:nvPr>
          </p:nvSpPr>
          <p:spPr>
            <a:xfrm>
              <a:off x="8649843" y="5992938"/>
              <a:ext cx="525908" cy="14163"/>
            </a:xfrm>
            <a:custGeom>
              <a:avLst/>
              <a:gdLst/>
              <a:ahLst/>
              <a:cxnLst/>
              <a:rect l="0" t="0" r="0" b="0"/>
              <a:pathLst>
                <a:path w="525908" h="14163">
                  <a:moveTo>
                    <a:pt x="11557" y="14162"/>
                  </a:moveTo>
                  <a:lnTo>
                    <a:pt x="11557" y="14162"/>
                  </a:lnTo>
                  <a:lnTo>
                    <a:pt x="8186" y="10791"/>
                  </a:lnTo>
                  <a:lnTo>
                    <a:pt x="4650" y="9136"/>
                  </a:lnTo>
                  <a:lnTo>
                    <a:pt x="0" y="8074"/>
                  </a:lnTo>
                  <a:lnTo>
                    <a:pt x="34163" y="12872"/>
                  </a:lnTo>
                  <a:lnTo>
                    <a:pt x="66054" y="12883"/>
                  </a:lnTo>
                  <a:lnTo>
                    <a:pt x="110802" y="10536"/>
                  </a:lnTo>
                  <a:lnTo>
                    <a:pt x="140514" y="8217"/>
                  </a:lnTo>
                  <a:lnTo>
                    <a:pt x="174434" y="5260"/>
                  </a:lnTo>
                  <a:lnTo>
                    <a:pt x="211158" y="1877"/>
                  </a:lnTo>
                  <a:lnTo>
                    <a:pt x="248340" y="328"/>
                  </a:lnTo>
                  <a:lnTo>
                    <a:pt x="285829" y="0"/>
                  </a:lnTo>
                  <a:lnTo>
                    <a:pt x="323522" y="487"/>
                  </a:lnTo>
                  <a:lnTo>
                    <a:pt x="358528" y="1519"/>
                  </a:lnTo>
                  <a:lnTo>
                    <a:pt x="391742" y="2910"/>
                  </a:lnTo>
                  <a:lnTo>
                    <a:pt x="423764" y="4545"/>
                  </a:lnTo>
                  <a:lnTo>
                    <a:pt x="468751" y="6359"/>
                  </a:lnTo>
                  <a:lnTo>
                    <a:pt x="512893" y="7525"/>
                  </a:lnTo>
                  <a:lnTo>
                    <a:pt x="525907" y="7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54"/>
            <p:cNvSpPr/>
            <p:nvPr>
              <p:custDataLst>
                <p:tags r:id="rId158"/>
              </p:custDataLst>
            </p:nvPr>
          </p:nvSpPr>
          <p:spPr>
            <a:xfrm>
              <a:off x="9264756" y="5568950"/>
              <a:ext cx="92761" cy="220364"/>
            </a:xfrm>
            <a:custGeom>
              <a:avLst/>
              <a:gdLst/>
              <a:ahLst/>
              <a:cxnLst/>
              <a:rect l="0" t="0" r="0" b="0"/>
              <a:pathLst>
                <a:path w="92761" h="220364">
                  <a:moveTo>
                    <a:pt x="18944" y="0"/>
                  </a:moveTo>
                  <a:lnTo>
                    <a:pt x="18944" y="0"/>
                  </a:lnTo>
                  <a:lnTo>
                    <a:pt x="18944" y="42063"/>
                  </a:lnTo>
                  <a:lnTo>
                    <a:pt x="18239" y="89657"/>
                  </a:lnTo>
                  <a:lnTo>
                    <a:pt x="13875" y="132085"/>
                  </a:lnTo>
                  <a:lnTo>
                    <a:pt x="8113" y="173113"/>
                  </a:lnTo>
                  <a:lnTo>
                    <a:pt x="256" y="213472"/>
                  </a:lnTo>
                  <a:lnTo>
                    <a:pt x="134" y="213575"/>
                  </a:lnTo>
                  <a:lnTo>
                    <a:pt x="0" y="211810"/>
                  </a:lnTo>
                  <a:lnTo>
                    <a:pt x="27510" y="173855"/>
                  </a:lnTo>
                  <a:lnTo>
                    <a:pt x="47761" y="158362"/>
                  </a:lnTo>
                  <a:lnTo>
                    <a:pt x="52266" y="157081"/>
                  </a:lnTo>
                  <a:lnTo>
                    <a:pt x="61035" y="157538"/>
                  </a:lnTo>
                  <a:lnTo>
                    <a:pt x="73906" y="161762"/>
                  </a:lnTo>
                  <a:lnTo>
                    <a:pt x="86655" y="170853"/>
                  </a:lnTo>
                  <a:lnTo>
                    <a:pt x="91371" y="182238"/>
                  </a:lnTo>
                  <a:lnTo>
                    <a:pt x="92760" y="195295"/>
                  </a:lnTo>
                  <a:lnTo>
                    <a:pt x="91028" y="205801"/>
                  </a:lnTo>
                  <a:lnTo>
                    <a:pt x="86085" y="216279"/>
                  </a:lnTo>
                  <a:lnTo>
                    <a:pt x="76537" y="219597"/>
                  </a:lnTo>
                  <a:lnTo>
                    <a:pt x="62884" y="220363"/>
                  </a:lnTo>
                  <a:lnTo>
                    <a:pt x="1259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55"/>
            <p:cNvSpPr/>
            <p:nvPr>
              <p:custDataLst>
                <p:tags r:id="rId159"/>
              </p:custDataLst>
            </p:nvPr>
          </p:nvSpPr>
          <p:spPr>
            <a:xfrm>
              <a:off x="9010650" y="57594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45190" y="6742"/>
                  </a:lnTo>
                  <a:lnTo>
                    <a:pt x="82769" y="6466"/>
                  </a:lnTo>
                  <a:lnTo>
                    <a:pt x="130022" y="300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56"/>
            <p:cNvSpPr/>
            <p:nvPr>
              <p:custDataLst>
                <p:tags r:id="rId160"/>
              </p:custDataLst>
            </p:nvPr>
          </p:nvSpPr>
          <p:spPr>
            <a:xfrm>
              <a:off x="9074150" y="5666892"/>
              <a:ext cx="12701" cy="162409"/>
            </a:xfrm>
            <a:custGeom>
              <a:avLst/>
              <a:gdLst/>
              <a:ahLst/>
              <a:cxnLst/>
              <a:rect l="0" t="0" r="0" b="0"/>
              <a:pathLst>
                <a:path w="12701" h="1624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1881" y="4608"/>
                  </a:lnTo>
                  <a:lnTo>
                    <a:pt x="3370" y="6407"/>
                  </a:lnTo>
                  <a:lnTo>
                    <a:pt x="5026" y="12171"/>
                  </a:lnTo>
                  <a:lnTo>
                    <a:pt x="6233" y="53176"/>
                  </a:lnTo>
                  <a:lnTo>
                    <a:pt x="6328" y="99909"/>
                  </a:lnTo>
                  <a:lnTo>
                    <a:pt x="6346" y="142720"/>
                  </a:lnTo>
                  <a:lnTo>
                    <a:pt x="7054" y="159710"/>
                  </a:lnTo>
                  <a:lnTo>
                    <a:pt x="8231" y="161315"/>
                  </a:lnTo>
                  <a:lnTo>
                    <a:pt x="1270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57"/>
            <p:cNvSpPr/>
            <p:nvPr>
              <p:custDataLst>
                <p:tags r:id="rId161"/>
              </p:custDataLst>
            </p:nvPr>
          </p:nvSpPr>
          <p:spPr>
            <a:xfrm>
              <a:off x="8729145" y="5687518"/>
              <a:ext cx="198956" cy="148314"/>
            </a:xfrm>
            <a:custGeom>
              <a:avLst/>
              <a:gdLst/>
              <a:ahLst/>
              <a:cxnLst/>
              <a:rect l="0" t="0" r="0" b="0"/>
              <a:pathLst>
                <a:path w="198956" h="148314">
                  <a:moveTo>
                    <a:pt x="167205" y="40182"/>
                  </a:moveTo>
                  <a:lnTo>
                    <a:pt x="167205" y="40182"/>
                  </a:lnTo>
                  <a:lnTo>
                    <a:pt x="167205" y="36811"/>
                  </a:lnTo>
                  <a:lnTo>
                    <a:pt x="165324" y="33275"/>
                  </a:lnTo>
                  <a:lnTo>
                    <a:pt x="148786" y="6752"/>
                  </a:lnTo>
                  <a:lnTo>
                    <a:pt x="139264" y="1100"/>
                  </a:lnTo>
                  <a:lnTo>
                    <a:pt x="127974" y="0"/>
                  </a:lnTo>
                  <a:lnTo>
                    <a:pt x="93368" y="8412"/>
                  </a:lnTo>
                  <a:lnTo>
                    <a:pt x="61445" y="29750"/>
                  </a:lnTo>
                  <a:lnTo>
                    <a:pt x="17254" y="76978"/>
                  </a:lnTo>
                  <a:lnTo>
                    <a:pt x="5309" y="94635"/>
                  </a:lnTo>
                  <a:lnTo>
                    <a:pt x="0" y="111891"/>
                  </a:lnTo>
                  <a:lnTo>
                    <a:pt x="1405" y="127087"/>
                  </a:lnTo>
                  <a:lnTo>
                    <a:pt x="3756" y="134101"/>
                  </a:lnTo>
                  <a:lnTo>
                    <a:pt x="12011" y="143777"/>
                  </a:lnTo>
                  <a:lnTo>
                    <a:pt x="17175" y="147345"/>
                  </a:lnTo>
                  <a:lnTo>
                    <a:pt x="23440" y="148313"/>
                  </a:lnTo>
                  <a:lnTo>
                    <a:pt x="37927" y="145625"/>
                  </a:lnTo>
                  <a:lnTo>
                    <a:pt x="76000" y="116487"/>
                  </a:lnTo>
                  <a:lnTo>
                    <a:pt x="117908" y="72580"/>
                  </a:lnTo>
                  <a:lnTo>
                    <a:pt x="151340" y="31144"/>
                  </a:lnTo>
                  <a:lnTo>
                    <a:pt x="151690" y="31334"/>
                  </a:lnTo>
                  <a:lnTo>
                    <a:pt x="149063" y="43660"/>
                  </a:lnTo>
                  <a:lnTo>
                    <a:pt x="149684" y="81823"/>
                  </a:lnTo>
                  <a:lnTo>
                    <a:pt x="158329" y="106300"/>
                  </a:lnTo>
                  <a:lnTo>
                    <a:pt x="165847" y="118015"/>
                  </a:lnTo>
                  <a:lnTo>
                    <a:pt x="171239" y="121704"/>
                  </a:lnTo>
                  <a:lnTo>
                    <a:pt x="198955" y="129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402"/>
          <p:cNvGrpSpPr/>
          <p:nvPr/>
        </p:nvGrpSpPr>
        <p:grpSpPr>
          <a:xfrm>
            <a:off x="8200829" y="5902656"/>
            <a:ext cx="231972" cy="123495"/>
            <a:chOff x="8200829" y="5902656"/>
            <a:chExt cx="231972" cy="123495"/>
          </a:xfrm>
        </p:grpSpPr>
        <p:sp>
          <p:nvSpPr>
            <p:cNvPr id="198" name="SMARTInkShape-1958"/>
            <p:cNvSpPr/>
            <p:nvPr>
              <p:custDataLst>
                <p:tags r:id="rId154"/>
              </p:custDataLst>
            </p:nvPr>
          </p:nvSpPr>
          <p:spPr>
            <a:xfrm>
              <a:off x="8200829" y="6000750"/>
              <a:ext cx="219272" cy="25401"/>
            </a:xfrm>
            <a:custGeom>
              <a:avLst/>
              <a:gdLst/>
              <a:ahLst/>
              <a:cxnLst/>
              <a:rect l="0" t="0" r="0" b="0"/>
              <a:pathLst>
                <a:path w="2192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124" y="21036"/>
                  </a:lnTo>
                  <a:lnTo>
                    <a:pt x="40651" y="19312"/>
                  </a:lnTo>
                  <a:lnTo>
                    <a:pt x="77796" y="17285"/>
                  </a:lnTo>
                  <a:lnTo>
                    <a:pt x="122526" y="13326"/>
                  </a:lnTo>
                  <a:lnTo>
                    <a:pt x="146308" y="10295"/>
                  </a:lnTo>
                  <a:lnTo>
                    <a:pt x="186843" y="4576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59"/>
            <p:cNvSpPr/>
            <p:nvPr>
              <p:custDataLst>
                <p:tags r:id="rId155"/>
              </p:custDataLst>
            </p:nvPr>
          </p:nvSpPr>
          <p:spPr>
            <a:xfrm>
              <a:off x="8210550" y="5902656"/>
              <a:ext cx="222251" cy="21895"/>
            </a:xfrm>
            <a:custGeom>
              <a:avLst/>
              <a:gdLst/>
              <a:ahLst/>
              <a:cxnLst/>
              <a:rect l="0" t="0" r="0" b="0"/>
              <a:pathLst>
                <a:path w="222251" h="21895">
                  <a:moveTo>
                    <a:pt x="0" y="21894"/>
                  </a:moveTo>
                  <a:lnTo>
                    <a:pt x="0" y="21894"/>
                  </a:lnTo>
                  <a:lnTo>
                    <a:pt x="12959" y="16824"/>
                  </a:lnTo>
                  <a:lnTo>
                    <a:pt x="44762" y="11062"/>
                  </a:lnTo>
                  <a:lnTo>
                    <a:pt x="78691" y="6967"/>
                  </a:lnTo>
                  <a:lnTo>
                    <a:pt x="115407" y="2796"/>
                  </a:lnTo>
                  <a:lnTo>
                    <a:pt x="152186" y="0"/>
                  </a:lnTo>
                  <a:lnTo>
                    <a:pt x="198981" y="1687"/>
                  </a:lnTo>
                  <a:lnTo>
                    <a:pt x="22225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403"/>
          <p:cNvGrpSpPr/>
          <p:nvPr/>
        </p:nvGrpSpPr>
        <p:grpSpPr>
          <a:xfrm>
            <a:off x="5815630" y="5461000"/>
            <a:ext cx="1789749" cy="1009651"/>
            <a:chOff x="5815630" y="5461000"/>
            <a:chExt cx="1789749" cy="1009651"/>
          </a:xfrm>
        </p:grpSpPr>
        <p:sp>
          <p:nvSpPr>
            <p:cNvPr id="201" name="SMARTInkShape-1960"/>
            <p:cNvSpPr/>
            <p:nvPr>
              <p:custDataLst>
                <p:tags r:id="rId133"/>
              </p:custDataLst>
            </p:nvPr>
          </p:nvSpPr>
          <p:spPr>
            <a:xfrm>
              <a:off x="6070598" y="6164354"/>
              <a:ext cx="120653" cy="146609"/>
            </a:xfrm>
            <a:custGeom>
              <a:avLst/>
              <a:gdLst/>
              <a:ahLst/>
              <a:cxnLst/>
              <a:rect l="0" t="0" r="0" b="0"/>
              <a:pathLst>
                <a:path w="120653" h="146609">
                  <a:moveTo>
                    <a:pt x="2" y="20546"/>
                  </a:moveTo>
                  <a:lnTo>
                    <a:pt x="2" y="20546"/>
                  </a:lnTo>
                  <a:lnTo>
                    <a:pt x="0" y="17175"/>
                  </a:lnTo>
                  <a:lnTo>
                    <a:pt x="10115" y="8337"/>
                  </a:lnTo>
                  <a:lnTo>
                    <a:pt x="26517" y="152"/>
                  </a:lnTo>
                  <a:lnTo>
                    <a:pt x="51524" y="0"/>
                  </a:lnTo>
                  <a:lnTo>
                    <a:pt x="65469" y="4594"/>
                  </a:lnTo>
                  <a:lnTo>
                    <a:pt x="71164" y="7795"/>
                  </a:lnTo>
                  <a:lnTo>
                    <a:pt x="74960" y="12750"/>
                  </a:lnTo>
                  <a:lnTo>
                    <a:pt x="79178" y="25783"/>
                  </a:lnTo>
                  <a:lnTo>
                    <a:pt x="74810" y="52356"/>
                  </a:lnTo>
                  <a:lnTo>
                    <a:pt x="49783" y="96475"/>
                  </a:lnTo>
                  <a:lnTo>
                    <a:pt x="17274" y="142792"/>
                  </a:lnTo>
                  <a:lnTo>
                    <a:pt x="17161" y="144376"/>
                  </a:lnTo>
                  <a:lnTo>
                    <a:pt x="17791" y="145433"/>
                  </a:lnTo>
                  <a:lnTo>
                    <a:pt x="22255" y="146608"/>
                  </a:lnTo>
                  <a:lnTo>
                    <a:pt x="40227" y="145386"/>
                  </a:lnTo>
                  <a:lnTo>
                    <a:pt x="76126" y="140557"/>
                  </a:lnTo>
                  <a:lnTo>
                    <a:pt x="120652" y="13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61"/>
            <p:cNvSpPr/>
            <p:nvPr>
              <p:custDataLst>
                <p:tags r:id="rId134"/>
              </p:custDataLst>
            </p:nvPr>
          </p:nvSpPr>
          <p:spPr>
            <a:xfrm>
              <a:off x="5824715" y="5943600"/>
              <a:ext cx="1395236" cy="63501"/>
            </a:xfrm>
            <a:custGeom>
              <a:avLst/>
              <a:gdLst/>
              <a:ahLst/>
              <a:cxnLst/>
              <a:rect l="0" t="0" r="0" b="0"/>
              <a:pathLst>
                <a:path w="1395236" h="63501">
                  <a:moveTo>
                    <a:pt x="10935" y="63500"/>
                  </a:moveTo>
                  <a:lnTo>
                    <a:pt x="10935" y="63500"/>
                  </a:lnTo>
                  <a:lnTo>
                    <a:pt x="0" y="58033"/>
                  </a:lnTo>
                  <a:lnTo>
                    <a:pt x="117" y="57738"/>
                  </a:lnTo>
                  <a:lnTo>
                    <a:pt x="2129" y="57412"/>
                  </a:lnTo>
                  <a:lnTo>
                    <a:pt x="35797" y="56495"/>
                  </a:lnTo>
                  <a:lnTo>
                    <a:pt x="78898" y="53801"/>
                  </a:lnTo>
                  <a:lnTo>
                    <a:pt x="110573" y="51390"/>
                  </a:lnTo>
                  <a:lnTo>
                    <a:pt x="147916" y="48371"/>
                  </a:lnTo>
                  <a:lnTo>
                    <a:pt x="189039" y="44948"/>
                  </a:lnTo>
                  <a:lnTo>
                    <a:pt x="238327" y="41959"/>
                  </a:lnTo>
                  <a:lnTo>
                    <a:pt x="293057" y="39262"/>
                  </a:lnTo>
                  <a:lnTo>
                    <a:pt x="351417" y="36758"/>
                  </a:lnTo>
                  <a:lnTo>
                    <a:pt x="412900" y="34384"/>
                  </a:lnTo>
                  <a:lnTo>
                    <a:pt x="476467" y="32095"/>
                  </a:lnTo>
                  <a:lnTo>
                    <a:pt x="541423" y="29863"/>
                  </a:lnTo>
                  <a:lnTo>
                    <a:pt x="605893" y="28375"/>
                  </a:lnTo>
                  <a:lnTo>
                    <a:pt x="670041" y="27383"/>
                  </a:lnTo>
                  <a:lnTo>
                    <a:pt x="733972" y="26722"/>
                  </a:lnTo>
                  <a:lnTo>
                    <a:pt x="797054" y="25576"/>
                  </a:lnTo>
                  <a:lnTo>
                    <a:pt x="859570" y="24107"/>
                  </a:lnTo>
                  <a:lnTo>
                    <a:pt x="921708" y="22421"/>
                  </a:lnTo>
                  <a:lnTo>
                    <a:pt x="980068" y="20592"/>
                  </a:lnTo>
                  <a:lnTo>
                    <a:pt x="1035906" y="18666"/>
                  </a:lnTo>
                  <a:lnTo>
                    <a:pt x="1090065" y="16677"/>
                  </a:lnTo>
                  <a:lnTo>
                    <a:pt x="1139578" y="14646"/>
                  </a:lnTo>
                  <a:lnTo>
                    <a:pt x="1185991" y="12586"/>
                  </a:lnTo>
                  <a:lnTo>
                    <a:pt x="1230338" y="10507"/>
                  </a:lnTo>
                  <a:lnTo>
                    <a:pt x="1268370" y="8417"/>
                  </a:lnTo>
                  <a:lnTo>
                    <a:pt x="1302191" y="6316"/>
                  </a:lnTo>
                  <a:lnTo>
                    <a:pt x="1333206" y="4211"/>
                  </a:lnTo>
                  <a:lnTo>
                    <a:pt x="139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62"/>
            <p:cNvSpPr/>
            <p:nvPr>
              <p:custDataLst>
                <p:tags r:id="rId135"/>
              </p:custDataLst>
            </p:nvPr>
          </p:nvSpPr>
          <p:spPr>
            <a:xfrm>
              <a:off x="5816600" y="5461000"/>
              <a:ext cx="920751" cy="450851"/>
            </a:xfrm>
            <a:custGeom>
              <a:avLst/>
              <a:gdLst/>
              <a:ahLst/>
              <a:cxnLst/>
              <a:rect l="0" t="0" r="0" b="0"/>
              <a:pathLst>
                <a:path w="920751" h="450851">
                  <a:moveTo>
                    <a:pt x="0" y="450850"/>
                  </a:moveTo>
                  <a:lnTo>
                    <a:pt x="0" y="450850"/>
                  </a:lnTo>
                  <a:lnTo>
                    <a:pt x="36628" y="429802"/>
                  </a:lnTo>
                  <a:lnTo>
                    <a:pt x="68726" y="412567"/>
                  </a:lnTo>
                  <a:lnTo>
                    <a:pt x="112388" y="389386"/>
                  </a:lnTo>
                  <a:lnTo>
                    <a:pt x="139837" y="375302"/>
                  </a:lnTo>
                  <a:lnTo>
                    <a:pt x="169424" y="360268"/>
                  </a:lnTo>
                  <a:lnTo>
                    <a:pt x="204672" y="341778"/>
                  </a:lnTo>
                  <a:lnTo>
                    <a:pt x="243692" y="320987"/>
                  </a:lnTo>
                  <a:lnTo>
                    <a:pt x="285228" y="298657"/>
                  </a:lnTo>
                  <a:lnTo>
                    <a:pt x="329851" y="274599"/>
                  </a:lnTo>
                  <a:lnTo>
                    <a:pt x="376534" y="249389"/>
                  </a:lnTo>
                  <a:lnTo>
                    <a:pt x="424590" y="223408"/>
                  </a:lnTo>
                  <a:lnTo>
                    <a:pt x="473560" y="198328"/>
                  </a:lnTo>
                  <a:lnTo>
                    <a:pt x="523141" y="173847"/>
                  </a:lnTo>
                  <a:lnTo>
                    <a:pt x="573127" y="149765"/>
                  </a:lnTo>
                  <a:lnTo>
                    <a:pt x="620562" y="128771"/>
                  </a:lnTo>
                  <a:lnTo>
                    <a:pt x="666297" y="109836"/>
                  </a:lnTo>
                  <a:lnTo>
                    <a:pt x="710898" y="92274"/>
                  </a:lnTo>
                  <a:lnTo>
                    <a:pt x="747688" y="77038"/>
                  </a:lnTo>
                  <a:lnTo>
                    <a:pt x="779269" y="63353"/>
                  </a:lnTo>
                  <a:lnTo>
                    <a:pt x="807379" y="50702"/>
                  </a:lnTo>
                  <a:lnTo>
                    <a:pt x="848020" y="34765"/>
                  </a:lnTo>
                  <a:lnTo>
                    <a:pt x="892742" y="18783"/>
                  </a:lnTo>
                  <a:lnTo>
                    <a:pt x="920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63"/>
            <p:cNvSpPr/>
            <p:nvPr>
              <p:custDataLst>
                <p:tags r:id="rId136"/>
              </p:custDataLst>
            </p:nvPr>
          </p:nvSpPr>
          <p:spPr>
            <a:xfrm>
              <a:off x="6991350" y="6137903"/>
              <a:ext cx="76666" cy="27948"/>
            </a:xfrm>
            <a:custGeom>
              <a:avLst/>
              <a:gdLst/>
              <a:ahLst/>
              <a:cxnLst/>
              <a:rect l="0" t="0" r="0" b="0"/>
              <a:pathLst>
                <a:path w="76666" h="27948">
                  <a:moveTo>
                    <a:pt x="0" y="27947"/>
                  </a:moveTo>
                  <a:lnTo>
                    <a:pt x="0" y="27947"/>
                  </a:lnTo>
                  <a:lnTo>
                    <a:pt x="42097" y="14149"/>
                  </a:lnTo>
                  <a:lnTo>
                    <a:pt x="73723" y="3166"/>
                  </a:lnTo>
                  <a:lnTo>
                    <a:pt x="76665" y="842"/>
                  </a:lnTo>
                  <a:lnTo>
                    <a:pt x="76510" y="0"/>
                  </a:lnTo>
                  <a:lnTo>
                    <a:pt x="63500" y="2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964"/>
            <p:cNvSpPr/>
            <p:nvPr>
              <p:custDataLst>
                <p:tags r:id="rId137"/>
              </p:custDataLst>
            </p:nvPr>
          </p:nvSpPr>
          <p:spPr>
            <a:xfrm>
              <a:off x="6254750" y="6254750"/>
              <a:ext cx="463551" cy="215901"/>
            </a:xfrm>
            <a:custGeom>
              <a:avLst/>
              <a:gdLst/>
              <a:ahLst/>
              <a:cxnLst/>
              <a:rect l="0" t="0" r="0" b="0"/>
              <a:pathLst>
                <a:path w="463551" h="215901">
                  <a:moveTo>
                    <a:pt x="0" y="215900"/>
                  </a:moveTo>
                  <a:lnTo>
                    <a:pt x="0" y="215900"/>
                  </a:lnTo>
                  <a:lnTo>
                    <a:pt x="33240" y="199279"/>
                  </a:lnTo>
                  <a:lnTo>
                    <a:pt x="66512" y="182642"/>
                  </a:lnTo>
                  <a:lnTo>
                    <a:pt x="112347" y="161607"/>
                  </a:lnTo>
                  <a:lnTo>
                    <a:pt x="138396" y="150072"/>
                  </a:lnTo>
                  <a:lnTo>
                    <a:pt x="169876" y="135325"/>
                  </a:lnTo>
                  <a:lnTo>
                    <a:pt x="204973" y="118439"/>
                  </a:lnTo>
                  <a:lnTo>
                    <a:pt x="242482" y="100126"/>
                  </a:lnTo>
                  <a:lnTo>
                    <a:pt x="283716" y="80861"/>
                  </a:lnTo>
                  <a:lnTo>
                    <a:pt x="327432" y="60963"/>
                  </a:lnTo>
                  <a:lnTo>
                    <a:pt x="372804" y="40642"/>
                  </a:lnTo>
                  <a:lnTo>
                    <a:pt x="403053" y="27095"/>
                  </a:lnTo>
                  <a:lnTo>
                    <a:pt x="463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65"/>
            <p:cNvSpPr/>
            <p:nvPr>
              <p:custDataLst>
                <p:tags r:id="rId138"/>
              </p:custDataLst>
            </p:nvPr>
          </p:nvSpPr>
          <p:spPr>
            <a:xfrm>
              <a:off x="6991350" y="6118029"/>
              <a:ext cx="95790" cy="238322"/>
            </a:xfrm>
            <a:custGeom>
              <a:avLst/>
              <a:gdLst/>
              <a:ahLst/>
              <a:cxnLst/>
              <a:rect l="0" t="0" r="0" b="0"/>
              <a:pathLst>
                <a:path w="95790" h="238322">
                  <a:moveTo>
                    <a:pt x="76200" y="3371"/>
                  </a:moveTo>
                  <a:lnTo>
                    <a:pt x="76200" y="3371"/>
                  </a:lnTo>
                  <a:lnTo>
                    <a:pt x="72829" y="0"/>
                  </a:lnTo>
                  <a:lnTo>
                    <a:pt x="72541" y="418"/>
                  </a:lnTo>
                  <a:lnTo>
                    <a:pt x="74104" y="4647"/>
                  </a:lnTo>
                  <a:lnTo>
                    <a:pt x="89584" y="26749"/>
                  </a:lnTo>
                  <a:lnTo>
                    <a:pt x="95789" y="49275"/>
                  </a:lnTo>
                  <a:lnTo>
                    <a:pt x="95254" y="81393"/>
                  </a:lnTo>
                  <a:lnTo>
                    <a:pt x="88902" y="118481"/>
                  </a:lnTo>
                  <a:lnTo>
                    <a:pt x="76671" y="156129"/>
                  </a:lnTo>
                  <a:lnTo>
                    <a:pt x="47177" y="199544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966"/>
            <p:cNvSpPr/>
            <p:nvPr>
              <p:custDataLst>
                <p:tags r:id="rId139"/>
              </p:custDataLst>
            </p:nvPr>
          </p:nvSpPr>
          <p:spPr>
            <a:xfrm>
              <a:off x="6819669" y="6211835"/>
              <a:ext cx="133582" cy="62869"/>
            </a:xfrm>
            <a:custGeom>
              <a:avLst/>
              <a:gdLst/>
              <a:ahLst/>
              <a:cxnLst/>
              <a:rect l="0" t="0" r="0" b="0"/>
              <a:pathLst>
                <a:path w="133582" h="62869">
                  <a:moveTo>
                    <a:pt x="114531" y="23865"/>
                  </a:moveTo>
                  <a:lnTo>
                    <a:pt x="114531" y="23865"/>
                  </a:lnTo>
                  <a:lnTo>
                    <a:pt x="93331" y="2665"/>
                  </a:lnTo>
                  <a:lnTo>
                    <a:pt x="85354" y="332"/>
                  </a:lnTo>
                  <a:lnTo>
                    <a:pt x="74046" y="0"/>
                  </a:lnTo>
                  <a:lnTo>
                    <a:pt x="43791" y="7418"/>
                  </a:lnTo>
                  <a:lnTo>
                    <a:pt x="20899" y="20168"/>
                  </a:lnTo>
                  <a:lnTo>
                    <a:pt x="4474" y="35469"/>
                  </a:lnTo>
                  <a:lnTo>
                    <a:pt x="943" y="40067"/>
                  </a:lnTo>
                  <a:lnTo>
                    <a:pt x="0" y="43839"/>
                  </a:lnTo>
                  <a:lnTo>
                    <a:pt x="782" y="47059"/>
                  </a:lnTo>
                  <a:lnTo>
                    <a:pt x="2715" y="49911"/>
                  </a:lnTo>
                  <a:lnTo>
                    <a:pt x="5414" y="51812"/>
                  </a:lnTo>
                  <a:lnTo>
                    <a:pt x="12177" y="53926"/>
                  </a:lnTo>
                  <a:lnTo>
                    <a:pt x="30659" y="51744"/>
                  </a:lnTo>
                  <a:lnTo>
                    <a:pt x="69873" y="34229"/>
                  </a:lnTo>
                  <a:lnTo>
                    <a:pt x="72059" y="34302"/>
                  </a:lnTo>
                  <a:lnTo>
                    <a:pt x="73515" y="35056"/>
                  </a:lnTo>
                  <a:lnTo>
                    <a:pt x="74488" y="36265"/>
                  </a:lnTo>
                  <a:lnTo>
                    <a:pt x="77266" y="42042"/>
                  </a:lnTo>
                  <a:lnTo>
                    <a:pt x="92014" y="56279"/>
                  </a:lnTo>
                  <a:lnTo>
                    <a:pt x="97403" y="60291"/>
                  </a:lnTo>
                  <a:lnTo>
                    <a:pt x="110916" y="62868"/>
                  </a:lnTo>
                  <a:lnTo>
                    <a:pt x="133581" y="6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67"/>
            <p:cNvSpPr/>
            <p:nvPr>
              <p:custDataLst>
                <p:tags r:id="rId140"/>
              </p:custDataLst>
            </p:nvPr>
          </p:nvSpPr>
          <p:spPr>
            <a:xfrm>
              <a:off x="6683179" y="6254750"/>
              <a:ext cx="79572" cy="12701"/>
            </a:xfrm>
            <a:custGeom>
              <a:avLst/>
              <a:gdLst/>
              <a:ahLst/>
              <a:cxnLst/>
              <a:rect l="0" t="0" r="0" b="0"/>
              <a:pathLst>
                <a:path w="795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5"/>
                  </a:lnTo>
                  <a:lnTo>
                    <a:pt x="8454" y="7630"/>
                  </a:lnTo>
                  <a:lnTo>
                    <a:pt x="24632" y="2574"/>
                  </a:lnTo>
                  <a:lnTo>
                    <a:pt x="68662" y="225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968"/>
            <p:cNvSpPr/>
            <p:nvPr>
              <p:custDataLst>
                <p:tags r:id="rId141"/>
              </p:custDataLst>
            </p:nvPr>
          </p:nvSpPr>
          <p:spPr>
            <a:xfrm>
              <a:off x="6508750" y="6134100"/>
              <a:ext cx="66426" cy="175817"/>
            </a:xfrm>
            <a:custGeom>
              <a:avLst/>
              <a:gdLst/>
              <a:ahLst/>
              <a:cxnLst/>
              <a:rect l="0" t="0" r="0" b="0"/>
              <a:pathLst>
                <a:path w="66426" h="175817">
                  <a:moveTo>
                    <a:pt x="6350" y="0"/>
                  </a:moveTo>
                  <a:lnTo>
                    <a:pt x="6350" y="0"/>
                  </a:lnTo>
                  <a:lnTo>
                    <a:pt x="2979" y="6741"/>
                  </a:lnTo>
                  <a:lnTo>
                    <a:pt x="392" y="48334"/>
                  </a:lnTo>
                  <a:lnTo>
                    <a:pt x="3448" y="92646"/>
                  </a:lnTo>
                  <a:lnTo>
                    <a:pt x="10994" y="138458"/>
                  </a:lnTo>
                  <a:lnTo>
                    <a:pt x="12362" y="149647"/>
                  </a:lnTo>
                  <a:lnTo>
                    <a:pt x="13180" y="149859"/>
                  </a:lnTo>
                  <a:lnTo>
                    <a:pt x="15971" y="148213"/>
                  </a:lnTo>
                  <a:lnTo>
                    <a:pt x="34360" y="110887"/>
                  </a:lnTo>
                  <a:lnTo>
                    <a:pt x="43728" y="102200"/>
                  </a:lnTo>
                  <a:lnTo>
                    <a:pt x="48202" y="99883"/>
                  </a:lnTo>
                  <a:lnTo>
                    <a:pt x="51890" y="99044"/>
                  </a:lnTo>
                  <a:lnTo>
                    <a:pt x="55054" y="99190"/>
                  </a:lnTo>
                  <a:lnTo>
                    <a:pt x="57869" y="99993"/>
                  </a:lnTo>
                  <a:lnTo>
                    <a:pt x="59746" y="101940"/>
                  </a:lnTo>
                  <a:lnTo>
                    <a:pt x="66377" y="122506"/>
                  </a:lnTo>
                  <a:lnTo>
                    <a:pt x="66425" y="134176"/>
                  </a:lnTo>
                  <a:lnTo>
                    <a:pt x="60706" y="158913"/>
                  </a:lnTo>
                  <a:lnTo>
                    <a:pt x="57404" y="163796"/>
                  </a:lnTo>
                  <a:lnTo>
                    <a:pt x="48091" y="171105"/>
                  </a:lnTo>
                  <a:lnTo>
                    <a:pt x="27576" y="175816"/>
                  </a:lnTo>
                  <a:lnTo>
                    <a:pt x="10365" y="173841"/>
                  </a:lnTo>
                  <a:lnTo>
                    <a:pt x="6910" y="172338"/>
                  </a:lnTo>
                  <a:lnTo>
                    <a:pt x="4607" y="17063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969"/>
            <p:cNvSpPr/>
            <p:nvPr>
              <p:custDataLst>
                <p:tags r:id="rId142"/>
              </p:custDataLst>
            </p:nvPr>
          </p:nvSpPr>
          <p:spPr>
            <a:xfrm>
              <a:off x="7531100" y="5556250"/>
              <a:ext cx="74279" cy="254001"/>
            </a:xfrm>
            <a:custGeom>
              <a:avLst/>
              <a:gdLst/>
              <a:ahLst/>
              <a:cxnLst/>
              <a:rect l="0" t="0" r="0" b="0"/>
              <a:pathLst>
                <a:path w="74279" h="25400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21048" y="3371"/>
                  </a:lnTo>
                  <a:lnTo>
                    <a:pt x="30756" y="12552"/>
                  </a:lnTo>
                  <a:lnTo>
                    <a:pt x="55228" y="54925"/>
                  </a:lnTo>
                  <a:lnTo>
                    <a:pt x="67115" y="87206"/>
                  </a:lnTo>
                  <a:lnTo>
                    <a:pt x="74278" y="122720"/>
                  </a:lnTo>
                  <a:lnTo>
                    <a:pt x="72759" y="159670"/>
                  </a:lnTo>
                  <a:lnTo>
                    <a:pt x="61735" y="191614"/>
                  </a:lnTo>
                  <a:lnTo>
                    <a:pt x="44370" y="21780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70"/>
            <p:cNvSpPr/>
            <p:nvPr>
              <p:custDataLst>
                <p:tags r:id="rId143"/>
              </p:custDataLst>
            </p:nvPr>
          </p:nvSpPr>
          <p:spPr>
            <a:xfrm>
              <a:off x="5815630" y="5604329"/>
              <a:ext cx="96221" cy="224045"/>
            </a:xfrm>
            <a:custGeom>
              <a:avLst/>
              <a:gdLst/>
              <a:ahLst/>
              <a:cxnLst/>
              <a:rect l="0" t="0" r="0" b="0"/>
              <a:pathLst>
                <a:path w="96221" h="224045">
                  <a:moveTo>
                    <a:pt x="96220" y="21771"/>
                  </a:moveTo>
                  <a:lnTo>
                    <a:pt x="96220" y="21771"/>
                  </a:lnTo>
                  <a:lnTo>
                    <a:pt x="91194" y="9838"/>
                  </a:lnTo>
                  <a:lnTo>
                    <a:pt x="90753" y="7466"/>
                  </a:lnTo>
                  <a:lnTo>
                    <a:pt x="86499" y="2949"/>
                  </a:lnTo>
                  <a:lnTo>
                    <a:pt x="83389" y="756"/>
                  </a:lnTo>
                  <a:lnTo>
                    <a:pt x="79905" y="0"/>
                  </a:lnTo>
                  <a:lnTo>
                    <a:pt x="72271" y="1041"/>
                  </a:lnTo>
                  <a:lnTo>
                    <a:pt x="53297" y="15707"/>
                  </a:lnTo>
                  <a:lnTo>
                    <a:pt x="33171" y="48040"/>
                  </a:lnTo>
                  <a:lnTo>
                    <a:pt x="13804" y="95641"/>
                  </a:lnTo>
                  <a:lnTo>
                    <a:pt x="1401" y="143220"/>
                  </a:lnTo>
                  <a:lnTo>
                    <a:pt x="0" y="181855"/>
                  </a:lnTo>
                  <a:lnTo>
                    <a:pt x="6183" y="200869"/>
                  </a:lnTo>
                  <a:lnTo>
                    <a:pt x="15987" y="214964"/>
                  </a:lnTo>
                  <a:lnTo>
                    <a:pt x="27399" y="223580"/>
                  </a:lnTo>
                  <a:lnTo>
                    <a:pt x="34818" y="224044"/>
                  </a:lnTo>
                  <a:lnTo>
                    <a:pt x="70820" y="21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71"/>
            <p:cNvSpPr/>
            <p:nvPr>
              <p:custDataLst>
                <p:tags r:id="rId144"/>
              </p:custDataLst>
            </p:nvPr>
          </p:nvSpPr>
          <p:spPr>
            <a:xfrm>
              <a:off x="6026152" y="5613400"/>
              <a:ext cx="92810" cy="177572"/>
            </a:xfrm>
            <a:custGeom>
              <a:avLst/>
              <a:gdLst/>
              <a:ahLst/>
              <a:cxnLst/>
              <a:rect l="0" t="0" r="0" b="0"/>
              <a:pathLst>
                <a:path w="92810" h="177572">
                  <a:moveTo>
                    <a:pt x="6348" y="0"/>
                  </a:moveTo>
                  <a:lnTo>
                    <a:pt x="6348" y="0"/>
                  </a:lnTo>
                  <a:lnTo>
                    <a:pt x="2977" y="3371"/>
                  </a:lnTo>
                  <a:lnTo>
                    <a:pt x="881" y="15580"/>
                  </a:lnTo>
                  <a:lnTo>
                    <a:pt x="172" y="54583"/>
                  </a:lnTo>
                  <a:lnTo>
                    <a:pt x="49" y="94176"/>
                  </a:lnTo>
                  <a:lnTo>
                    <a:pt x="8" y="140193"/>
                  </a:lnTo>
                  <a:lnTo>
                    <a:pt x="0" y="163642"/>
                  </a:lnTo>
                  <a:lnTo>
                    <a:pt x="32636" y="121421"/>
                  </a:lnTo>
                  <a:lnTo>
                    <a:pt x="53952" y="102144"/>
                  </a:lnTo>
                  <a:lnTo>
                    <a:pt x="57840" y="100552"/>
                  </a:lnTo>
                  <a:lnTo>
                    <a:pt x="61137" y="100195"/>
                  </a:lnTo>
                  <a:lnTo>
                    <a:pt x="78840" y="102826"/>
                  </a:lnTo>
                  <a:lnTo>
                    <a:pt x="87015" y="108259"/>
                  </a:lnTo>
                  <a:lnTo>
                    <a:pt x="89758" y="112389"/>
                  </a:lnTo>
                  <a:lnTo>
                    <a:pt x="92809" y="122623"/>
                  </a:lnTo>
                  <a:lnTo>
                    <a:pt x="91154" y="140285"/>
                  </a:lnTo>
                  <a:lnTo>
                    <a:pt x="84255" y="150778"/>
                  </a:lnTo>
                  <a:lnTo>
                    <a:pt x="72723" y="160146"/>
                  </a:lnTo>
                  <a:lnTo>
                    <a:pt x="47807" y="171942"/>
                  </a:lnTo>
                  <a:lnTo>
                    <a:pt x="5988" y="177571"/>
                  </a:lnTo>
                  <a:lnTo>
                    <a:pt x="4697" y="176942"/>
                  </a:lnTo>
                  <a:lnTo>
                    <a:pt x="4542" y="175816"/>
                  </a:lnTo>
                  <a:lnTo>
                    <a:pt x="634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72"/>
            <p:cNvSpPr/>
            <p:nvPr>
              <p:custDataLst>
                <p:tags r:id="rId145"/>
              </p:custDataLst>
            </p:nvPr>
          </p:nvSpPr>
          <p:spPr>
            <a:xfrm>
              <a:off x="6243717" y="5727700"/>
              <a:ext cx="93584" cy="19051"/>
            </a:xfrm>
            <a:custGeom>
              <a:avLst/>
              <a:gdLst/>
              <a:ahLst/>
              <a:cxnLst/>
              <a:rect l="0" t="0" r="0" b="0"/>
              <a:pathLst>
                <a:path w="93584" h="19051">
                  <a:moveTo>
                    <a:pt x="23733" y="19050"/>
                  </a:moveTo>
                  <a:lnTo>
                    <a:pt x="23733" y="19050"/>
                  </a:lnTo>
                  <a:lnTo>
                    <a:pt x="0" y="12961"/>
                  </a:lnTo>
                  <a:lnTo>
                    <a:pt x="150" y="12169"/>
                  </a:lnTo>
                  <a:lnTo>
                    <a:pt x="2198" y="9406"/>
                  </a:lnTo>
                  <a:lnTo>
                    <a:pt x="48656" y="3247"/>
                  </a:lnTo>
                  <a:lnTo>
                    <a:pt x="93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73"/>
            <p:cNvSpPr/>
            <p:nvPr>
              <p:custDataLst>
                <p:tags r:id="rId146"/>
              </p:custDataLst>
            </p:nvPr>
          </p:nvSpPr>
          <p:spPr>
            <a:xfrm>
              <a:off x="6428904" y="5678406"/>
              <a:ext cx="143347" cy="77186"/>
            </a:xfrm>
            <a:custGeom>
              <a:avLst/>
              <a:gdLst/>
              <a:ahLst/>
              <a:cxnLst/>
              <a:rect l="0" t="0" r="0" b="0"/>
              <a:pathLst>
                <a:path w="143347" h="77186">
                  <a:moveTo>
                    <a:pt x="73496" y="30244"/>
                  </a:moveTo>
                  <a:lnTo>
                    <a:pt x="73496" y="30244"/>
                  </a:lnTo>
                  <a:lnTo>
                    <a:pt x="60631" y="15496"/>
                  </a:lnTo>
                  <a:lnTo>
                    <a:pt x="52296" y="3577"/>
                  </a:lnTo>
                  <a:lnTo>
                    <a:pt x="46200" y="753"/>
                  </a:lnTo>
                  <a:lnTo>
                    <a:pt x="42599" y="0"/>
                  </a:lnTo>
                  <a:lnTo>
                    <a:pt x="24046" y="5682"/>
                  </a:lnTo>
                  <a:lnTo>
                    <a:pt x="12477" y="14388"/>
                  </a:lnTo>
                  <a:lnTo>
                    <a:pt x="7418" y="19673"/>
                  </a:lnTo>
                  <a:lnTo>
                    <a:pt x="1794" y="31191"/>
                  </a:lnTo>
                  <a:lnTo>
                    <a:pt x="0" y="42660"/>
                  </a:lnTo>
                  <a:lnTo>
                    <a:pt x="1555" y="52460"/>
                  </a:lnTo>
                  <a:lnTo>
                    <a:pt x="6398" y="62540"/>
                  </a:lnTo>
                  <a:lnTo>
                    <a:pt x="9713" y="64475"/>
                  </a:lnTo>
                  <a:lnTo>
                    <a:pt x="28362" y="67580"/>
                  </a:lnTo>
                  <a:lnTo>
                    <a:pt x="32824" y="67834"/>
                  </a:lnTo>
                  <a:lnTo>
                    <a:pt x="41544" y="64354"/>
                  </a:lnTo>
                  <a:lnTo>
                    <a:pt x="59157" y="50686"/>
                  </a:lnTo>
                  <a:lnTo>
                    <a:pt x="60410" y="50927"/>
                  </a:lnTo>
                  <a:lnTo>
                    <a:pt x="66248" y="55344"/>
                  </a:lnTo>
                  <a:lnTo>
                    <a:pt x="72862" y="61625"/>
                  </a:lnTo>
                  <a:lnTo>
                    <a:pt x="111215" y="76593"/>
                  </a:lnTo>
                  <a:lnTo>
                    <a:pt x="124126" y="77185"/>
                  </a:lnTo>
                  <a:lnTo>
                    <a:pt x="143346" y="74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74"/>
            <p:cNvSpPr/>
            <p:nvPr>
              <p:custDataLst>
                <p:tags r:id="rId147"/>
              </p:custDataLst>
            </p:nvPr>
          </p:nvSpPr>
          <p:spPr>
            <a:xfrm>
              <a:off x="6616700" y="5581650"/>
              <a:ext cx="70858" cy="196851"/>
            </a:xfrm>
            <a:custGeom>
              <a:avLst/>
              <a:gdLst/>
              <a:ahLst/>
              <a:cxnLst/>
              <a:rect l="0" t="0" r="0" b="0"/>
              <a:pathLst>
                <a:path w="70858" h="196851">
                  <a:moveTo>
                    <a:pt x="0" y="0"/>
                  </a:moveTo>
                  <a:lnTo>
                    <a:pt x="0" y="0"/>
                  </a:lnTo>
                  <a:lnTo>
                    <a:pt x="15914" y="12255"/>
                  </a:lnTo>
                  <a:lnTo>
                    <a:pt x="45503" y="52097"/>
                  </a:lnTo>
                  <a:lnTo>
                    <a:pt x="64519" y="95634"/>
                  </a:lnTo>
                  <a:lnTo>
                    <a:pt x="70857" y="136051"/>
                  </a:lnTo>
                  <a:lnTo>
                    <a:pt x="68886" y="157834"/>
                  </a:lnTo>
                  <a:lnTo>
                    <a:pt x="63306" y="174571"/>
                  </a:lnTo>
                  <a:lnTo>
                    <a:pt x="56123" y="185301"/>
                  </a:lnTo>
                  <a:lnTo>
                    <a:pt x="444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75"/>
            <p:cNvSpPr/>
            <p:nvPr>
              <p:custDataLst>
                <p:tags r:id="rId148"/>
              </p:custDataLst>
            </p:nvPr>
          </p:nvSpPr>
          <p:spPr>
            <a:xfrm>
              <a:off x="6829014" y="5576444"/>
              <a:ext cx="73437" cy="195707"/>
            </a:xfrm>
            <a:custGeom>
              <a:avLst/>
              <a:gdLst/>
              <a:ahLst/>
              <a:cxnLst/>
              <a:rect l="0" t="0" r="0" b="0"/>
              <a:pathLst>
                <a:path w="73437" h="195707">
                  <a:moveTo>
                    <a:pt x="67086" y="11556"/>
                  </a:moveTo>
                  <a:lnTo>
                    <a:pt x="67086" y="11556"/>
                  </a:lnTo>
                  <a:lnTo>
                    <a:pt x="67086" y="8185"/>
                  </a:lnTo>
                  <a:lnTo>
                    <a:pt x="63323" y="4648"/>
                  </a:lnTo>
                  <a:lnTo>
                    <a:pt x="56947" y="1430"/>
                  </a:lnTo>
                  <a:lnTo>
                    <a:pt x="49410" y="0"/>
                  </a:lnTo>
                  <a:lnTo>
                    <a:pt x="41355" y="1246"/>
                  </a:lnTo>
                  <a:lnTo>
                    <a:pt x="37232" y="2566"/>
                  </a:lnTo>
                  <a:lnTo>
                    <a:pt x="21316" y="17908"/>
                  </a:lnTo>
                  <a:lnTo>
                    <a:pt x="6565" y="43698"/>
                  </a:lnTo>
                  <a:lnTo>
                    <a:pt x="0" y="77054"/>
                  </a:lnTo>
                  <a:lnTo>
                    <a:pt x="4797" y="113748"/>
                  </a:lnTo>
                  <a:lnTo>
                    <a:pt x="19766" y="157592"/>
                  </a:lnTo>
                  <a:lnTo>
                    <a:pt x="30532" y="173827"/>
                  </a:lnTo>
                  <a:lnTo>
                    <a:pt x="46136" y="184336"/>
                  </a:lnTo>
                  <a:lnTo>
                    <a:pt x="73436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76"/>
            <p:cNvSpPr/>
            <p:nvPr>
              <p:custDataLst>
                <p:tags r:id="rId149"/>
              </p:custDataLst>
            </p:nvPr>
          </p:nvSpPr>
          <p:spPr>
            <a:xfrm>
              <a:off x="6991350" y="5581650"/>
              <a:ext cx="71699" cy="187273"/>
            </a:xfrm>
            <a:custGeom>
              <a:avLst/>
              <a:gdLst/>
              <a:ahLst/>
              <a:cxnLst/>
              <a:rect l="0" t="0" r="0" b="0"/>
              <a:pathLst>
                <a:path w="71699" h="187273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13467" y="45190"/>
                  </a:lnTo>
                  <a:lnTo>
                    <a:pt x="8457" y="86532"/>
                  </a:lnTo>
                  <a:lnTo>
                    <a:pt x="6974" y="128885"/>
                  </a:lnTo>
                  <a:lnTo>
                    <a:pt x="6432" y="173423"/>
                  </a:lnTo>
                  <a:lnTo>
                    <a:pt x="6387" y="179382"/>
                  </a:lnTo>
                  <a:lnTo>
                    <a:pt x="6361" y="172624"/>
                  </a:lnTo>
                  <a:lnTo>
                    <a:pt x="18285" y="134698"/>
                  </a:lnTo>
                  <a:lnTo>
                    <a:pt x="27054" y="105763"/>
                  </a:lnTo>
                  <a:lnTo>
                    <a:pt x="33897" y="92867"/>
                  </a:lnTo>
                  <a:lnTo>
                    <a:pt x="39289" y="87135"/>
                  </a:lnTo>
                  <a:lnTo>
                    <a:pt x="41715" y="86313"/>
                  </a:lnTo>
                  <a:lnTo>
                    <a:pt x="44037" y="86470"/>
                  </a:lnTo>
                  <a:lnTo>
                    <a:pt x="46292" y="87280"/>
                  </a:lnTo>
                  <a:lnTo>
                    <a:pt x="56206" y="95162"/>
                  </a:lnTo>
                  <a:lnTo>
                    <a:pt x="64710" y="113176"/>
                  </a:lnTo>
                  <a:lnTo>
                    <a:pt x="71698" y="136387"/>
                  </a:lnTo>
                  <a:lnTo>
                    <a:pt x="70435" y="152809"/>
                  </a:lnTo>
                  <a:lnTo>
                    <a:pt x="65171" y="168104"/>
                  </a:lnTo>
                  <a:lnTo>
                    <a:pt x="58128" y="179605"/>
                  </a:lnTo>
                  <a:lnTo>
                    <a:pt x="52863" y="183237"/>
                  </a:lnTo>
                  <a:lnTo>
                    <a:pt x="39488" y="187272"/>
                  </a:lnTo>
                  <a:lnTo>
                    <a:pt x="19461" y="186172"/>
                  </a:lnTo>
                  <a:lnTo>
                    <a:pt x="14385" y="18338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77"/>
            <p:cNvSpPr/>
            <p:nvPr>
              <p:custDataLst>
                <p:tags r:id="rId150"/>
              </p:custDataLst>
            </p:nvPr>
          </p:nvSpPr>
          <p:spPr>
            <a:xfrm>
              <a:off x="7138283" y="5695950"/>
              <a:ext cx="145168" cy="25401"/>
            </a:xfrm>
            <a:custGeom>
              <a:avLst/>
              <a:gdLst/>
              <a:ahLst/>
              <a:cxnLst/>
              <a:rect l="0" t="0" r="0" b="0"/>
              <a:pathLst>
                <a:path w="1451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6120" y="15940"/>
                  </a:lnTo>
                  <a:lnTo>
                    <a:pt x="36744" y="8977"/>
                  </a:lnTo>
                  <a:lnTo>
                    <a:pt x="82827" y="6869"/>
                  </a:lnTo>
                  <a:lnTo>
                    <a:pt x="125954" y="308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78"/>
            <p:cNvSpPr/>
            <p:nvPr>
              <p:custDataLst>
                <p:tags r:id="rId151"/>
              </p:custDataLst>
            </p:nvPr>
          </p:nvSpPr>
          <p:spPr>
            <a:xfrm>
              <a:off x="7203491" y="5626100"/>
              <a:ext cx="10110" cy="146051"/>
            </a:xfrm>
            <a:custGeom>
              <a:avLst/>
              <a:gdLst/>
              <a:ahLst/>
              <a:cxnLst/>
              <a:rect l="0" t="0" r="0" b="0"/>
              <a:pathLst>
                <a:path w="10110" h="146051">
                  <a:moveTo>
                    <a:pt x="3759" y="0"/>
                  </a:moveTo>
                  <a:lnTo>
                    <a:pt x="3759" y="0"/>
                  </a:lnTo>
                  <a:lnTo>
                    <a:pt x="388" y="0"/>
                  </a:lnTo>
                  <a:lnTo>
                    <a:pt x="100" y="1411"/>
                  </a:lnTo>
                  <a:lnTo>
                    <a:pt x="9041" y="39966"/>
                  </a:lnTo>
                  <a:lnTo>
                    <a:pt x="1797" y="87543"/>
                  </a:lnTo>
                  <a:lnTo>
                    <a:pt x="1296" y="112017"/>
                  </a:lnTo>
                  <a:lnTo>
                    <a:pt x="0" y="119128"/>
                  </a:lnTo>
                  <a:lnTo>
                    <a:pt x="2323" y="130793"/>
                  </a:lnTo>
                  <a:lnTo>
                    <a:pt x="1010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79"/>
            <p:cNvSpPr/>
            <p:nvPr>
              <p:custDataLst>
                <p:tags r:id="rId152"/>
              </p:custDataLst>
            </p:nvPr>
          </p:nvSpPr>
          <p:spPr>
            <a:xfrm>
              <a:off x="7352292" y="5640961"/>
              <a:ext cx="185159" cy="105790"/>
            </a:xfrm>
            <a:custGeom>
              <a:avLst/>
              <a:gdLst/>
              <a:ahLst/>
              <a:cxnLst/>
              <a:rect l="0" t="0" r="0" b="0"/>
              <a:pathLst>
                <a:path w="185159" h="105790">
                  <a:moveTo>
                    <a:pt x="102608" y="48639"/>
                  </a:moveTo>
                  <a:lnTo>
                    <a:pt x="102608" y="48639"/>
                  </a:lnTo>
                  <a:lnTo>
                    <a:pt x="76125" y="5133"/>
                  </a:lnTo>
                  <a:lnTo>
                    <a:pt x="69436" y="1081"/>
                  </a:lnTo>
                  <a:lnTo>
                    <a:pt x="65676" y="0"/>
                  </a:lnTo>
                  <a:lnTo>
                    <a:pt x="46902" y="1850"/>
                  </a:lnTo>
                  <a:lnTo>
                    <a:pt x="33399" y="10675"/>
                  </a:lnTo>
                  <a:lnTo>
                    <a:pt x="10854" y="35966"/>
                  </a:lnTo>
                  <a:lnTo>
                    <a:pt x="555" y="54997"/>
                  </a:lnTo>
                  <a:lnTo>
                    <a:pt x="0" y="60639"/>
                  </a:lnTo>
                  <a:lnTo>
                    <a:pt x="3147" y="70671"/>
                  </a:lnTo>
                  <a:lnTo>
                    <a:pt x="9481" y="80880"/>
                  </a:lnTo>
                  <a:lnTo>
                    <a:pt x="13007" y="82128"/>
                  </a:lnTo>
                  <a:lnTo>
                    <a:pt x="22569" y="81632"/>
                  </a:lnTo>
                  <a:lnTo>
                    <a:pt x="69711" y="54449"/>
                  </a:lnTo>
                  <a:lnTo>
                    <a:pt x="79991" y="51221"/>
                  </a:lnTo>
                  <a:lnTo>
                    <a:pt x="89263" y="51668"/>
                  </a:lnTo>
                  <a:lnTo>
                    <a:pt x="99499" y="55630"/>
                  </a:lnTo>
                  <a:lnTo>
                    <a:pt x="140551" y="81310"/>
                  </a:lnTo>
                  <a:lnTo>
                    <a:pt x="185158" y="10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80"/>
            <p:cNvSpPr/>
            <p:nvPr>
              <p:custDataLst>
                <p:tags r:id="rId153"/>
              </p:custDataLst>
            </p:nvPr>
          </p:nvSpPr>
          <p:spPr>
            <a:xfrm>
              <a:off x="6336250" y="6115050"/>
              <a:ext cx="96301" cy="209551"/>
            </a:xfrm>
            <a:custGeom>
              <a:avLst/>
              <a:gdLst/>
              <a:ahLst/>
              <a:cxnLst/>
              <a:rect l="0" t="0" r="0" b="0"/>
              <a:pathLst>
                <a:path w="96301" h="209551">
                  <a:moveTo>
                    <a:pt x="96300" y="0"/>
                  </a:moveTo>
                  <a:lnTo>
                    <a:pt x="96300" y="0"/>
                  </a:lnTo>
                  <a:lnTo>
                    <a:pt x="66446" y="0"/>
                  </a:lnTo>
                  <a:lnTo>
                    <a:pt x="62286" y="2117"/>
                  </a:lnTo>
                  <a:lnTo>
                    <a:pt x="34505" y="33258"/>
                  </a:lnTo>
                  <a:lnTo>
                    <a:pt x="9147" y="74093"/>
                  </a:lnTo>
                  <a:lnTo>
                    <a:pt x="0" y="113362"/>
                  </a:lnTo>
                  <a:lnTo>
                    <a:pt x="112" y="139283"/>
                  </a:lnTo>
                  <a:lnTo>
                    <a:pt x="6278" y="161152"/>
                  </a:lnTo>
                  <a:lnTo>
                    <a:pt x="16779" y="179573"/>
                  </a:lnTo>
                  <a:lnTo>
                    <a:pt x="30854" y="194816"/>
                  </a:lnTo>
                  <a:lnTo>
                    <a:pt x="48398" y="203002"/>
                  </a:lnTo>
                  <a:lnTo>
                    <a:pt x="772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404"/>
          <p:cNvGrpSpPr/>
          <p:nvPr/>
        </p:nvGrpSpPr>
        <p:grpSpPr>
          <a:xfrm>
            <a:off x="5186130" y="5906010"/>
            <a:ext cx="224071" cy="120141"/>
            <a:chOff x="5186130" y="5906010"/>
            <a:chExt cx="224071" cy="120141"/>
          </a:xfrm>
        </p:grpSpPr>
        <p:sp>
          <p:nvSpPr>
            <p:cNvPr id="223" name="SMARTInkShape-1981"/>
            <p:cNvSpPr/>
            <p:nvPr>
              <p:custDataLst>
                <p:tags r:id="rId131"/>
              </p:custDataLst>
            </p:nvPr>
          </p:nvSpPr>
          <p:spPr>
            <a:xfrm>
              <a:off x="5186130" y="5988050"/>
              <a:ext cx="224071" cy="38101"/>
            </a:xfrm>
            <a:custGeom>
              <a:avLst/>
              <a:gdLst/>
              <a:ahLst/>
              <a:cxnLst/>
              <a:rect l="0" t="0" r="0" b="0"/>
              <a:pathLst>
                <a:path w="224071" h="38101">
                  <a:moveTo>
                    <a:pt x="8170" y="38100"/>
                  </a:moveTo>
                  <a:lnTo>
                    <a:pt x="8170" y="38100"/>
                  </a:lnTo>
                  <a:lnTo>
                    <a:pt x="0" y="38100"/>
                  </a:lnTo>
                  <a:lnTo>
                    <a:pt x="38478" y="32325"/>
                  </a:lnTo>
                  <a:lnTo>
                    <a:pt x="70324" y="25891"/>
                  </a:lnTo>
                  <a:lnTo>
                    <a:pt x="107525" y="20209"/>
                  </a:lnTo>
                  <a:lnTo>
                    <a:pt x="146872" y="14626"/>
                  </a:lnTo>
                  <a:lnTo>
                    <a:pt x="185525" y="7441"/>
                  </a:lnTo>
                  <a:lnTo>
                    <a:pt x="224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82"/>
            <p:cNvSpPr/>
            <p:nvPr>
              <p:custDataLst>
                <p:tags r:id="rId132"/>
              </p:custDataLst>
            </p:nvPr>
          </p:nvSpPr>
          <p:spPr>
            <a:xfrm>
              <a:off x="5200650" y="5906010"/>
              <a:ext cx="184151" cy="18541"/>
            </a:xfrm>
            <a:custGeom>
              <a:avLst/>
              <a:gdLst/>
              <a:ahLst/>
              <a:cxnLst/>
              <a:rect l="0" t="0" r="0" b="0"/>
              <a:pathLst>
                <a:path w="184151" h="18541">
                  <a:moveTo>
                    <a:pt x="0" y="18540"/>
                  </a:moveTo>
                  <a:lnTo>
                    <a:pt x="0" y="18540"/>
                  </a:lnTo>
                  <a:lnTo>
                    <a:pt x="0" y="12452"/>
                  </a:lnTo>
                  <a:lnTo>
                    <a:pt x="43326" y="5317"/>
                  </a:lnTo>
                  <a:lnTo>
                    <a:pt x="85980" y="1217"/>
                  </a:lnTo>
                  <a:lnTo>
                    <a:pt x="128722" y="0"/>
                  </a:lnTo>
                  <a:lnTo>
                    <a:pt x="173401" y="3922"/>
                  </a:lnTo>
                  <a:lnTo>
                    <a:pt x="184150" y="5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405"/>
          <p:cNvGrpSpPr/>
          <p:nvPr/>
        </p:nvGrpSpPr>
        <p:grpSpPr>
          <a:xfrm>
            <a:off x="3628829" y="5527954"/>
            <a:ext cx="1031861" cy="824944"/>
            <a:chOff x="3628829" y="5527954"/>
            <a:chExt cx="1031861" cy="824944"/>
          </a:xfrm>
        </p:grpSpPr>
        <p:sp>
          <p:nvSpPr>
            <p:cNvPr id="226" name="SMARTInkShape-1983"/>
            <p:cNvSpPr/>
            <p:nvPr>
              <p:custDataLst>
                <p:tags r:id="rId119"/>
              </p:custDataLst>
            </p:nvPr>
          </p:nvSpPr>
          <p:spPr>
            <a:xfrm>
              <a:off x="4584700" y="6038850"/>
              <a:ext cx="75990" cy="285751"/>
            </a:xfrm>
            <a:custGeom>
              <a:avLst/>
              <a:gdLst/>
              <a:ahLst/>
              <a:cxnLst/>
              <a:rect l="0" t="0" r="0" b="0"/>
              <a:pathLst>
                <a:path w="75990" h="285751">
                  <a:moveTo>
                    <a:pt x="0" y="0"/>
                  </a:moveTo>
                  <a:lnTo>
                    <a:pt x="0" y="0"/>
                  </a:lnTo>
                  <a:lnTo>
                    <a:pt x="15915" y="12255"/>
                  </a:lnTo>
                  <a:lnTo>
                    <a:pt x="37562" y="40399"/>
                  </a:lnTo>
                  <a:lnTo>
                    <a:pt x="53619" y="73223"/>
                  </a:lnTo>
                  <a:lnTo>
                    <a:pt x="66399" y="113212"/>
                  </a:lnTo>
                  <a:lnTo>
                    <a:pt x="74666" y="156150"/>
                  </a:lnTo>
                  <a:lnTo>
                    <a:pt x="75989" y="198752"/>
                  </a:lnTo>
                  <a:lnTo>
                    <a:pt x="72343" y="235560"/>
                  </a:lnTo>
                  <a:lnTo>
                    <a:pt x="635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84"/>
            <p:cNvSpPr/>
            <p:nvPr>
              <p:custDataLst>
                <p:tags r:id="rId120"/>
              </p:custDataLst>
            </p:nvPr>
          </p:nvSpPr>
          <p:spPr>
            <a:xfrm>
              <a:off x="4255023" y="6242050"/>
              <a:ext cx="94728" cy="25401"/>
            </a:xfrm>
            <a:custGeom>
              <a:avLst/>
              <a:gdLst/>
              <a:ahLst/>
              <a:cxnLst/>
              <a:rect l="0" t="0" r="0" b="0"/>
              <a:pathLst>
                <a:path w="9472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5435" y="22029"/>
                  </a:lnTo>
                  <a:lnTo>
                    <a:pt x="3449" y="20330"/>
                  </a:lnTo>
                  <a:lnTo>
                    <a:pt x="0" y="13844"/>
                  </a:lnTo>
                  <a:lnTo>
                    <a:pt x="9745" y="9668"/>
                  </a:lnTo>
                  <a:lnTo>
                    <a:pt x="53109" y="6641"/>
                  </a:lnTo>
                  <a:lnTo>
                    <a:pt x="94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85"/>
            <p:cNvSpPr/>
            <p:nvPr>
              <p:custDataLst>
                <p:tags r:id="rId121"/>
              </p:custDataLst>
            </p:nvPr>
          </p:nvSpPr>
          <p:spPr>
            <a:xfrm>
              <a:off x="4412882" y="6180418"/>
              <a:ext cx="140069" cy="80683"/>
            </a:xfrm>
            <a:custGeom>
              <a:avLst/>
              <a:gdLst/>
              <a:ahLst/>
              <a:cxnLst/>
              <a:rect l="0" t="0" r="0" b="0"/>
              <a:pathLst>
                <a:path w="140069" h="80683">
                  <a:moveTo>
                    <a:pt x="63868" y="48932"/>
                  </a:moveTo>
                  <a:lnTo>
                    <a:pt x="63868" y="48932"/>
                  </a:lnTo>
                  <a:lnTo>
                    <a:pt x="68232" y="38793"/>
                  </a:lnTo>
                  <a:lnTo>
                    <a:pt x="69335" y="31256"/>
                  </a:lnTo>
                  <a:lnTo>
                    <a:pt x="66585" y="15708"/>
                  </a:lnTo>
                  <a:lnTo>
                    <a:pt x="61302" y="4437"/>
                  </a:lnTo>
                  <a:lnTo>
                    <a:pt x="58630" y="2335"/>
                  </a:lnTo>
                  <a:lnTo>
                    <a:pt x="51897" y="0"/>
                  </a:lnTo>
                  <a:lnTo>
                    <a:pt x="33431" y="2057"/>
                  </a:lnTo>
                  <a:lnTo>
                    <a:pt x="20001" y="9048"/>
                  </a:lnTo>
                  <a:lnTo>
                    <a:pt x="8388" y="19211"/>
                  </a:lnTo>
                  <a:lnTo>
                    <a:pt x="875" y="30783"/>
                  </a:lnTo>
                  <a:lnTo>
                    <a:pt x="0" y="36833"/>
                  </a:lnTo>
                  <a:lnTo>
                    <a:pt x="2791" y="49199"/>
                  </a:lnTo>
                  <a:lnTo>
                    <a:pt x="12297" y="64690"/>
                  </a:lnTo>
                  <a:lnTo>
                    <a:pt x="17492" y="67199"/>
                  </a:lnTo>
                  <a:lnTo>
                    <a:pt x="30792" y="68104"/>
                  </a:lnTo>
                  <a:lnTo>
                    <a:pt x="42347" y="64272"/>
                  </a:lnTo>
                  <a:lnTo>
                    <a:pt x="67052" y="46212"/>
                  </a:lnTo>
                  <a:lnTo>
                    <a:pt x="68107" y="46414"/>
                  </a:lnTo>
                  <a:lnTo>
                    <a:pt x="68811" y="47253"/>
                  </a:lnTo>
                  <a:lnTo>
                    <a:pt x="116435" y="75330"/>
                  </a:lnTo>
                  <a:lnTo>
                    <a:pt x="140068" y="80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86"/>
            <p:cNvSpPr/>
            <p:nvPr>
              <p:custDataLst>
                <p:tags r:id="rId122"/>
              </p:custDataLst>
            </p:nvPr>
          </p:nvSpPr>
          <p:spPr>
            <a:xfrm>
              <a:off x="4054279" y="6146800"/>
              <a:ext cx="84932" cy="169647"/>
            </a:xfrm>
            <a:custGeom>
              <a:avLst/>
              <a:gdLst/>
              <a:ahLst/>
              <a:cxnLst/>
              <a:rect l="0" t="0" r="0" b="0"/>
              <a:pathLst>
                <a:path w="84932" h="169647">
                  <a:moveTo>
                    <a:pt x="3371" y="0"/>
                  </a:moveTo>
                  <a:lnTo>
                    <a:pt x="3371" y="0"/>
                  </a:lnTo>
                  <a:lnTo>
                    <a:pt x="0" y="6741"/>
                  </a:lnTo>
                  <a:lnTo>
                    <a:pt x="2440" y="48334"/>
                  </a:lnTo>
                  <a:lnTo>
                    <a:pt x="3095" y="85582"/>
                  </a:lnTo>
                  <a:lnTo>
                    <a:pt x="7052" y="124137"/>
                  </a:lnTo>
                  <a:lnTo>
                    <a:pt x="15588" y="162920"/>
                  </a:lnTo>
                  <a:lnTo>
                    <a:pt x="17160" y="165764"/>
                  </a:lnTo>
                  <a:lnTo>
                    <a:pt x="18914" y="167659"/>
                  </a:lnTo>
                  <a:lnTo>
                    <a:pt x="20789" y="166806"/>
                  </a:lnTo>
                  <a:lnTo>
                    <a:pt x="34322" y="144601"/>
                  </a:lnTo>
                  <a:lnTo>
                    <a:pt x="46539" y="112341"/>
                  </a:lnTo>
                  <a:lnTo>
                    <a:pt x="63775" y="92265"/>
                  </a:lnTo>
                  <a:lnTo>
                    <a:pt x="67376" y="90395"/>
                  </a:lnTo>
                  <a:lnTo>
                    <a:pt x="69324" y="89897"/>
                  </a:lnTo>
                  <a:lnTo>
                    <a:pt x="71329" y="91681"/>
                  </a:lnTo>
                  <a:lnTo>
                    <a:pt x="75438" y="99308"/>
                  </a:lnTo>
                  <a:lnTo>
                    <a:pt x="83693" y="143596"/>
                  </a:lnTo>
                  <a:lnTo>
                    <a:pt x="84931" y="154602"/>
                  </a:lnTo>
                  <a:lnTo>
                    <a:pt x="83144" y="158807"/>
                  </a:lnTo>
                  <a:lnTo>
                    <a:pt x="75515" y="165360"/>
                  </a:lnTo>
                  <a:lnTo>
                    <a:pt x="55948" y="169646"/>
                  </a:lnTo>
                  <a:lnTo>
                    <a:pt x="39018" y="167545"/>
                  </a:lnTo>
                  <a:lnTo>
                    <a:pt x="25065" y="159082"/>
                  </a:lnTo>
                  <a:lnTo>
                    <a:pt x="22773" y="156149"/>
                  </a:lnTo>
                  <a:lnTo>
                    <a:pt x="21950" y="153488"/>
                  </a:lnTo>
                  <a:lnTo>
                    <a:pt x="2242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87"/>
            <p:cNvSpPr/>
            <p:nvPr>
              <p:custDataLst>
                <p:tags r:id="rId123"/>
              </p:custDataLst>
            </p:nvPr>
          </p:nvSpPr>
          <p:spPr>
            <a:xfrm>
              <a:off x="3897384" y="6146798"/>
              <a:ext cx="103117" cy="189636"/>
            </a:xfrm>
            <a:custGeom>
              <a:avLst/>
              <a:gdLst/>
              <a:ahLst/>
              <a:cxnLst/>
              <a:rect l="0" t="0" r="0" b="0"/>
              <a:pathLst>
                <a:path w="103117" h="189636">
                  <a:moveTo>
                    <a:pt x="71366" y="2"/>
                  </a:moveTo>
                  <a:lnTo>
                    <a:pt x="71366" y="2"/>
                  </a:lnTo>
                  <a:lnTo>
                    <a:pt x="53689" y="0"/>
                  </a:lnTo>
                  <a:lnTo>
                    <a:pt x="38141" y="6743"/>
                  </a:lnTo>
                  <a:lnTo>
                    <a:pt x="20129" y="21050"/>
                  </a:lnTo>
                  <a:lnTo>
                    <a:pt x="11434" y="34520"/>
                  </a:lnTo>
                  <a:lnTo>
                    <a:pt x="104" y="72908"/>
                  </a:lnTo>
                  <a:lnTo>
                    <a:pt x="0" y="112229"/>
                  </a:lnTo>
                  <a:lnTo>
                    <a:pt x="11180" y="148417"/>
                  </a:lnTo>
                  <a:lnTo>
                    <a:pt x="31268" y="174740"/>
                  </a:lnTo>
                  <a:lnTo>
                    <a:pt x="55095" y="189202"/>
                  </a:lnTo>
                  <a:lnTo>
                    <a:pt x="64047" y="189635"/>
                  </a:lnTo>
                  <a:lnTo>
                    <a:pt x="103116" y="177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88"/>
            <p:cNvSpPr/>
            <p:nvPr>
              <p:custDataLst>
                <p:tags r:id="rId124"/>
              </p:custDataLst>
            </p:nvPr>
          </p:nvSpPr>
          <p:spPr>
            <a:xfrm>
              <a:off x="3647591" y="6201856"/>
              <a:ext cx="149710" cy="151042"/>
            </a:xfrm>
            <a:custGeom>
              <a:avLst/>
              <a:gdLst/>
              <a:ahLst/>
              <a:cxnLst/>
              <a:rect l="0" t="0" r="0" b="0"/>
              <a:pathLst>
                <a:path w="149710" h="151042">
                  <a:moveTo>
                    <a:pt x="3659" y="33844"/>
                  </a:moveTo>
                  <a:lnTo>
                    <a:pt x="3659" y="33844"/>
                  </a:lnTo>
                  <a:lnTo>
                    <a:pt x="288" y="33844"/>
                  </a:lnTo>
                  <a:lnTo>
                    <a:pt x="0" y="33139"/>
                  </a:lnTo>
                  <a:lnTo>
                    <a:pt x="6409" y="21635"/>
                  </a:lnTo>
                  <a:lnTo>
                    <a:pt x="22426" y="10078"/>
                  </a:lnTo>
                  <a:lnTo>
                    <a:pt x="45046" y="1089"/>
                  </a:lnTo>
                  <a:lnTo>
                    <a:pt x="59448" y="0"/>
                  </a:lnTo>
                  <a:lnTo>
                    <a:pt x="66251" y="698"/>
                  </a:lnTo>
                  <a:lnTo>
                    <a:pt x="75693" y="5236"/>
                  </a:lnTo>
                  <a:lnTo>
                    <a:pt x="79198" y="8422"/>
                  </a:lnTo>
                  <a:lnTo>
                    <a:pt x="83093" y="19488"/>
                  </a:lnTo>
                  <a:lnTo>
                    <a:pt x="84131" y="26389"/>
                  </a:lnTo>
                  <a:lnTo>
                    <a:pt x="78851" y="52959"/>
                  </a:lnTo>
                  <a:lnTo>
                    <a:pt x="63720" y="92837"/>
                  </a:lnTo>
                  <a:lnTo>
                    <a:pt x="31296" y="138658"/>
                  </a:lnTo>
                  <a:lnTo>
                    <a:pt x="27231" y="143929"/>
                  </a:lnTo>
                  <a:lnTo>
                    <a:pt x="27135" y="145333"/>
                  </a:lnTo>
                  <a:lnTo>
                    <a:pt x="27776" y="146270"/>
                  </a:lnTo>
                  <a:lnTo>
                    <a:pt x="35421" y="150959"/>
                  </a:lnTo>
                  <a:lnTo>
                    <a:pt x="46468" y="151041"/>
                  </a:lnTo>
                  <a:lnTo>
                    <a:pt x="86668" y="145345"/>
                  </a:lnTo>
                  <a:lnTo>
                    <a:pt x="132867" y="138131"/>
                  </a:lnTo>
                  <a:lnTo>
                    <a:pt x="149709" y="13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989"/>
            <p:cNvSpPr/>
            <p:nvPr>
              <p:custDataLst>
                <p:tags r:id="rId125"/>
              </p:custDataLst>
            </p:nvPr>
          </p:nvSpPr>
          <p:spPr>
            <a:xfrm>
              <a:off x="3628829" y="5943600"/>
              <a:ext cx="778072" cy="88901"/>
            </a:xfrm>
            <a:custGeom>
              <a:avLst/>
              <a:gdLst/>
              <a:ahLst/>
              <a:cxnLst/>
              <a:rect l="0" t="0" r="0" b="0"/>
              <a:pathLst>
                <a:path w="77807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5529"/>
                  </a:lnTo>
                  <a:lnTo>
                    <a:pt x="418" y="84536"/>
                  </a:lnTo>
                  <a:lnTo>
                    <a:pt x="4646" y="83433"/>
                  </a:lnTo>
                  <a:lnTo>
                    <a:pt x="42328" y="80785"/>
                  </a:lnTo>
                  <a:lnTo>
                    <a:pt x="72190" y="77532"/>
                  </a:lnTo>
                  <a:lnTo>
                    <a:pt x="116037" y="73734"/>
                  </a:lnTo>
                  <a:lnTo>
                    <a:pt x="144098" y="71030"/>
                  </a:lnTo>
                  <a:lnTo>
                    <a:pt x="175505" y="67813"/>
                  </a:lnTo>
                  <a:lnTo>
                    <a:pt x="209144" y="64258"/>
                  </a:lnTo>
                  <a:lnTo>
                    <a:pt x="248503" y="60478"/>
                  </a:lnTo>
                  <a:lnTo>
                    <a:pt x="291675" y="56547"/>
                  </a:lnTo>
                  <a:lnTo>
                    <a:pt x="337391" y="52513"/>
                  </a:lnTo>
                  <a:lnTo>
                    <a:pt x="382684" y="48414"/>
                  </a:lnTo>
                  <a:lnTo>
                    <a:pt x="427697" y="44271"/>
                  </a:lnTo>
                  <a:lnTo>
                    <a:pt x="472521" y="40098"/>
                  </a:lnTo>
                  <a:lnTo>
                    <a:pt x="512988" y="35903"/>
                  </a:lnTo>
                  <a:lnTo>
                    <a:pt x="550549" y="31698"/>
                  </a:lnTo>
                  <a:lnTo>
                    <a:pt x="586173" y="27482"/>
                  </a:lnTo>
                  <a:lnTo>
                    <a:pt x="619094" y="23259"/>
                  </a:lnTo>
                  <a:lnTo>
                    <a:pt x="650214" y="19033"/>
                  </a:lnTo>
                  <a:lnTo>
                    <a:pt x="680133" y="14806"/>
                  </a:lnTo>
                  <a:lnTo>
                    <a:pt x="724665" y="8225"/>
                  </a:lnTo>
                  <a:lnTo>
                    <a:pt x="771038" y="1083"/>
                  </a:lnTo>
                  <a:lnTo>
                    <a:pt x="778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990"/>
            <p:cNvSpPr/>
            <p:nvPr>
              <p:custDataLst>
                <p:tags r:id="rId126"/>
              </p:custDataLst>
            </p:nvPr>
          </p:nvSpPr>
          <p:spPr>
            <a:xfrm>
              <a:off x="4368800" y="5527954"/>
              <a:ext cx="127001" cy="91027"/>
            </a:xfrm>
            <a:custGeom>
              <a:avLst/>
              <a:gdLst/>
              <a:ahLst/>
              <a:cxnLst/>
              <a:rect l="0" t="0" r="0" b="0"/>
              <a:pathLst>
                <a:path w="127001" h="91027">
                  <a:moveTo>
                    <a:pt x="0" y="15596"/>
                  </a:moveTo>
                  <a:lnTo>
                    <a:pt x="0" y="15596"/>
                  </a:lnTo>
                  <a:lnTo>
                    <a:pt x="14927" y="669"/>
                  </a:lnTo>
                  <a:lnTo>
                    <a:pt x="17712" y="0"/>
                  </a:lnTo>
                  <a:lnTo>
                    <a:pt x="24570" y="1139"/>
                  </a:lnTo>
                  <a:lnTo>
                    <a:pt x="30440" y="5878"/>
                  </a:lnTo>
                  <a:lnTo>
                    <a:pt x="32994" y="9117"/>
                  </a:lnTo>
                  <a:lnTo>
                    <a:pt x="35830" y="18361"/>
                  </a:lnTo>
                  <a:lnTo>
                    <a:pt x="36587" y="23790"/>
                  </a:lnTo>
                  <a:lnTo>
                    <a:pt x="33665" y="35466"/>
                  </a:lnTo>
                  <a:lnTo>
                    <a:pt x="6792" y="83028"/>
                  </a:lnTo>
                  <a:lnTo>
                    <a:pt x="4528" y="85950"/>
                  </a:lnTo>
                  <a:lnTo>
                    <a:pt x="3724" y="87899"/>
                  </a:lnTo>
                  <a:lnTo>
                    <a:pt x="3894" y="89198"/>
                  </a:lnTo>
                  <a:lnTo>
                    <a:pt x="4712" y="90064"/>
                  </a:lnTo>
                  <a:lnTo>
                    <a:pt x="7505" y="91026"/>
                  </a:lnTo>
                  <a:lnTo>
                    <a:pt x="43138" y="90989"/>
                  </a:lnTo>
                  <a:lnTo>
                    <a:pt x="81142" y="87402"/>
                  </a:lnTo>
                  <a:lnTo>
                    <a:pt x="127000" y="85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991"/>
            <p:cNvSpPr/>
            <p:nvPr>
              <p:custDataLst>
                <p:tags r:id="rId127"/>
              </p:custDataLst>
            </p:nvPr>
          </p:nvSpPr>
          <p:spPr>
            <a:xfrm>
              <a:off x="4237693" y="5723019"/>
              <a:ext cx="124758" cy="80882"/>
            </a:xfrm>
            <a:custGeom>
              <a:avLst/>
              <a:gdLst/>
              <a:ahLst/>
              <a:cxnLst/>
              <a:rect l="0" t="0" r="0" b="0"/>
              <a:pathLst>
                <a:path w="124758" h="80882">
                  <a:moveTo>
                    <a:pt x="80307" y="49131"/>
                  </a:moveTo>
                  <a:lnTo>
                    <a:pt x="80307" y="49131"/>
                  </a:lnTo>
                  <a:lnTo>
                    <a:pt x="80307" y="11093"/>
                  </a:lnTo>
                  <a:lnTo>
                    <a:pt x="78896" y="8250"/>
                  </a:lnTo>
                  <a:lnTo>
                    <a:pt x="73565" y="3210"/>
                  </a:lnTo>
                  <a:lnTo>
                    <a:pt x="64611" y="499"/>
                  </a:lnTo>
                  <a:lnTo>
                    <a:pt x="53575" y="0"/>
                  </a:lnTo>
                  <a:lnTo>
                    <a:pt x="41615" y="2130"/>
                  </a:lnTo>
                  <a:lnTo>
                    <a:pt x="19610" y="14038"/>
                  </a:lnTo>
                  <a:lnTo>
                    <a:pt x="9116" y="25067"/>
                  </a:lnTo>
                  <a:lnTo>
                    <a:pt x="2806" y="36319"/>
                  </a:lnTo>
                  <a:lnTo>
                    <a:pt x="0" y="46023"/>
                  </a:lnTo>
                  <a:lnTo>
                    <a:pt x="2517" y="56922"/>
                  </a:lnTo>
                  <a:lnTo>
                    <a:pt x="5164" y="62791"/>
                  </a:lnTo>
                  <a:lnTo>
                    <a:pt x="15630" y="71196"/>
                  </a:lnTo>
                  <a:lnTo>
                    <a:pt x="28278" y="75870"/>
                  </a:lnTo>
                  <a:lnTo>
                    <a:pt x="38603" y="75596"/>
                  </a:lnTo>
                  <a:lnTo>
                    <a:pt x="55721" y="68105"/>
                  </a:lnTo>
                  <a:lnTo>
                    <a:pt x="70827" y="53576"/>
                  </a:lnTo>
                  <a:lnTo>
                    <a:pt x="79474" y="38262"/>
                  </a:lnTo>
                  <a:lnTo>
                    <a:pt x="80457" y="38356"/>
                  </a:lnTo>
                  <a:lnTo>
                    <a:pt x="83431" y="40344"/>
                  </a:lnTo>
                  <a:lnTo>
                    <a:pt x="103075" y="67959"/>
                  </a:lnTo>
                  <a:lnTo>
                    <a:pt x="124757" y="80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992"/>
            <p:cNvSpPr/>
            <p:nvPr>
              <p:custDataLst>
                <p:tags r:id="rId128"/>
              </p:custDataLst>
            </p:nvPr>
          </p:nvSpPr>
          <p:spPr>
            <a:xfrm>
              <a:off x="3975100" y="57658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6479" y="705"/>
                  </a:lnTo>
                  <a:lnTo>
                    <a:pt x="30443" y="5026"/>
                  </a:lnTo>
                  <a:lnTo>
                    <a:pt x="68730" y="6088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993"/>
            <p:cNvSpPr/>
            <p:nvPr>
              <p:custDataLst>
                <p:tags r:id="rId129"/>
              </p:custDataLst>
            </p:nvPr>
          </p:nvSpPr>
          <p:spPr>
            <a:xfrm>
              <a:off x="3797300" y="5528283"/>
              <a:ext cx="114301" cy="91009"/>
            </a:xfrm>
            <a:custGeom>
              <a:avLst/>
              <a:gdLst/>
              <a:ahLst/>
              <a:cxnLst/>
              <a:rect l="0" t="0" r="0" b="0"/>
              <a:pathLst>
                <a:path w="114301" h="91009">
                  <a:moveTo>
                    <a:pt x="0" y="27967"/>
                  </a:moveTo>
                  <a:lnTo>
                    <a:pt x="0" y="27967"/>
                  </a:lnTo>
                  <a:lnTo>
                    <a:pt x="0" y="13662"/>
                  </a:lnTo>
                  <a:lnTo>
                    <a:pt x="1411" y="11374"/>
                  </a:lnTo>
                  <a:lnTo>
                    <a:pt x="6742" y="6952"/>
                  </a:lnTo>
                  <a:lnTo>
                    <a:pt x="21048" y="495"/>
                  </a:lnTo>
                  <a:lnTo>
                    <a:pt x="32638" y="0"/>
                  </a:lnTo>
                  <a:lnTo>
                    <a:pt x="38691" y="855"/>
                  </a:lnTo>
                  <a:lnTo>
                    <a:pt x="47300" y="5570"/>
                  </a:lnTo>
                  <a:lnTo>
                    <a:pt x="53478" y="13073"/>
                  </a:lnTo>
                  <a:lnTo>
                    <a:pt x="58575" y="23464"/>
                  </a:lnTo>
                  <a:lnTo>
                    <a:pt x="59430" y="35137"/>
                  </a:lnTo>
                  <a:lnTo>
                    <a:pt x="58670" y="41214"/>
                  </a:lnTo>
                  <a:lnTo>
                    <a:pt x="47487" y="63250"/>
                  </a:lnTo>
                  <a:lnTo>
                    <a:pt x="26167" y="89919"/>
                  </a:lnTo>
                  <a:lnTo>
                    <a:pt x="35740" y="91008"/>
                  </a:lnTo>
                  <a:lnTo>
                    <a:pt x="79721" y="82618"/>
                  </a:lnTo>
                  <a:lnTo>
                    <a:pt x="114300" y="72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994"/>
            <p:cNvSpPr/>
            <p:nvPr>
              <p:custDataLst>
                <p:tags r:id="rId130"/>
              </p:custDataLst>
            </p:nvPr>
          </p:nvSpPr>
          <p:spPr>
            <a:xfrm>
              <a:off x="3683000" y="5633333"/>
              <a:ext cx="126260" cy="221368"/>
            </a:xfrm>
            <a:custGeom>
              <a:avLst/>
              <a:gdLst/>
              <a:ahLst/>
              <a:cxnLst/>
              <a:rect l="0" t="0" r="0" b="0"/>
              <a:pathLst>
                <a:path w="126260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209" y="23613"/>
                  </a:lnTo>
                  <a:lnTo>
                    <a:pt x="22768" y="70722"/>
                  </a:lnTo>
                  <a:lnTo>
                    <a:pt x="30186" y="115896"/>
                  </a:lnTo>
                  <a:lnTo>
                    <a:pt x="40302" y="156015"/>
                  </a:lnTo>
                  <a:lnTo>
                    <a:pt x="49278" y="202265"/>
                  </a:lnTo>
                  <a:lnTo>
                    <a:pt x="50500" y="211792"/>
                  </a:lnTo>
                  <a:lnTo>
                    <a:pt x="63660" y="166068"/>
                  </a:lnTo>
                  <a:lnTo>
                    <a:pt x="71998" y="151021"/>
                  </a:lnTo>
                  <a:lnTo>
                    <a:pt x="74810" y="149069"/>
                  </a:lnTo>
                  <a:lnTo>
                    <a:pt x="81697" y="146902"/>
                  </a:lnTo>
                  <a:lnTo>
                    <a:pt x="93508" y="145681"/>
                  </a:lnTo>
                  <a:lnTo>
                    <a:pt x="101767" y="149159"/>
                  </a:lnTo>
                  <a:lnTo>
                    <a:pt x="118566" y="162888"/>
                  </a:lnTo>
                  <a:lnTo>
                    <a:pt x="123251" y="172799"/>
                  </a:lnTo>
                  <a:lnTo>
                    <a:pt x="126259" y="189665"/>
                  </a:lnTo>
                  <a:lnTo>
                    <a:pt x="124789" y="195048"/>
                  </a:lnTo>
                  <a:lnTo>
                    <a:pt x="123410" y="197470"/>
                  </a:lnTo>
                  <a:lnTo>
                    <a:pt x="121078" y="199087"/>
                  </a:lnTo>
                  <a:lnTo>
                    <a:pt x="76186" y="209035"/>
                  </a:lnTo>
                  <a:lnTo>
                    <a:pt x="46120" y="218594"/>
                  </a:lnTo>
                  <a:lnTo>
                    <a:pt x="44858" y="219518"/>
                  </a:lnTo>
                  <a:lnTo>
                    <a:pt x="444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406"/>
          <p:cNvGrpSpPr/>
          <p:nvPr/>
        </p:nvGrpSpPr>
        <p:grpSpPr>
          <a:xfrm>
            <a:off x="3003550" y="5848350"/>
            <a:ext cx="165101" cy="127001"/>
            <a:chOff x="3003550" y="5848350"/>
            <a:chExt cx="165101" cy="127001"/>
          </a:xfrm>
        </p:grpSpPr>
        <p:sp>
          <p:nvSpPr>
            <p:cNvPr id="239" name="SMARTInkShape-1995"/>
            <p:cNvSpPr/>
            <p:nvPr>
              <p:custDataLst>
                <p:tags r:id="rId117"/>
              </p:custDataLst>
            </p:nvPr>
          </p:nvSpPr>
          <p:spPr>
            <a:xfrm>
              <a:off x="3016250" y="59563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3352" y="13981"/>
                  </a:lnTo>
                  <a:lnTo>
                    <a:pt x="87477" y="8218"/>
                  </a:lnTo>
                  <a:lnTo>
                    <a:pt x="130655" y="274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996"/>
            <p:cNvSpPr/>
            <p:nvPr>
              <p:custDataLst>
                <p:tags r:id="rId118"/>
              </p:custDataLst>
            </p:nvPr>
          </p:nvSpPr>
          <p:spPr>
            <a:xfrm>
              <a:off x="3003550" y="58483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7186" y="25975"/>
                  </a:lnTo>
                  <a:lnTo>
                    <a:pt x="41442" y="11356"/>
                  </a:lnTo>
                  <a:lnTo>
                    <a:pt x="80100" y="7338"/>
                  </a:lnTo>
                  <a:lnTo>
                    <a:pt x="125889" y="466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407"/>
          <p:cNvGrpSpPr/>
          <p:nvPr/>
        </p:nvGrpSpPr>
        <p:grpSpPr>
          <a:xfrm>
            <a:off x="10736963" y="4140585"/>
            <a:ext cx="1214888" cy="621916"/>
            <a:chOff x="10736963" y="4140585"/>
            <a:chExt cx="1214888" cy="621916"/>
          </a:xfrm>
        </p:grpSpPr>
        <p:sp>
          <p:nvSpPr>
            <p:cNvPr id="242" name="SMARTInkShape-1997"/>
            <p:cNvSpPr/>
            <p:nvPr>
              <p:custDataLst>
                <p:tags r:id="rId106"/>
              </p:custDataLst>
            </p:nvPr>
          </p:nvSpPr>
          <p:spPr>
            <a:xfrm>
              <a:off x="11595443" y="4333173"/>
              <a:ext cx="145708" cy="137228"/>
            </a:xfrm>
            <a:custGeom>
              <a:avLst/>
              <a:gdLst/>
              <a:ahLst/>
              <a:cxnLst/>
              <a:rect l="0" t="0" r="0" b="0"/>
              <a:pathLst>
                <a:path w="145708" h="137228">
                  <a:moveTo>
                    <a:pt x="107607" y="48327"/>
                  </a:moveTo>
                  <a:lnTo>
                    <a:pt x="107607" y="48327"/>
                  </a:lnTo>
                  <a:lnTo>
                    <a:pt x="107604" y="44956"/>
                  </a:lnTo>
                  <a:lnTo>
                    <a:pt x="105726" y="41419"/>
                  </a:lnTo>
                  <a:lnTo>
                    <a:pt x="104237" y="39488"/>
                  </a:lnTo>
                  <a:lnTo>
                    <a:pt x="102581" y="33579"/>
                  </a:lnTo>
                  <a:lnTo>
                    <a:pt x="102139" y="30029"/>
                  </a:lnTo>
                  <a:lnTo>
                    <a:pt x="97887" y="22320"/>
                  </a:lnTo>
                  <a:lnTo>
                    <a:pt x="83657" y="5875"/>
                  </a:lnTo>
                  <a:lnTo>
                    <a:pt x="73680" y="1236"/>
                  </a:lnTo>
                  <a:lnTo>
                    <a:pt x="68054" y="0"/>
                  </a:lnTo>
                  <a:lnTo>
                    <a:pt x="54280" y="4270"/>
                  </a:lnTo>
                  <a:lnTo>
                    <a:pt x="22442" y="27629"/>
                  </a:lnTo>
                  <a:lnTo>
                    <a:pt x="4133" y="54581"/>
                  </a:lnTo>
                  <a:lnTo>
                    <a:pt x="0" y="74624"/>
                  </a:lnTo>
                  <a:lnTo>
                    <a:pt x="1220" y="93881"/>
                  </a:lnTo>
                  <a:lnTo>
                    <a:pt x="6467" y="109495"/>
                  </a:lnTo>
                  <a:lnTo>
                    <a:pt x="15386" y="119728"/>
                  </a:lnTo>
                  <a:lnTo>
                    <a:pt x="20725" y="123444"/>
                  </a:lnTo>
                  <a:lnTo>
                    <a:pt x="32304" y="125692"/>
                  </a:lnTo>
                  <a:lnTo>
                    <a:pt x="44505" y="123633"/>
                  </a:lnTo>
                  <a:lnTo>
                    <a:pt x="56984" y="118015"/>
                  </a:lnTo>
                  <a:lnTo>
                    <a:pt x="75910" y="100177"/>
                  </a:lnTo>
                  <a:lnTo>
                    <a:pt x="104410" y="54059"/>
                  </a:lnTo>
                  <a:lnTo>
                    <a:pt x="109243" y="50875"/>
                  </a:lnTo>
                  <a:lnTo>
                    <a:pt x="110815" y="50731"/>
                  </a:lnTo>
                  <a:lnTo>
                    <a:pt x="111863" y="51342"/>
                  </a:lnTo>
                  <a:lnTo>
                    <a:pt x="112559" y="52453"/>
                  </a:lnTo>
                  <a:lnTo>
                    <a:pt x="117203" y="98673"/>
                  </a:lnTo>
                  <a:lnTo>
                    <a:pt x="126131" y="122510"/>
                  </a:lnTo>
                  <a:lnTo>
                    <a:pt x="133714" y="130686"/>
                  </a:lnTo>
                  <a:lnTo>
                    <a:pt x="145707" y="137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998"/>
            <p:cNvSpPr/>
            <p:nvPr>
              <p:custDataLst>
                <p:tags r:id="rId107"/>
              </p:custDataLst>
            </p:nvPr>
          </p:nvSpPr>
          <p:spPr>
            <a:xfrm>
              <a:off x="11277600" y="45212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4998" y="6350"/>
                  </a:lnTo>
                  <a:lnTo>
                    <a:pt x="84487" y="6350"/>
                  </a:lnTo>
                  <a:lnTo>
                    <a:pt x="128814" y="297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999"/>
            <p:cNvSpPr/>
            <p:nvPr>
              <p:custDataLst>
                <p:tags r:id="rId108"/>
              </p:custDataLst>
            </p:nvPr>
          </p:nvSpPr>
          <p:spPr>
            <a:xfrm>
              <a:off x="10966450" y="4636431"/>
              <a:ext cx="114301" cy="110655"/>
            </a:xfrm>
            <a:custGeom>
              <a:avLst/>
              <a:gdLst/>
              <a:ahLst/>
              <a:cxnLst/>
              <a:rect l="0" t="0" r="0" b="0"/>
              <a:pathLst>
                <a:path w="114301" h="110655">
                  <a:moveTo>
                    <a:pt x="0" y="11769"/>
                  </a:moveTo>
                  <a:lnTo>
                    <a:pt x="0" y="11769"/>
                  </a:lnTo>
                  <a:lnTo>
                    <a:pt x="8839" y="2930"/>
                  </a:lnTo>
                  <a:lnTo>
                    <a:pt x="16628" y="785"/>
                  </a:lnTo>
                  <a:lnTo>
                    <a:pt x="44967" y="0"/>
                  </a:lnTo>
                  <a:lnTo>
                    <a:pt x="57380" y="2540"/>
                  </a:lnTo>
                  <a:lnTo>
                    <a:pt x="66191" y="7903"/>
                  </a:lnTo>
                  <a:lnTo>
                    <a:pt x="69525" y="11308"/>
                  </a:lnTo>
                  <a:lnTo>
                    <a:pt x="70340" y="15696"/>
                  </a:lnTo>
                  <a:lnTo>
                    <a:pt x="67481" y="26213"/>
                  </a:lnTo>
                  <a:lnTo>
                    <a:pt x="40703" y="71560"/>
                  </a:lnTo>
                  <a:lnTo>
                    <a:pt x="34403" y="89849"/>
                  </a:lnTo>
                  <a:lnTo>
                    <a:pt x="32535" y="104205"/>
                  </a:lnTo>
                  <a:lnTo>
                    <a:pt x="33683" y="107260"/>
                  </a:lnTo>
                  <a:lnTo>
                    <a:pt x="35862" y="109296"/>
                  </a:lnTo>
                  <a:lnTo>
                    <a:pt x="38724" y="110654"/>
                  </a:lnTo>
                  <a:lnTo>
                    <a:pt x="56238" y="109193"/>
                  </a:lnTo>
                  <a:lnTo>
                    <a:pt x="103793" y="92656"/>
                  </a:lnTo>
                  <a:lnTo>
                    <a:pt x="114300" y="8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00"/>
            <p:cNvSpPr/>
            <p:nvPr>
              <p:custDataLst>
                <p:tags r:id="rId109"/>
              </p:custDataLst>
            </p:nvPr>
          </p:nvSpPr>
          <p:spPr>
            <a:xfrm>
              <a:off x="10941050" y="45466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27450" y="17639"/>
                  </a:lnTo>
                  <a:lnTo>
                    <a:pt x="61755" y="9616"/>
                  </a:lnTo>
                  <a:lnTo>
                    <a:pt x="109081" y="316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001"/>
            <p:cNvSpPr/>
            <p:nvPr>
              <p:custDataLst>
                <p:tags r:id="rId110"/>
              </p:custDataLst>
            </p:nvPr>
          </p:nvSpPr>
          <p:spPr>
            <a:xfrm>
              <a:off x="11115191" y="4159690"/>
              <a:ext cx="111610" cy="132202"/>
            </a:xfrm>
            <a:custGeom>
              <a:avLst/>
              <a:gdLst/>
              <a:ahLst/>
              <a:cxnLst/>
              <a:rect l="0" t="0" r="0" b="0"/>
              <a:pathLst>
                <a:path w="111610" h="132202">
                  <a:moveTo>
                    <a:pt x="3659" y="24960"/>
                  </a:moveTo>
                  <a:lnTo>
                    <a:pt x="3659" y="24960"/>
                  </a:lnTo>
                  <a:lnTo>
                    <a:pt x="289" y="21589"/>
                  </a:lnTo>
                  <a:lnTo>
                    <a:pt x="0" y="19185"/>
                  </a:lnTo>
                  <a:lnTo>
                    <a:pt x="1563" y="12751"/>
                  </a:lnTo>
                  <a:lnTo>
                    <a:pt x="6491" y="7068"/>
                  </a:lnTo>
                  <a:lnTo>
                    <a:pt x="9780" y="4566"/>
                  </a:lnTo>
                  <a:lnTo>
                    <a:pt x="19079" y="1785"/>
                  </a:lnTo>
                  <a:lnTo>
                    <a:pt x="42296" y="0"/>
                  </a:lnTo>
                  <a:lnTo>
                    <a:pt x="54698" y="3518"/>
                  </a:lnTo>
                  <a:lnTo>
                    <a:pt x="60968" y="6432"/>
                  </a:lnTo>
                  <a:lnTo>
                    <a:pt x="65147" y="11903"/>
                  </a:lnTo>
                  <a:lnTo>
                    <a:pt x="69792" y="27388"/>
                  </a:lnTo>
                  <a:lnTo>
                    <a:pt x="65667" y="55940"/>
                  </a:lnTo>
                  <a:lnTo>
                    <a:pt x="37583" y="100779"/>
                  </a:lnTo>
                  <a:lnTo>
                    <a:pt x="18112" y="130518"/>
                  </a:lnTo>
                  <a:lnTo>
                    <a:pt x="18939" y="131316"/>
                  </a:lnTo>
                  <a:lnTo>
                    <a:pt x="23621" y="132201"/>
                  </a:lnTo>
                  <a:lnTo>
                    <a:pt x="69401" y="127380"/>
                  </a:lnTo>
                  <a:lnTo>
                    <a:pt x="111609" y="126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002"/>
            <p:cNvSpPr/>
            <p:nvPr>
              <p:custDataLst>
                <p:tags r:id="rId111"/>
              </p:custDataLst>
            </p:nvPr>
          </p:nvSpPr>
          <p:spPr>
            <a:xfrm>
              <a:off x="10985870" y="4248412"/>
              <a:ext cx="74566" cy="249012"/>
            </a:xfrm>
            <a:custGeom>
              <a:avLst/>
              <a:gdLst/>
              <a:ahLst/>
              <a:cxnLst/>
              <a:rect l="0" t="0" r="0" b="0"/>
              <a:pathLst>
                <a:path w="74566" h="249012">
                  <a:moveTo>
                    <a:pt x="31380" y="6088"/>
                  </a:moveTo>
                  <a:lnTo>
                    <a:pt x="31380" y="6088"/>
                  </a:lnTo>
                  <a:lnTo>
                    <a:pt x="31378" y="0"/>
                  </a:lnTo>
                  <a:lnTo>
                    <a:pt x="22541" y="41856"/>
                  </a:lnTo>
                  <a:lnTo>
                    <a:pt x="18515" y="72550"/>
                  </a:lnTo>
                  <a:lnTo>
                    <a:pt x="14373" y="110415"/>
                  </a:lnTo>
                  <a:lnTo>
                    <a:pt x="10181" y="153115"/>
                  </a:lnTo>
                  <a:lnTo>
                    <a:pt x="5965" y="190437"/>
                  </a:lnTo>
                  <a:lnTo>
                    <a:pt x="880" y="237784"/>
                  </a:lnTo>
                  <a:lnTo>
                    <a:pt x="0" y="249011"/>
                  </a:lnTo>
                  <a:lnTo>
                    <a:pt x="1288" y="248470"/>
                  </a:lnTo>
                  <a:lnTo>
                    <a:pt x="6480" y="242224"/>
                  </a:lnTo>
                  <a:lnTo>
                    <a:pt x="25375" y="203024"/>
                  </a:lnTo>
                  <a:lnTo>
                    <a:pt x="42031" y="175831"/>
                  </a:lnTo>
                  <a:lnTo>
                    <a:pt x="48578" y="169723"/>
                  </a:lnTo>
                  <a:lnTo>
                    <a:pt x="53839" y="167010"/>
                  </a:lnTo>
                  <a:lnTo>
                    <a:pt x="58531" y="165803"/>
                  </a:lnTo>
                  <a:lnTo>
                    <a:pt x="60768" y="166186"/>
                  </a:lnTo>
                  <a:lnTo>
                    <a:pt x="65137" y="168495"/>
                  </a:lnTo>
                  <a:lnTo>
                    <a:pt x="71565" y="180503"/>
                  </a:lnTo>
                  <a:lnTo>
                    <a:pt x="74565" y="197467"/>
                  </a:lnTo>
                  <a:lnTo>
                    <a:pt x="71505" y="209679"/>
                  </a:lnTo>
                  <a:lnTo>
                    <a:pt x="64735" y="221456"/>
                  </a:lnTo>
                  <a:lnTo>
                    <a:pt x="49025" y="235314"/>
                  </a:lnTo>
                  <a:lnTo>
                    <a:pt x="31668" y="243497"/>
                  </a:lnTo>
                  <a:lnTo>
                    <a:pt x="21865" y="245659"/>
                  </a:lnTo>
                  <a:lnTo>
                    <a:pt x="18687" y="244118"/>
                  </a:lnTo>
                  <a:lnTo>
                    <a:pt x="16569" y="240975"/>
                  </a:lnTo>
                  <a:lnTo>
                    <a:pt x="15155" y="236763"/>
                  </a:lnTo>
                  <a:lnTo>
                    <a:pt x="25030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003"/>
            <p:cNvSpPr/>
            <p:nvPr>
              <p:custDataLst>
                <p:tags r:id="rId112"/>
              </p:custDataLst>
            </p:nvPr>
          </p:nvSpPr>
          <p:spPr>
            <a:xfrm>
              <a:off x="10736963" y="4192406"/>
              <a:ext cx="137308" cy="570095"/>
            </a:xfrm>
            <a:custGeom>
              <a:avLst/>
              <a:gdLst/>
              <a:ahLst/>
              <a:cxnLst/>
              <a:rect l="0" t="0" r="0" b="0"/>
              <a:pathLst>
                <a:path w="137308" h="570095">
                  <a:moveTo>
                    <a:pt x="127887" y="17644"/>
                  </a:moveTo>
                  <a:lnTo>
                    <a:pt x="127887" y="17644"/>
                  </a:lnTo>
                  <a:lnTo>
                    <a:pt x="137307" y="1757"/>
                  </a:lnTo>
                  <a:lnTo>
                    <a:pt x="136990" y="702"/>
                  </a:lnTo>
                  <a:lnTo>
                    <a:pt x="136071" y="0"/>
                  </a:lnTo>
                  <a:lnTo>
                    <a:pt x="134755" y="237"/>
                  </a:lnTo>
                  <a:lnTo>
                    <a:pt x="118817" y="10927"/>
                  </a:lnTo>
                  <a:lnTo>
                    <a:pt x="89826" y="47440"/>
                  </a:lnTo>
                  <a:lnTo>
                    <a:pt x="61731" y="90129"/>
                  </a:lnTo>
                  <a:lnTo>
                    <a:pt x="43922" y="129352"/>
                  </a:lnTo>
                  <a:lnTo>
                    <a:pt x="35221" y="153498"/>
                  </a:lnTo>
                  <a:lnTo>
                    <a:pt x="26599" y="180181"/>
                  </a:lnTo>
                  <a:lnTo>
                    <a:pt x="18029" y="208552"/>
                  </a:lnTo>
                  <a:lnTo>
                    <a:pt x="11607" y="237343"/>
                  </a:lnTo>
                  <a:lnTo>
                    <a:pt x="6623" y="266416"/>
                  </a:lnTo>
                  <a:lnTo>
                    <a:pt x="2595" y="295675"/>
                  </a:lnTo>
                  <a:lnTo>
                    <a:pt x="614" y="324354"/>
                  </a:lnTo>
                  <a:lnTo>
                    <a:pt x="0" y="352645"/>
                  </a:lnTo>
                  <a:lnTo>
                    <a:pt x="296" y="380678"/>
                  </a:lnTo>
                  <a:lnTo>
                    <a:pt x="3315" y="407128"/>
                  </a:lnTo>
                  <a:lnTo>
                    <a:pt x="8151" y="432522"/>
                  </a:lnTo>
                  <a:lnTo>
                    <a:pt x="21049" y="477907"/>
                  </a:lnTo>
                  <a:lnTo>
                    <a:pt x="36188" y="512188"/>
                  </a:lnTo>
                  <a:lnTo>
                    <a:pt x="57208" y="548546"/>
                  </a:lnTo>
                  <a:lnTo>
                    <a:pt x="70368" y="560517"/>
                  </a:lnTo>
                  <a:lnTo>
                    <a:pt x="89787" y="570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04"/>
            <p:cNvSpPr/>
            <p:nvPr>
              <p:custDataLst>
                <p:tags r:id="rId113"/>
              </p:custDataLst>
            </p:nvPr>
          </p:nvSpPr>
          <p:spPr>
            <a:xfrm>
              <a:off x="11899900" y="4318000"/>
              <a:ext cx="51951" cy="361951"/>
            </a:xfrm>
            <a:custGeom>
              <a:avLst/>
              <a:gdLst/>
              <a:ahLst/>
              <a:cxnLst/>
              <a:rect l="0" t="0" r="0" b="0"/>
              <a:pathLst>
                <a:path w="51951" h="361951">
                  <a:moveTo>
                    <a:pt x="6350" y="0"/>
                  </a:moveTo>
                  <a:lnTo>
                    <a:pt x="6350" y="0"/>
                  </a:lnTo>
                  <a:lnTo>
                    <a:pt x="17194" y="6479"/>
                  </a:lnTo>
                  <a:lnTo>
                    <a:pt x="27398" y="15580"/>
                  </a:lnTo>
                  <a:lnTo>
                    <a:pt x="41672" y="46087"/>
                  </a:lnTo>
                  <a:lnTo>
                    <a:pt x="48624" y="85629"/>
                  </a:lnTo>
                  <a:lnTo>
                    <a:pt x="51467" y="110003"/>
                  </a:lnTo>
                  <a:lnTo>
                    <a:pt x="51950" y="138247"/>
                  </a:lnTo>
                  <a:lnTo>
                    <a:pt x="50860" y="169070"/>
                  </a:lnTo>
                  <a:lnTo>
                    <a:pt x="48725" y="201613"/>
                  </a:lnTo>
                  <a:lnTo>
                    <a:pt x="42361" y="233892"/>
                  </a:lnTo>
                  <a:lnTo>
                    <a:pt x="33179" y="265995"/>
                  </a:lnTo>
                  <a:lnTo>
                    <a:pt x="22120" y="29798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005"/>
            <p:cNvSpPr/>
            <p:nvPr>
              <p:custDataLst>
                <p:tags r:id="rId114"/>
              </p:custDataLst>
            </p:nvPr>
          </p:nvSpPr>
          <p:spPr>
            <a:xfrm>
              <a:off x="11620500" y="4646856"/>
              <a:ext cx="158751" cy="89076"/>
            </a:xfrm>
            <a:custGeom>
              <a:avLst/>
              <a:gdLst/>
              <a:ahLst/>
              <a:cxnLst/>
              <a:rect l="0" t="0" r="0" b="0"/>
              <a:pathLst>
                <a:path w="158751" h="89076">
                  <a:moveTo>
                    <a:pt x="0" y="20394"/>
                  </a:moveTo>
                  <a:lnTo>
                    <a:pt x="0" y="20394"/>
                  </a:lnTo>
                  <a:lnTo>
                    <a:pt x="0" y="17023"/>
                  </a:lnTo>
                  <a:lnTo>
                    <a:pt x="6741" y="8185"/>
                  </a:lnTo>
                  <a:lnTo>
                    <a:pt x="24417" y="0"/>
                  </a:lnTo>
                  <a:lnTo>
                    <a:pt x="63929" y="679"/>
                  </a:lnTo>
                  <a:lnTo>
                    <a:pt x="78510" y="2459"/>
                  </a:lnTo>
                  <a:lnTo>
                    <a:pt x="87340" y="7954"/>
                  </a:lnTo>
                  <a:lnTo>
                    <a:pt x="87154" y="14218"/>
                  </a:lnTo>
                  <a:lnTo>
                    <a:pt x="79422" y="32465"/>
                  </a:lnTo>
                  <a:lnTo>
                    <a:pt x="42078" y="76931"/>
                  </a:lnTo>
                  <a:lnTo>
                    <a:pt x="38221" y="84327"/>
                  </a:lnTo>
                  <a:lnTo>
                    <a:pt x="38183" y="86299"/>
                  </a:lnTo>
                  <a:lnTo>
                    <a:pt x="40977" y="87614"/>
                  </a:lnTo>
                  <a:lnTo>
                    <a:pt x="51608" y="89075"/>
                  </a:lnTo>
                  <a:lnTo>
                    <a:pt x="98354" y="83182"/>
                  </a:lnTo>
                  <a:lnTo>
                    <a:pt x="139920" y="75288"/>
                  </a:lnTo>
                  <a:lnTo>
                    <a:pt x="158750" y="7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06"/>
            <p:cNvSpPr/>
            <p:nvPr>
              <p:custDataLst>
                <p:tags r:id="rId115"/>
              </p:custDataLst>
            </p:nvPr>
          </p:nvSpPr>
          <p:spPr>
            <a:xfrm>
              <a:off x="11741147" y="4140585"/>
              <a:ext cx="133354" cy="113916"/>
            </a:xfrm>
            <a:custGeom>
              <a:avLst/>
              <a:gdLst/>
              <a:ahLst/>
              <a:cxnLst/>
              <a:rect l="0" t="0" r="0" b="0"/>
              <a:pathLst>
                <a:path w="133354" h="113916">
                  <a:moveTo>
                    <a:pt x="3" y="25015"/>
                  </a:moveTo>
                  <a:lnTo>
                    <a:pt x="3" y="25015"/>
                  </a:lnTo>
                  <a:lnTo>
                    <a:pt x="0" y="18273"/>
                  </a:lnTo>
                  <a:lnTo>
                    <a:pt x="1414" y="15581"/>
                  </a:lnTo>
                  <a:lnTo>
                    <a:pt x="10141" y="8422"/>
                  </a:lnTo>
                  <a:lnTo>
                    <a:pt x="17680" y="4000"/>
                  </a:lnTo>
                  <a:lnTo>
                    <a:pt x="50136" y="192"/>
                  </a:lnTo>
                  <a:lnTo>
                    <a:pt x="56703" y="0"/>
                  </a:lnTo>
                  <a:lnTo>
                    <a:pt x="61795" y="1988"/>
                  </a:lnTo>
                  <a:lnTo>
                    <a:pt x="69329" y="9842"/>
                  </a:lnTo>
                  <a:lnTo>
                    <a:pt x="70211" y="16311"/>
                  </a:lnTo>
                  <a:lnTo>
                    <a:pt x="67425" y="32906"/>
                  </a:lnTo>
                  <a:lnTo>
                    <a:pt x="45411" y="70187"/>
                  </a:lnTo>
                  <a:lnTo>
                    <a:pt x="24946" y="98078"/>
                  </a:lnTo>
                  <a:lnTo>
                    <a:pt x="23688" y="101946"/>
                  </a:lnTo>
                  <a:lnTo>
                    <a:pt x="23554" y="105230"/>
                  </a:lnTo>
                  <a:lnTo>
                    <a:pt x="24170" y="108125"/>
                  </a:lnTo>
                  <a:lnTo>
                    <a:pt x="27403" y="110055"/>
                  </a:lnTo>
                  <a:lnTo>
                    <a:pt x="38522" y="112199"/>
                  </a:lnTo>
                  <a:lnTo>
                    <a:pt x="77383" y="109918"/>
                  </a:lnTo>
                  <a:lnTo>
                    <a:pt x="123782" y="113471"/>
                  </a:lnTo>
                  <a:lnTo>
                    <a:pt x="133353" y="11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07"/>
            <p:cNvSpPr/>
            <p:nvPr>
              <p:custDataLst>
                <p:tags r:id="rId116"/>
              </p:custDataLst>
            </p:nvPr>
          </p:nvSpPr>
          <p:spPr>
            <a:xfrm>
              <a:off x="11614228" y="4540250"/>
              <a:ext cx="139623" cy="38101"/>
            </a:xfrm>
            <a:custGeom>
              <a:avLst/>
              <a:gdLst/>
              <a:ahLst/>
              <a:cxnLst/>
              <a:rect l="0" t="0" r="0" b="0"/>
              <a:pathLst>
                <a:path w="139623" h="38101">
                  <a:moveTo>
                    <a:pt x="6272" y="38100"/>
                  </a:moveTo>
                  <a:lnTo>
                    <a:pt x="6272" y="38100"/>
                  </a:lnTo>
                  <a:lnTo>
                    <a:pt x="6272" y="34729"/>
                  </a:lnTo>
                  <a:lnTo>
                    <a:pt x="4391" y="31192"/>
                  </a:lnTo>
                  <a:lnTo>
                    <a:pt x="0" y="25500"/>
                  </a:lnTo>
                  <a:lnTo>
                    <a:pt x="35707" y="16624"/>
                  </a:lnTo>
                  <a:lnTo>
                    <a:pt x="80609" y="9394"/>
                  </a:lnTo>
                  <a:lnTo>
                    <a:pt x="127250" y="2387"/>
                  </a:lnTo>
                  <a:lnTo>
                    <a:pt x="139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408"/>
          <p:cNvGrpSpPr/>
          <p:nvPr/>
        </p:nvGrpSpPr>
        <p:grpSpPr>
          <a:xfrm>
            <a:off x="9412465" y="4319765"/>
            <a:ext cx="938036" cy="607836"/>
            <a:chOff x="9412465" y="4319765"/>
            <a:chExt cx="938036" cy="607836"/>
          </a:xfrm>
        </p:grpSpPr>
        <p:sp>
          <p:nvSpPr>
            <p:cNvPr id="254" name="SMARTInkShape-2008"/>
            <p:cNvSpPr/>
            <p:nvPr>
              <p:custDataLst>
                <p:tags r:id="rId99"/>
              </p:custDataLst>
            </p:nvPr>
          </p:nvSpPr>
          <p:spPr>
            <a:xfrm>
              <a:off x="9412465" y="4572000"/>
              <a:ext cx="106186" cy="6351"/>
            </a:xfrm>
            <a:custGeom>
              <a:avLst/>
              <a:gdLst/>
              <a:ahLst/>
              <a:cxnLst/>
              <a:rect l="0" t="0" r="0" b="0"/>
              <a:pathLst>
                <a:path w="106186" h="63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5500" y="2717"/>
                  </a:lnTo>
                  <a:lnTo>
                    <a:pt x="49182" y="238"/>
                  </a:lnTo>
                  <a:lnTo>
                    <a:pt x="1061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009"/>
            <p:cNvSpPr/>
            <p:nvPr>
              <p:custDataLst>
                <p:tags r:id="rId100"/>
              </p:custDataLst>
            </p:nvPr>
          </p:nvSpPr>
          <p:spPr>
            <a:xfrm>
              <a:off x="9413679" y="4648200"/>
              <a:ext cx="130372" cy="31751"/>
            </a:xfrm>
            <a:custGeom>
              <a:avLst/>
              <a:gdLst/>
              <a:ahLst/>
              <a:cxnLst/>
              <a:rect l="0" t="0" r="0" b="0"/>
              <a:pathLst>
                <a:path w="130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123" y="27386"/>
                  </a:lnTo>
                  <a:lnTo>
                    <a:pt x="44897" y="20505"/>
                  </a:lnTo>
                  <a:lnTo>
                    <a:pt x="80586" y="1391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010"/>
            <p:cNvSpPr/>
            <p:nvPr>
              <p:custDataLst>
                <p:tags r:id="rId101"/>
              </p:custDataLst>
            </p:nvPr>
          </p:nvSpPr>
          <p:spPr>
            <a:xfrm>
              <a:off x="9886950" y="4319765"/>
              <a:ext cx="17883" cy="201436"/>
            </a:xfrm>
            <a:custGeom>
              <a:avLst/>
              <a:gdLst/>
              <a:ahLst/>
              <a:cxnLst/>
              <a:rect l="0" t="0" r="0" b="0"/>
              <a:pathLst>
                <a:path w="17883" h="2014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4363" y="117"/>
                  </a:lnTo>
                  <a:lnTo>
                    <a:pt x="5026" y="901"/>
                  </a:lnTo>
                  <a:lnTo>
                    <a:pt x="15110" y="40997"/>
                  </a:lnTo>
                  <a:lnTo>
                    <a:pt x="17882" y="82558"/>
                  </a:lnTo>
                  <a:lnTo>
                    <a:pt x="16650" y="114264"/>
                  </a:lnTo>
                  <a:lnTo>
                    <a:pt x="10106" y="160084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011"/>
            <p:cNvSpPr/>
            <p:nvPr>
              <p:custDataLst>
                <p:tags r:id="rId102"/>
              </p:custDataLst>
            </p:nvPr>
          </p:nvSpPr>
          <p:spPr>
            <a:xfrm>
              <a:off x="9766300" y="4594797"/>
              <a:ext cx="247651" cy="40704"/>
            </a:xfrm>
            <a:custGeom>
              <a:avLst/>
              <a:gdLst/>
              <a:ahLst/>
              <a:cxnLst/>
              <a:rect l="0" t="0" r="0" b="0"/>
              <a:pathLst>
                <a:path w="247651" h="40704">
                  <a:moveTo>
                    <a:pt x="0" y="40703"/>
                  </a:moveTo>
                  <a:lnTo>
                    <a:pt x="0" y="40703"/>
                  </a:lnTo>
                  <a:lnTo>
                    <a:pt x="15580" y="28494"/>
                  </a:lnTo>
                  <a:lnTo>
                    <a:pt x="61064" y="13570"/>
                  </a:lnTo>
                  <a:lnTo>
                    <a:pt x="96519" y="7948"/>
                  </a:lnTo>
                  <a:lnTo>
                    <a:pt x="135796" y="3097"/>
                  </a:lnTo>
                  <a:lnTo>
                    <a:pt x="175359" y="0"/>
                  </a:lnTo>
                  <a:lnTo>
                    <a:pt x="211756" y="976"/>
                  </a:lnTo>
                  <a:lnTo>
                    <a:pt x="247650" y="2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012"/>
            <p:cNvSpPr/>
            <p:nvPr>
              <p:custDataLst>
                <p:tags r:id="rId103"/>
              </p:custDataLst>
            </p:nvPr>
          </p:nvSpPr>
          <p:spPr>
            <a:xfrm>
              <a:off x="9785350" y="4705350"/>
              <a:ext cx="118657" cy="222251"/>
            </a:xfrm>
            <a:custGeom>
              <a:avLst/>
              <a:gdLst/>
              <a:ahLst/>
              <a:cxnLst/>
              <a:rect l="0" t="0" r="0" b="0"/>
              <a:pathLst>
                <a:path w="118657" h="222251">
                  <a:moveTo>
                    <a:pt x="12700" y="0"/>
                  </a:moveTo>
                  <a:lnTo>
                    <a:pt x="12700" y="0"/>
                  </a:lnTo>
                  <a:lnTo>
                    <a:pt x="8337" y="38282"/>
                  </a:lnTo>
                  <a:lnTo>
                    <a:pt x="6938" y="77351"/>
                  </a:lnTo>
                  <a:lnTo>
                    <a:pt x="6524" y="123656"/>
                  </a:lnTo>
                  <a:lnTo>
                    <a:pt x="6402" y="166853"/>
                  </a:lnTo>
                  <a:lnTo>
                    <a:pt x="6354" y="206741"/>
                  </a:lnTo>
                  <a:lnTo>
                    <a:pt x="7059" y="208383"/>
                  </a:lnTo>
                  <a:lnTo>
                    <a:pt x="8234" y="208066"/>
                  </a:lnTo>
                  <a:lnTo>
                    <a:pt x="9722" y="206444"/>
                  </a:lnTo>
                  <a:lnTo>
                    <a:pt x="26122" y="163445"/>
                  </a:lnTo>
                  <a:lnTo>
                    <a:pt x="40194" y="127686"/>
                  </a:lnTo>
                  <a:lnTo>
                    <a:pt x="51733" y="112488"/>
                  </a:lnTo>
                  <a:lnTo>
                    <a:pt x="63913" y="103382"/>
                  </a:lnTo>
                  <a:lnTo>
                    <a:pt x="76384" y="100746"/>
                  </a:lnTo>
                  <a:lnTo>
                    <a:pt x="88983" y="102632"/>
                  </a:lnTo>
                  <a:lnTo>
                    <a:pt x="101635" y="108172"/>
                  </a:lnTo>
                  <a:lnTo>
                    <a:pt x="110552" y="117222"/>
                  </a:lnTo>
                  <a:lnTo>
                    <a:pt x="113919" y="122597"/>
                  </a:lnTo>
                  <a:lnTo>
                    <a:pt x="118656" y="147019"/>
                  </a:lnTo>
                  <a:lnTo>
                    <a:pt x="116688" y="173227"/>
                  </a:lnTo>
                  <a:lnTo>
                    <a:pt x="109717" y="186586"/>
                  </a:lnTo>
                  <a:lnTo>
                    <a:pt x="98857" y="197227"/>
                  </a:lnTo>
                  <a:lnTo>
                    <a:pt x="84624" y="206659"/>
                  </a:lnTo>
                  <a:lnTo>
                    <a:pt x="39139" y="21656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013"/>
            <p:cNvSpPr/>
            <p:nvPr>
              <p:custDataLst>
                <p:tags r:id="rId104"/>
              </p:custDataLst>
            </p:nvPr>
          </p:nvSpPr>
          <p:spPr>
            <a:xfrm>
              <a:off x="9982200" y="48323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2"/>
                  </a:lnTo>
                  <a:lnTo>
                    <a:pt x="65801" y="640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014"/>
            <p:cNvSpPr/>
            <p:nvPr>
              <p:custDataLst>
                <p:tags r:id="rId105"/>
              </p:custDataLst>
            </p:nvPr>
          </p:nvSpPr>
          <p:spPr>
            <a:xfrm>
              <a:off x="10193670" y="4729709"/>
              <a:ext cx="156831" cy="142798"/>
            </a:xfrm>
            <a:custGeom>
              <a:avLst/>
              <a:gdLst/>
              <a:ahLst/>
              <a:cxnLst/>
              <a:rect l="0" t="0" r="0" b="0"/>
              <a:pathLst>
                <a:path w="156831" h="142798">
                  <a:moveTo>
                    <a:pt x="86980" y="64541"/>
                  </a:moveTo>
                  <a:lnTo>
                    <a:pt x="86980" y="64541"/>
                  </a:lnTo>
                  <a:lnTo>
                    <a:pt x="85099" y="20919"/>
                  </a:lnTo>
                  <a:lnTo>
                    <a:pt x="81204" y="9170"/>
                  </a:lnTo>
                  <a:lnTo>
                    <a:pt x="74771" y="1596"/>
                  </a:lnTo>
                  <a:lnTo>
                    <a:pt x="69669" y="0"/>
                  </a:lnTo>
                  <a:lnTo>
                    <a:pt x="56473" y="108"/>
                  </a:lnTo>
                  <a:lnTo>
                    <a:pt x="41201" y="8152"/>
                  </a:lnTo>
                  <a:lnTo>
                    <a:pt x="33176" y="14248"/>
                  </a:lnTo>
                  <a:lnTo>
                    <a:pt x="15143" y="43054"/>
                  </a:lnTo>
                  <a:lnTo>
                    <a:pt x="2182" y="89303"/>
                  </a:lnTo>
                  <a:lnTo>
                    <a:pt x="0" y="117425"/>
                  </a:lnTo>
                  <a:lnTo>
                    <a:pt x="1991" y="132495"/>
                  </a:lnTo>
                  <a:lnTo>
                    <a:pt x="4920" y="137360"/>
                  </a:lnTo>
                  <a:lnTo>
                    <a:pt x="8989" y="140604"/>
                  </a:lnTo>
                  <a:lnTo>
                    <a:pt x="13820" y="142766"/>
                  </a:lnTo>
                  <a:lnTo>
                    <a:pt x="19155" y="142797"/>
                  </a:lnTo>
                  <a:lnTo>
                    <a:pt x="30730" y="139067"/>
                  </a:lnTo>
                  <a:lnTo>
                    <a:pt x="55890" y="118922"/>
                  </a:lnTo>
                  <a:lnTo>
                    <a:pt x="85150" y="76850"/>
                  </a:lnTo>
                  <a:lnTo>
                    <a:pt x="100626" y="51569"/>
                  </a:lnTo>
                  <a:lnTo>
                    <a:pt x="109744" y="44664"/>
                  </a:lnTo>
                  <a:lnTo>
                    <a:pt x="112738" y="43529"/>
                  </a:lnTo>
                  <a:lnTo>
                    <a:pt x="114735" y="43477"/>
                  </a:lnTo>
                  <a:lnTo>
                    <a:pt x="116067" y="44148"/>
                  </a:lnTo>
                  <a:lnTo>
                    <a:pt x="127637" y="65504"/>
                  </a:lnTo>
                  <a:lnTo>
                    <a:pt x="136579" y="87325"/>
                  </a:lnTo>
                  <a:lnTo>
                    <a:pt x="156830" y="108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409"/>
          <p:cNvGrpSpPr/>
          <p:nvPr/>
        </p:nvGrpSpPr>
        <p:grpSpPr>
          <a:xfrm>
            <a:off x="8877300" y="3861683"/>
            <a:ext cx="242840" cy="1221946"/>
            <a:chOff x="8877300" y="3861683"/>
            <a:chExt cx="242840" cy="1221946"/>
          </a:xfrm>
        </p:grpSpPr>
        <p:sp>
          <p:nvSpPr>
            <p:cNvPr id="262" name="SMARTInkShape-2015"/>
            <p:cNvSpPr/>
            <p:nvPr>
              <p:custDataLst>
                <p:tags r:id="rId96"/>
              </p:custDataLst>
            </p:nvPr>
          </p:nvSpPr>
          <p:spPr>
            <a:xfrm>
              <a:off x="8877300" y="4115062"/>
              <a:ext cx="19051" cy="723639"/>
            </a:xfrm>
            <a:custGeom>
              <a:avLst/>
              <a:gdLst/>
              <a:ahLst/>
              <a:cxnLst/>
              <a:rect l="0" t="0" r="0" b="0"/>
              <a:pathLst>
                <a:path w="19051" h="723639">
                  <a:moveTo>
                    <a:pt x="0" y="6088"/>
                  </a:moveTo>
                  <a:lnTo>
                    <a:pt x="0" y="6088"/>
                  </a:lnTo>
                  <a:lnTo>
                    <a:pt x="5467" y="621"/>
                  </a:lnTo>
                  <a:lnTo>
                    <a:pt x="9459" y="0"/>
                  </a:lnTo>
                  <a:lnTo>
                    <a:pt x="11259" y="7380"/>
                  </a:lnTo>
                  <a:lnTo>
                    <a:pt x="15786" y="41856"/>
                  </a:lnTo>
                  <a:lnTo>
                    <a:pt x="15718" y="72550"/>
                  </a:lnTo>
                  <a:lnTo>
                    <a:pt x="13336" y="111827"/>
                  </a:lnTo>
                  <a:lnTo>
                    <a:pt x="11713" y="135141"/>
                  </a:lnTo>
                  <a:lnTo>
                    <a:pt x="9925" y="159857"/>
                  </a:lnTo>
                  <a:lnTo>
                    <a:pt x="8027" y="187623"/>
                  </a:lnTo>
                  <a:lnTo>
                    <a:pt x="6058" y="217422"/>
                  </a:lnTo>
                  <a:lnTo>
                    <a:pt x="4038" y="248577"/>
                  </a:lnTo>
                  <a:lnTo>
                    <a:pt x="2691" y="280636"/>
                  </a:lnTo>
                  <a:lnTo>
                    <a:pt x="1794" y="313298"/>
                  </a:lnTo>
                  <a:lnTo>
                    <a:pt x="1195" y="346361"/>
                  </a:lnTo>
                  <a:lnTo>
                    <a:pt x="798" y="378281"/>
                  </a:lnTo>
                  <a:lnTo>
                    <a:pt x="531" y="409439"/>
                  </a:lnTo>
                  <a:lnTo>
                    <a:pt x="353" y="440089"/>
                  </a:lnTo>
                  <a:lnTo>
                    <a:pt x="236" y="468988"/>
                  </a:lnTo>
                  <a:lnTo>
                    <a:pt x="157" y="496722"/>
                  </a:lnTo>
                  <a:lnTo>
                    <a:pt x="105" y="523677"/>
                  </a:lnTo>
                  <a:lnTo>
                    <a:pt x="47" y="570561"/>
                  </a:lnTo>
                  <a:lnTo>
                    <a:pt x="726" y="611154"/>
                  </a:lnTo>
                  <a:lnTo>
                    <a:pt x="3379" y="645657"/>
                  </a:lnTo>
                  <a:lnTo>
                    <a:pt x="10833" y="692137"/>
                  </a:lnTo>
                  <a:lnTo>
                    <a:pt x="19050" y="72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016"/>
            <p:cNvSpPr/>
            <p:nvPr>
              <p:custDataLst>
                <p:tags r:id="rId97"/>
              </p:custDataLst>
            </p:nvPr>
          </p:nvSpPr>
          <p:spPr>
            <a:xfrm>
              <a:off x="8964933" y="4912459"/>
              <a:ext cx="128268" cy="171170"/>
            </a:xfrm>
            <a:custGeom>
              <a:avLst/>
              <a:gdLst/>
              <a:ahLst/>
              <a:cxnLst/>
              <a:rect l="0" t="0" r="0" b="0"/>
              <a:pathLst>
                <a:path w="128268" h="171170">
                  <a:moveTo>
                    <a:pt x="102867" y="40541"/>
                  </a:moveTo>
                  <a:lnTo>
                    <a:pt x="102867" y="40541"/>
                  </a:lnTo>
                  <a:lnTo>
                    <a:pt x="102867" y="37170"/>
                  </a:lnTo>
                  <a:lnTo>
                    <a:pt x="99496" y="28332"/>
                  </a:lnTo>
                  <a:lnTo>
                    <a:pt x="90658" y="16775"/>
                  </a:lnTo>
                  <a:lnTo>
                    <a:pt x="75731" y="7785"/>
                  </a:lnTo>
                  <a:lnTo>
                    <a:pt x="57902" y="654"/>
                  </a:lnTo>
                  <a:lnTo>
                    <a:pt x="47370" y="0"/>
                  </a:lnTo>
                  <a:lnTo>
                    <a:pt x="42585" y="814"/>
                  </a:lnTo>
                  <a:lnTo>
                    <a:pt x="25739" y="12072"/>
                  </a:lnTo>
                  <a:lnTo>
                    <a:pt x="10714" y="38926"/>
                  </a:lnTo>
                  <a:lnTo>
                    <a:pt x="694" y="73694"/>
                  </a:lnTo>
                  <a:lnTo>
                    <a:pt x="0" y="114178"/>
                  </a:lnTo>
                  <a:lnTo>
                    <a:pt x="6790" y="155484"/>
                  </a:lnTo>
                  <a:lnTo>
                    <a:pt x="13365" y="168298"/>
                  </a:lnTo>
                  <a:lnTo>
                    <a:pt x="17095" y="170867"/>
                  </a:lnTo>
                  <a:lnTo>
                    <a:pt x="20991" y="171169"/>
                  </a:lnTo>
                  <a:lnTo>
                    <a:pt x="25000" y="169960"/>
                  </a:lnTo>
                  <a:lnTo>
                    <a:pt x="40755" y="151403"/>
                  </a:lnTo>
                  <a:lnTo>
                    <a:pt x="59971" y="104799"/>
                  </a:lnTo>
                  <a:lnTo>
                    <a:pt x="78255" y="59499"/>
                  </a:lnTo>
                  <a:lnTo>
                    <a:pt x="83329" y="47998"/>
                  </a:lnTo>
                  <a:lnTo>
                    <a:pt x="87145" y="85713"/>
                  </a:lnTo>
                  <a:lnTo>
                    <a:pt x="96349" y="103421"/>
                  </a:lnTo>
                  <a:lnTo>
                    <a:pt x="128267" y="148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017"/>
            <p:cNvSpPr/>
            <p:nvPr>
              <p:custDataLst>
                <p:tags r:id="rId98"/>
              </p:custDataLst>
            </p:nvPr>
          </p:nvSpPr>
          <p:spPr>
            <a:xfrm>
              <a:off x="9010650" y="3861683"/>
              <a:ext cx="109490" cy="246768"/>
            </a:xfrm>
            <a:custGeom>
              <a:avLst/>
              <a:gdLst/>
              <a:ahLst/>
              <a:cxnLst/>
              <a:rect l="0" t="0" r="0" b="0"/>
              <a:pathLst>
                <a:path w="109490" h="24676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38100" y="42564"/>
                  </a:lnTo>
                  <a:lnTo>
                    <a:pt x="36219" y="74166"/>
                  </a:lnTo>
                  <a:lnTo>
                    <a:pt x="32324" y="108672"/>
                  </a:lnTo>
                  <a:lnTo>
                    <a:pt x="25891" y="142823"/>
                  </a:lnTo>
                  <a:lnTo>
                    <a:pt x="17707" y="187041"/>
                  </a:lnTo>
                  <a:lnTo>
                    <a:pt x="2205" y="228963"/>
                  </a:lnTo>
                  <a:lnTo>
                    <a:pt x="2174" y="229958"/>
                  </a:lnTo>
                  <a:lnTo>
                    <a:pt x="2862" y="229917"/>
                  </a:lnTo>
                  <a:lnTo>
                    <a:pt x="4025" y="229184"/>
                  </a:lnTo>
                  <a:lnTo>
                    <a:pt x="21741" y="186465"/>
                  </a:lnTo>
                  <a:lnTo>
                    <a:pt x="40779" y="154346"/>
                  </a:lnTo>
                  <a:lnTo>
                    <a:pt x="64294" y="130717"/>
                  </a:lnTo>
                  <a:lnTo>
                    <a:pt x="85372" y="118543"/>
                  </a:lnTo>
                  <a:lnTo>
                    <a:pt x="95093" y="116401"/>
                  </a:lnTo>
                  <a:lnTo>
                    <a:pt x="101765" y="117800"/>
                  </a:lnTo>
                  <a:lnTo>
                    <a:pt x="107084" y="124538"/>
                  </a:lnTo>
                  <a:lnTo>
                    <a:pt x="109489" y="129297"/>
                  </a:lnTo>
                  <a:lnTo>
                    <a:pt x="108399" y="143993"/>
                  </a:lnTo>
                  <a:lnTo>
                    <a:pt x="96201" y="182172"/>
                  </a:lnTo>
                  <a:lnTo>
                    <a:pt x="77579" y="209832"/>
                  </a:lnTo>
                  <a:lnTo>
                    <a:pt x="50816" y="229160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410"/>
          <p:cNvGrpSpPr/>
          <p:nvPr/>
        </p:nvGrpSpPr>
        <p:grpSpPr>
          <a:xfrm>
            <a:off x="8270679" y="4154144"/>
            <a:ext cx="346272" cy="696273"/>
            <a:chOff x="8270679" y="4154144"/>
            <a:chExt cx="346272" cy="696273"/>
          </a:xfrm>
        </p:grpSpPr>
        <p:sp>
          <p:nvSpPr>
            <p:cNvPr id="266" name="SMARTInkShape-2018"/>
            <p:cNvSpPr/>
            <p:nvPr>
              <p:custDataLst>
                <p:tags r:id="rId91"/>
              </p:custDataLst>
            </p:nvPr>
          </p:nvSpPr>
          <p:spPr>
            <a:xfrm>
              <a:off x="8339685" y="4268500"/>
              <a:ext cx="99466" cy="319415"/>
            </a:xfrm>
            <a:custGeom>
              <a:avLst/>
              <a:gdLst/>
              <a:ahLst/>
              <a:cxnLst/>
              <a:rect l="0" t="0" r="0" b="0"/>
              <a:pathLst>
                <a:path w="99466" h="319415">
                  <a:moveTo>
                    <a:pt x="29615" y="24100"/>
                  </a:moveTo>
                  <a:lnTo>
                    <a:pt x="29615" y="24100"/>
                  </a:lnTo>
                  <a:lnTo>
                    <a:pt x="41975" y="0"/>
                  </a:lnTo>
                  <a:lnTo>
                    <a:pt x="40836" y="21351"/>
                  </a:lnTo>
                  <a:lnTo>
                    <a:pt x="31452" y="58720"/>
                  </a:lnTo>
                  <a:lnTo>
                    <a:pt x="21258" y="91698"/>
                  </a:lnTo>
                  <a:lnTo>
                    <a:pt x="13435" y="127521"/>
                  </a:lnTo>
                  <a:lnTo>
                    <a:pt x="7608" y="164609"/>
                  </a:lnTo>
                  <a:lnTo>
                    <a:pt x="2665" y="202260"/>
                  </a:lnTo>
                  <a:lnTo>
                    <a:pt x="0" y="236397"/>
                  </a:lnTo>
                  <a:lnTo>
                    <a:pt x="378" y="277738"/>
                  </a:lnTo>
                  <a:lnTo>
                    <a:pt x="1657" y="288442"/>
                  </a:lnTo>
                  <a:lnTo>
                    <a:pt x="5333" y="296990"/>
                  </a:lnTo>
                  <a:lnTo>
                    <a:pt x="16941" y="310249"/>
                  </a:lnTo>
                  <a:lnTo>
                    <a:pt x="33389" y="317083"/>
                  </a:lnTo>
                  <a:lnTo>
                    <a:pt x="51753" y="319414"/>
                  </a:lnTo>
                  <a:lnTo>
                    <a:pt x="69323" y="318099"/>
                  </a:lnTo>
                  <a:lnTo>
                    <a:pt x="82775" y="311400"/>
                  </a:lnTo>
                  <a:lnTo>
                    <a:pt x="99465" y="29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19"/>
            <p:cNvSpPr/>
            <p:nvPr>
              <p:custDataLst>
                <p:tags r:id="rId92"/>
              </p:custDataLst>
            </p:nvPr>
          </p:nvSpPr>
          <p:spPr>
            <a:xfrm>
              <a:off x="8270679" y="4419600"/>
              <a:ext cx="162122" cy="76201"/>
            </a:xfrm>
            <a:custGeom>
              <a:avLst/>
              <a:gdLst/>
              <a:ahLst/>
              <a:cxnLst/>
              <a:rect l="0" t="0" r="0" b="0"/>
              <a:pathLst>
                <a:path w="16212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418" y="71131"/>
                  </a:lnTo>
                  <a:lnTo>
                    <a:pt x="13110" y="61452"/>
                  </a:lnTo>
                  <a:lnTo>
                    <a:pt x="58535" y="36994"/>
                  </a:lnTo>
                  <a:lnTo>
                    <a:pt x="102580" y="19427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020"/>
            <p:cNvSpPr/>
            <p:nvPr>
              <p:custDataLst>
                <p:tags r:id="rId93"/>
              </p:custDataLst>
            </p:nvPr>
          </p:nvSpPr>
          <p:spPr>
            <a:xfrm>
              <a:off x="8489948" y="4154144"/>
              <a:ext cx="127003" cy="112528"/>
            </a:xfrm>
            <a:custGeom>
              <a:avLst/>
              <a:gdLst/>
              <a:ahLst/>
              <a:cxnLst/>
              <a:rect l="0" t="0" r="0" b="0"/>
              <a:pathLst>
                <a:path w="127003" h="112528">
                  <a:moveTo>
                    <a:pt x="2" y="24156"/>
                  </a:moveTo>
                  <a:lnTo>
                    <a:pt x="2" y="24156"/>
                  </a:lnTo>
                  <a:lnTo>
                    <a:pt x="0" y="15318"/>
                  </a:lnTo>
                  <a:lnTo>
                    <a:pt x="1413" y="13325"/>
                  </a:lnTo>
                  <a:lnTo>
                    <a:pt x="6743" y="9229"/>
                  </a:lnTo>
                  <a:lnTo>
                    <a:pt x="31803" y="1556"/>
                  </a:lnTo>
                  <a:lnTo>
                    <a:pt x="47532" y="0"/>
                  </a:lnTo>
                  <a:lnTo>
                    <a:pt x="62049" y="4953"/>
                  </a:lnTo>
                  <a:lnTo>
                    <a:pt x="68883" y="9238"/>
                  </a:lnTo>
                  <a:lnTo>
                    <a:pt x="72734" y="14915"/>
                  </a:lnTo>
                  <a:lnTo>
                    <a:pt x="75132" y="28751"/>
                  </a:lnTo>
                  <a:lnTo>
                    <a:pt x="65772" y="55778"/>
                  </a:lnTo>
                  <a:lnTo>
                    <a:pt x="35301" y="100552"/>
                  </a:lnTo>
                  <a:lnTo>
                    <a:pt x="26845" y="111270"/>
                  </a:lnTo>
                  <a:lnTo>
                    <a:pt x="27775" y="111865"/>
                  </a:lnTo>
                  <a:lnTo>
                    <a:pt x="32572" y="112527"/>
                  </a:lnTo>
                  <a:lnTo>
                    <a:pt x="72496" y="107882"/>
                  </a:lnTo>
                  <a:lnTo>
                    <a:pt x="127002" y="10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021"/>
            <p:cNvSpPr/>
            <p:nvPr>
              <p:custDataLst>
                <p:tags r:id="rId94"/>
              </p:custDataLst>
            </p:nvPr>
          </p:nvSpPr>
          <p:spPr>
            <a:xfrm>
              <a:off x="8331200" y="46355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9329"/>
                  </a:lnTo>
                  <a:lnTo>
                    <a:pt x="86875" y="3861"/>
                  </a:lnTo>
                  <a:lnTo>
                    <a:pt x="122572" y="1716"/>
                  </a:lnTo>
                  <a:lnTo>
                    <a:pt x="157487" y="76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022"/>
            <p:cNvSpPr/>
            <p:nvPr>
              <p:custDataLst>
                <p:tags r:id="rId95"/>
              </p:custDataLst>
            </p:nvPr>
          </p:nvSpPr>
          <p:spPr>
            <a:xfrm>
              <a:off x="8382000" y="4727333"/>
              <a:ext cx="184151" cy="123084"/>
            </a:xfrm>
            <a:custGeom>
              <a:avLst/>
              <a:gdLst/>
              <a:ahLst/>
              <a:cxnLst/>
              <a:rect l="0" t="0" r="0" b="0"/>
              <a:pathLst>
                <a:path w="184151" h="123084">
                  <a:moveTo>
                    <a:pt x="0" y="22467"/>
                  </a:moveTo>
                  <a:lnTo>
                    <a:pt x="0" y="22467"/>
                  </a:lnTo>
                  <a:lnTo>
                    <a:pt x="0" y="13628"/>
                  </a:lnTo>
                  <a:lnTo>
                    <a:pt x="1411" y="11635"/>
                  </a:lnTo>
                  <a:lnTo>
                    <a:pt x="6741" y="7540"/>
                  </a:lnTo>
                  <a:lnTo>
                    <a:pt x="13815" y="5249"/>
                  </a:lnTo>
                  <a:lnTo>
                    <a:pt x="39083" y="0"/>
                  </a:lnTo>
                  <a:lnTo>
                    <a:pt x="51236" y="1428"/>
                  </a:lnTo>
                  <a:lnTo>
                    <a:pt x="56030" y="4913"/>
                  </a:lnTo>
                  <a:lnTo>
                    <a:pt x="63237" y="16312"/>
                  </a:lnTo>
                  <a:lnTo>
                    <a:pt x="65030" y="30785"/>
                  </a:lnTo>
                  <a:lnTo>
                    <a:pt x="60190" y="56681"/>
                  </a:lnTo>
                  <a:lnTo>
                    <a:pt x="47938" y="84816"/>
                  </a:lnTo>
                  <a:lnTo>
                    <a:pt x="28812" y="116598"/>
                  </a:lnTo>
                  <a:lnTo>
                    <a:pt x="20475" y="123083"/>
                  </a:lnTo>
                  <a:lnTo>
                    <a:pt x="31587" y="119508"/>
                  </a:lnTo>
                  <a:lnTo>
                    <a:pt x="69321" y="114308"/>
                  </a:lnTo>
                  <a:lnTo>
                    <a:pt x="107793" y="105889"/>
                  </a:lnTo>
                  <a:lnTo>
                    <a:pt x="146003" y="98926"/>
                  </a:lnTo>
                  <a:lnTo>
                    <a:pt x="184150" y="9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11"/>
          <p:cNvGrpSpPr/>
          <p:nvPr/>
        </p:nvGrpSpPr>
        <p:grpSpPr>
          <a:xfrm>
            <a:off x="6924191" y="4147433"/>
            <a:ext cx="613260" cy="875902"/>
            <a:chOff x="6924191" y="4147433"/>
            <a:chExt cx="613260" cy="875902"/>
          </a:xfrm>
        </p:grpSpPr>
        <p:sp>
          <p:nvSpPr>
            <p:cNvPr id="272" name="SMARTInkShape-2023"/>
            <p:cNvSpPr/>
            <p:nvPr>
              <p:custDataLst>
                <p:tags r:id="rId86"/>
              </p:custDataLst>
            </p:nvPr>
          </p:nvSpPr>
          <p:spPr>
            <a:xfrm>
              <a:off x="7143750" y="4147433"/>
              <a:ext cx="25401" cy="297568"/>
            </a:xfrm>
            <a:custGeom>
              <a:avLst/>
              <a:gdLst/>
              <a:ahLst/>
              <a:cxnLst/>
              <a:rect l="0" t="0" r="0" b="0"/>
              <a:pathLst>
                <a:path w="25401" h="297568">
                  <a:moveTo>
                    <a:pt x="25400" y="5467"/>
                  </a:moveTo>
                  <a:lnTo>
                    <a:pt x="25400" y="5467"/>
                  </a:lnTo>
                  <a:lnTo>
                    <a:pt x="19932" y="0"/>
                  </a:lnTo>
                  <a:lnTo>
                    <a:pt x="22682" y="6120"/>
                  </a:lnTo>
                  <a:lnTo>
                    <a:pt x="21224" y="37097"/>
                  </a:lnTo>
                  <a:lnTo>
                    <a:pt x="18135" y="73852"/>
                  </a:lnTo>
                  <a:lnTo>
                    <a:pt x="14409" y="119822"/>
                  </a:lnTo>
                  <a:lnTo>
                    <a:pt x="12429" y="145909"/>
                  </a:lnTo>
                  <a:lnTo>
                    <a:pt x="10402" y="173178"/>
                  </a:lnTo>
                  <a:lnTo>
                    <a:pt x="8345" y="199119"/>
                  </a:lnTo>
                  <a:lnTo>
                    <a:pt x="6269" y="224174"/>
                  </a:lnTo>
                  <a:lnTo>
                    <a:pt x="2786" y="264948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024"/>
            <p:cNvSpPr/>
            <p:nvPr>
              <p:custDataLst>
                <p:tags r:id="rId87"/>
              </p:custDataLst>
            </p:nvPr>
          </p:nvSpPr>
          <p:spPr>
            <a:xfrm>
              <a:off x="6924191" y="4597400"/>
              <a:ext cx="403710" cy="12701"/>
            </a:xfrm>
            <a:custGeom>
              <a:avLst/>
              <a:gdLst/>
              <a:ahLst/>
              <a:cxnLst/>
              <a:rect l="0" t="0" r="0" b="0"/>
              <a:pathLst>
                <a:path w="403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34237" y="7631"/>
                  </a:lnTo>
                  <a:lnTo>
                    <a:pt x="74634" y="3861"/>
                  </a:lnTo>
                  <a:lnTo>
                    <a:pt x="99659" y="2574"/>
                  </a:lnTo>
                  <a:lnTo>
                    <a:pt x="126924" y="1716"/>
                  </a:lnTo>
                  <a:lnTo>
                    <a:pt x="155685" y="1144"/>
                  </a:lnTo>
                  <a:lnTo>
                    <a:pt x="186149" y="762"/>
                  </a:lnTo>
                  <a:lnTo>
                    <a:pt x="217747" y="508"/>
                  </a:lnTo>
                  <a:lnTo>
                    <a:pt x="250101" y="339"/>
                  </a:lnTo>
                  <a:lnTo>
                    <a:pt x="281548" y="226"/>
                  </a:lnTo>
                  <a:lnTo>
                    <a:pt x="312392" y="151"/>
                  </a:lnTo>
                  <a:lnTo>
                    <a:pt x="342830" y="100"/>
                  </a:lnTo>
                  <a:lnTo>
                    <a:pt x="403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025"/>
            <p:cNvSpPr/>
            <p:nvPr>
              <p:custDataLst>
                <p:tags r:id="rId88"/>
              </p:custDataLst>
            </p:nvPr>
          </p:nvSpPr>
          <p:spPr>
            <a:xfrm>
              <a:off x="6966833" y="4810145"/>
              <a:ext cx="100077" cy="213190"/>
            </a:xfrm>
            <a:custGeom>
              <a:avLst/>
              <a:gdLst/>
              <a:ahLst/>
              <a:cxnLst/>
              <a:rect l="0" t="0" r="0" b="0"/>
              <a:pathLst>
                <a:path w="100077" h="213190">
                  <a:moveTo>
                    <a:pt x="5467" y="34905"/>
                  </a:moveTo>
                  <a:lnTo>
                    <a:pt x="5467" y="34905"/>
                  </a:lnTo>
                  <a:lnTo>
                    <a:pt x="4762" y="20402"/>
                  </a:lnTo>
                  <a:lnTo>
                    <a:pt x="0" y="5704"/>
                  </a:lnTo>
                  <a:lnTo>
                    <a:pt x="411" y="4149"/>
                  </a:lnTo>
                  <a:lnTo>
                    <a:pt x="2749" y="539"/>
                  </a:lnTo>
                  <a:lnTo>
                    <a:pt x="3655" y="0"/>
                  </a:lnTo>
                  <a:lnTo>
                    <a:pt x="4259" y="346"/>
                  </a:lnTo>
                  <a:lnTo>
                    <a:pt x="8599" y="19455"/>
                  </a:lnTo>
                  <a:lnTo>
                    <a:pt x="7492" y="64037"/>
                  </a:lnTo>
                  <a:lnTo>
                    <a:pt x="6367" y="98183"/>
                  </a:lnTo>
                  <a:lnTo>
                    <a:pt x="5734" y="145376"/>
                  </a:lnTo>
                  <a:lnTo>
                    <a:pt x="5519" y="192507"/>
                  </a:lnTo>
                  <a:lnTo>
                    <a:pt x="7372" y="205610"/>
                  </a:lnTo>
                  <a:lnTo>
                    <a:pt x="9136" y="212374"/>
                  </a:lnTo>
                  <a:lnTo>
                    <a:pt x="8619" y="213189"/>
                  </a:lnTo>
                  <a:lnTo>
                    <a:pt x="7568" y="213028"/>
                  </a:lnTo>
                  <a:lnTo>
                    <a:pt x="9459" y="199317"/>
                  </a:lnTo>
                  <a:lnTo>
                    <a:pt x="22196" y="165035"/>
                  </a:lnTo>
                  <a:lnTo>
                    <a:pt x="32658" y="147539"/>
                  </a:lnTo>
                  <a:lnTo>
                    <a:pt x="39116" y="141744"/>
                  </a:lnTo>
                  <a:lnTo>
                    <a:pt x="53818" y="135306"/>
                  </a:lnTo>
                  <a:lnTo>
                    <a:pt x="64116" y="134326"/>
                  </a:lnTo>
                  <a:lnTo>
                    <a:pt x="71044" y="136242"/>
                  </a:lnTo>
                  <a:lnTo>
                    <a:pt x="81241" y="143221"/>
                  </a:lnTo>
                  <a:lnTo>
                    <a:pt x="93420" y="154766"/>
                  </a:lnTo>
                  <a:lnTo>
                    <a:pt x="97473" y="166257"/>
                  </a:lnTo>
                  <a:lnTo>
                    <a:pt x="100076" y="189889"/>
                  </a:lnTo>
                  <a:lnTo>
                    <a:pt x="98173" y="194672"/>
                  </a:lnTo>
                  <a:lnTo>
                    <a:pt x="90414" y="203749"/>
                  </a:lnTo>
                  <a:lnTo>
                    <a:pt x="78028" y="208725"/>
                  </a:lnTo>
                  <a:lnTo>
                    <a:pt x="63117" y="210230"/>
                  </a:lnTo>
                  <a:lnTo>
                    <a:pt x="16043" y="206645"/>
                  </a:lnTo>
                  <a:lnTo>
                    <a:pt x="5467" y="20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026"/>
            <p:cNvSpPr/>
            <p:nvPr>
              <p:custDataLst>
                <p:tags r:id="rId89"/>
              </p:custDataLst>
            </p:nvPr>
          </p:nvSpPr>
          <p:spPr>
            <a:xfrm>
              <a:off x="7219950" y="49403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21048" y="10212"/>
                  </a:lnTo>
                  <a:lnTo>
                    <a:pt x="68259" y="331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027"/>
            <p:cNvSpPr/>
            <p:nvPr>
              <p:custDataLst>
                <p:tags r:id="rId90"/>
              </p:custDataLst>
            </p:nvPr>
          </p:nvSpPr>
          <p:spPr>
            <a:xfrm>
              <a:off x="7393925" y="4840655"/>
              <a:ext cx="143526" cy="131396"/>
            </a:xfrm>
            <a:custGeom>
              <a:avLst/>
              <a:gdLst/>
              <a:ahLst/>
              <a:cxnLst/>
              <a:rect l="0" t="0" r="0" b="0"/>
              <a:pathLst>
                <a:path w="143526" h="131396">
                  <a:moveTo>
                    <a:pt x="92725" y="67895"/>
                  </a:moveTo>
                  <a:lnTo>
                    <a:pt x="92725" y="67895"/>
                  </a:lnTo>
                  <a:lnTo>
                    <a:pt x="96095" y="64524"/>
                  </a:lnTo>
                  <a:lnTo>
                    <a:pt x="97750" y="60988"/>
                  </a:lnTo>
                  <a:lnTo>
                    <a:pt x="98192" y="59056"/>
                  </a:lnTo>
                  <a:lnTo>
                    <a:pt x="95443" y="49597"/>
                  </a:lnTo>
                  <a:lnTo>
                    <a:pt x="75587" y="11828"/>
                  </a:lnTo>
                  <a:lnTo>
                    <a:pt x="68409" y="4641"/>
                  </a:lnTo>
                  <a:lnTo>
                    <a:pt x="56753" y="976"/>
                  </a:lnTo>
                  <a:lnTo>
                    <a:pt x="49694" y="0"/>
                  </a:lnTo>
                  <a:lnTo>
                    <a:pt x="36205" y="4557"/>
                  </a:lnTo>
                  <a:lnTo>
                    <a:pt x="29645" y="8737"/>
                  </a:lnTo>
                  <a:lnTo>
                    <a:pt x="18592" y="22788"/>
                  </a:lnTo>
                  <a:lnTo>
                    <a:pt x="0" y="60553"/>
                  </a:lnTo>
                  <a:lnTo>
                    <a:pt x="714" y="84858"/>
                  </a:lnTo>
                  <a:lnTo>
                    <a:pt x="3868" y="98253"/>
                  </a:lnTo>
                  <a:lnTo>
                    <a:pt x="8792" y="107889"/>
                  </a:lnTo>
                  <a:lnTo>
                    <a:pt x="21790" y="120477"/>
                  </a:lnTo>
                  <a:lnTo>
                    <a:pt x="28502" y="123412"/>
                  </a:lnTo>
                  <a:lnTo>
                    <a:pt x="41604" y="124790"/>
                  </a:lnTo>
                  <a:lnTo>
                    <a:pt x="48060" y="122053"/>
                  </a:lnTo>
                  <a:lnTo>
                    <a:pt x="60880" y="111485"/>
                  </a:lnTo>
                  <a:lnTo>
                    <a:pt x="73255" y="89670"/>
                  </a:lnTo>
                  <a:lnTo>
                    <a:pt x="91152" y="42681"/>
                  </a:lnTo>
                  <a:lnTo>
                    <a:pt x="91676" y="41914"/>
                  </a:lnTo>
                  <a:lnTo>
                    <a:pt x="92026" y="42107"/>
                  </a:lnTo>
                  <a:lnTo>
                    <a:pt x="96035" y="68976"/>
                  </a:lnTo>
                  <a:lnTo>
                    <a:pt x="108287" y="94007"/>
                  </a:lnTo>
                  <a:lnTo>
                    <a:pt x="143525" y="131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412"/>
          <p:cNvGrpSpPr/>
          <p:nvPr/>
        </p:nvGrpSpPr>
        <p:grpSpPr>
          <a:xfrm>
            <a:off x="6179245" y="4419600"/>
            <a:ext cx="240606" cy="163695"/>
            <a:chOff x="6179245" y="4419600"/>
            <a:chExt cx="240606" cy="163695"/>
          </a:xfrm>
        </p:grpSpPr>
        <p:sp>
          <p:nvSpPr>
            <p:cNvPr id="278" name="SMARTInkShape-2028"/>
            <p:cNvSpPr/>
            <p:nvPr>
              <p:custDataLst>
                <p:tags r:id="rId84"/>
              </p:custDataLst>
            </p:nvPr>
          </p:nvSpPr>
          <p:spPr>
            <a:xfrm>
              <a:off x="6230233" y="4419600"/>
              <a:ext cx="170568" cy="25401"/>
            </a:xfrm>
            <a:custGeom>
              <a:avLst/>
              <a:gdLst/>
              <a:ahLst/>
              <a:cxnLst/>
              <a:rect l="0" t="0" r="0" b="0"/>
              <a:pathLst>
                <a:path w="170568" h="25401">
                  <a:moveTo>
                    <a:pt x="5467" y="25400"/>
                  </a:moveTo>
                  <a:lnTo>
                    <a:pt x="5467" y="25400"/>
                  </a:lnTo>
                  <a:lnTo>
                    <a:pt x="5467" y="22029"/>
                  </a:lnTo>
                  <a:lnTo>
                    <a:pt x="3585" y="18492"/>
                  </a:lnTo>
                  <a:lnTo>
                    <a:pt x="0" y="13844"/>
                  </a:lnTo>
                  <a:lnTo>
                    <a:pt x="411" y="13462"/>
                  </a:lnTo>
                  <a:lnTo>
                    <a:pt x="6477" y="12926"/>
                  </a:lnTo>
                  <a:lnTo>
                    <a:pt x="47323" y="12730"/>
                  </a:lnTo>
                  <a:lnTo>
                    <a:pt x="89522" y="9338"/>
                  </a:lnTo>
                  <a:lnTo>
                    <a:pt x="121377" y="5796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029"/>
            <p:cNvSpPr/>
            <p:nvPr>
              <p:custDataLst>
                <p:tags r:id="rId85"/>
              </p:custDataLst>
            </p:nvPr>
          </p:nvSpPr>
          <p:spPr>
            <a:xfrm>
              <a:off x="6179245" y="4533900"/>
              <a:ext cx="240606" cy="49395"/>
            </a:xfrm>
            <a:custGeom>
              <a:avLst/>
              <a:gdLst/>
              <a:ahLst/>
              <a:cxnLst/>
              <a:rect l="0" t="0" r="0" b="0"/>
              <a:pathLst>
                <a:path w="240606" h="49395">
                  <a:moveTo>
                    <a:pt x="31055" y="31750"/>
                  </a:moveTo>
                  <a:lnTo>
                    <a:pt x="31055" y="31750"/>
                  </a:lnTo>
                  <a:lnTo>
                    <a:pt x="348" y="46055"/>
                  </a:lnTo>
                  <a:lnTo>
                    <a:pt x="0" y="47637"/>
                  </a:lnTo>
                  <a:lnTo>
                    <a:pt x="1885" y="48690"/>
                  </a:lnTo>
                  <a:lnTo>
                    <a:pt x="5258" y="49394"/>
                  </a:lnTo>
                  <a:lnTo>
                    <a:pt x="50392" y="43336"/>
                  </a:lnTo>
                  <a:lnTo>
                    <a:pt x="93507" y="31724"/>
                  </a:lnTo>
                  <a:lnTo>
                    <a:pt x="119962" y="25383"/>
                  </a:lnTo>
                  <a:lnTo>
                    <a:pt x="148888" y="19039"/>
                  </a:lnTo>
                  <a:lnTo>
                    <a:pt x="179460" y="12693"/>
                  </a:lnTo>
                  <a:lnTo>
                    <a:pt x="240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413"/>
          <p:cNvGrpSpPr/>
          <p:nvPr/>
        </p:nvGrpSpPr>
        <p:grpSpPr>
          <a:xfrm>
            <a:off x="4269001" y="3832330"/>
            <a:ext cx="1211050" cy="1190521"/>
            <a:chOff x="4269001" y="3832330"/>
            <a:chExt cx="1211050" cy="1190521"/>
          </a:xfrm>
        </p:grpSpPr>
        <p:sp>
          <p:nvSpPr>
            <p:cNvPr id="281" name="SMARTInkShape-2030"/>
            <p:cNvSpPr/>
            <p:nvPr>
              <p:custDataLst>
                <p:tags r:id="rId76"/>
              </p:custDataLst>
            </p:nvPr>
          </p:nvSpPr>
          <p:spPr>
            <a:xfrm>
              <a:off x="4342244" y="4103660"/>
              <a:ext cx="121807" cy="558325"/>
            </a:xfrm>
            <a:custGeom>
              <a:avLst/>
              <a:gdLst/>
              <a:ahLst/>
              <a:cxnLst/>
              <a:rect l="0" t="0" r="0" b="0"/>
              <a:pathLst>
                <a:path w="121807" h="558325">
                  <a:moveTo>
                    <a:pt x="121806" y="30190"/>
                  </a:moveTo>
                  <a:lnTo>
                    <a:pt x="121806" y="30190"/>
                  </a:lnTo>
                  <a:lnTo>
                    <a:pt x="85864" y="3708"/>
                  </a:lnTo>
                  <a:lnTo>
                    <a:pt x="69764" y="0"/>
                  </a:lnTo>
                  <a:lnTo>
                    <a:pt x="51588" y="2273"/>
                  </a:lnTo>
                  <a:lnTo>
                    <a:pt x="39092" y="11197"/>
                  </a:lnTo>
                  <a:lnTo>
                    <a:pt x="20158" y="35851"/>
                  </a:lnTo>
                  <a:lnTo>
                    <a:pt x="8895" y="58812"/>
                  </a:lnTo>
                  <a:lnTo>
                    <a:pt x="0" y="100211"/>
                  </a:lnTo>
                  <a:lnTo>
                    <a:pt x="172" y="131631"/>
                  </a:lnTo>
                  <a:lnTo>
                    <a:pt x="4482" y="166291"/>
                  </a:lnTo>
                  <a:lnTo>
                    <a:pt x="11807" y="202157"/>
                  </a:lnTo>
                  <a:lnTo>
                    <a:pt x="22117" y="236911"/>
                  </a:lnTo>
                  <a:lnTo>
                    <a:pt x="33755" y="271175"/>
                  </a:lnTo>
                  <a:lnTo>
                    <a:pt x="45279" y="305922"/>
                  </a:lnTo>
                  <a:lnTo>
                    <a:pt x="55103" y="342532"/>
                  </a:lnTo>
                  <a:lnTo>
                    <a:pt x="60410" y="378088"/>
                  </a:lnTo>
                  <a:lnTo>
                    <a:pt x="62769" y="411295"/>
                  </a:lnTo>
                  <a:lnTo>
                    <a:pt x="62686" y="453790"/>
                  </a:lnTo>
                  <a:lnTo>
                    <a:pt x="53645" y="492486"/>
                  </a:lnTo>
                  <a:lnTo>
                    <a:pt x="31986" y="533761"/>
                  </a:lnTo>
                  <a:lnTo>
                    <a:pt x="15464" y="552166"/>
                  </a:lnTo>
                  <a:lnTo>
                    <a:pt x="7515" y="557807"/>
                  </a:lnTo>
                  <a:lnTo>
                    <a:pt x="5395" y="558324"/>
                  </a:lnTo>
                  <a:lnTo>
                    <a:pt x="3982" y="557962"/>
                  </a:lnTo>
                  <a:lnTo>
                    <a:pt x="4295" y="550035"/>
                  </a:lnTo>
                  <a:lnTo>
                    <a:pt x="7506" y="531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031"/>
            <p:cNvSpPr/>
            <p:nvPr>
              <p:custDataLst>
                <p:tags r:id="rId77"/>
              </p:custDataLst>
            </p:nvPr>
          </p:nvSpPr>
          <p:spPr>
            <a:xfrm>
              <a:off x="4608332" y="4213265"/>
              <a:ext cx="90669" cy="316784"/>
            </a:xfrm>
            <a:custGeom>
              <a:avLst/>
              <a:gdLst/>
              <a:ahLst/>
              <a:cxnLst/>
              <a:rect l="0" t="0" r="0" b="0"/>
              <a:pathLst>
                <a:path w="90669" h="316784">
                  <a:moveTo>
                    <a:pt x="58918" y="22185"/>
                  </a:moveTo>
                  <a:lnTo>
                    <a:pt x="58918" y="22185"/>
                  </a:lnTo>
                  <a:lnTo>
                    <a:pt x="68352" y="9093"/>
                  </a:lnTo>
                  <a:lnTo>
                    <a:pt x="74805" y="4195"/>
                  </a:lnTo>
                  <a:lnTo>
                    <a:pt x="77030" y="0"/>
                  </a:lnTo>
                  <a:lnTo>
                    <a:pt x="77343" y="339"/>
                  </a:lnTo>
                  <a:lnTo>
                    <a:pt x="77551" y="1271"/>
                  </a:lnTo>
                  <a:lnTo>
                    <a:pt x="65722" y="36228"/>
                  </a:lnTo>
                  <a:lnTo>
                    <a:pt x="50821" y="82398"/>
                  </a:lnTo>
                  <a:lnTo>
                    <a:pt x="37210" y="118796"/>
                  </a:lnTo>
                  <a:lnTo>
                    <a:pt x="23164" y="156845"/>
                  </a:lnTo>
                  <a:lnTo>
                    <a:pt x="12218" y="197275"/>
                  </a:lnTo>
                  <a:lnTo>
                    <a:pt x="4531" y="231236"/>
                  </a:lnTo>
                  <a:lnTo>
                    <a:pt x="0" y="272274"/>
                  </a:lnTo>
                  <a:lnTo>
                    <a:pt x="4790" y="307633"/>
                  </a:lnTo>
                  <a:lnTo>
                    <a:pt x="8016" y="311967"/>
                  </a:lnTo>
                  <a:lnTo>
                    <a:pt x="12283" y="314856"/>
                  </a:lnTo>
                  <a:lnTo>
                    <a:pt x="17245" y="316783"/>
                  </a:lnTo>
                  <a:lnTo>
                    <a:pt x="32165" y="313278"/>
                  </a:lnTo>
                  <a:lnTo>
                    <a:pt x="67117" y="297153"/>
                  </a:lnTo>
                  <a:lnTo>
                    <a:pt x="78554" y="285034"/>
                  </a:lnTo>
                  <a:lnTo>
                    <a:pt x="90668" y="26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032"/>
            <p:cNvSpPr/>
            <p:nvPr>
              <p:custDataLst>
                <p:tags r:id="rId78"/>
              </p:custDataLst>
            </p:nvPr>
          </p:nvSpPr>
          <p:spPr>
            <a:xfrm>
              <a:off x="4584700" y="43815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7186" y="19638"/>
                  </a:lnTo>
                  <a:lnTo>
                    <a:pt x="51554" y="15756"/>
                  </a:lnTo>
                  <a:lnTo>
                    <a:pt x="82180" y="12177"/>
                  </a:lnTo>
                  <a:lnTo>
                    <a:pt x="116958" y="8234"/>
                  </a:lnTo>
                  <a:lnTo>
                    <a:pt x="153581" y="413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033"/>
            <p:cNvSpPr/>
            <p:nvPr>
              <p:custDataLst>
                <p:tags r:id="rId79"/>
              </p:custDataLst>
            </p:nvPr>
          </p:nvSpPr>
          <p:spPr>
            <a:xfrm>
              <a:off x="4933950" y="4419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034"/>
            <p:cNvSpPr/>
            <p:nvPr>
              <p:custDataLst>
                <p:tags r:id="rId80"/>
              </p:custDataLst>
            </p:nvPr>
          </p:nvSpPr>
          <p:spPr>
            <a:xfrm>
              <a:off x="5061712" y="4201994"/>
              <a:ext cx="331876" cy="319193"/>
            </a:xfrm>
            <a:custGeom>
              <a:avLst/>
              <a:gdLst/>
              <a:ahLst/>
              <a:cxnLst/>
              <a:rect l="0" t="0" r="0" b="0"/>
              <a:pathLst>
                <a:path w="331876" h="319193">
                  <a:moveTo>
                    <a:pt x="145288" y="211256"/>
                  </a:moveTo>
                  <a:lnTo>
                    <a:pt x="145288" y="211256"/>
                  </a:lnTo>
                  <a:lnTo>
                    <a:pt x="141917" y="204514"/>
                  </a:lnTo>
                  <a:lnTo>
                    <a:pt x="134618" y="199322"/>
                  </a:lnTo>
                  <a:lnTo>
                    <a:pt x="129708" y="196950"/>
                  </a:lnTo>
                  <a:lnTo>
                    <a:pt x="105942" y="196982"/>
                  </a:lnTo>
                  <a:lnTo>
                    <a:pt x="73187" y="204830"/>
                  </a:lnTo>
                  <a:lnTo>
                    <a:pt x="40042" y="222836"/>
                  </a:lnTo>
                  <a:lnTo>
                    <a:pt x="14620" y="249416"/>
                  </a:lnTo>
                  <a:lnTo>
                    <a:pt x="425" y="279634"/>
                  </a:lnTo>
                  <a:lnTo>
                    <a:pt x="0" y="296679"/>
                  </a:lnTo>
                  <a:lnTo>
                    <a:pt x="1863" y="304188"/>
                  </a:lnTo>
                  <a:lnTo>
                    <a:pt x="5221" y="309900"/>
                  </a:lnTo>
                  <a:lnTo>
                    <a:pt x="14597" y="318127"/>
                  </a:lnTo>
                  <a:lnTo>
                    <a:pt x="21472" y="319192"/>
                  </a:lnTo>
                  <a:lnTo>
                    <a:pt x="38518" y="316613"/>
                  </a:lnTo>
                  <a:lnTo>
                    <a:pt x="67948" y="300485"/>
                  </a:lnTo>
                  <a:lnTo>
                    <a:pt x="99011" y="271091"/>
                  </a:lnTo>
                  <a:lnTo>
                    <a:pt x="118135" y="238319"/>
                  </a:lnTo>
                  <a:lnTo>
                    <a:pt x="136042" y="195768"/>
                  </a:lnTo>
                  <a:lnTo>
                    <a:pt x="144768" y="170591"/>
                  </a:lnTo>
                  <a:lnTo>
                    <a:pt x="153408" y="143930"/>
                  </a:lnTo>
                  <a:lnTo>
                    <a:pt x="164890" y="104898"/>
                  </a:lnTo>
                  <a:lnTo>
                    <a:pt x="170228" y="77908"/>
                  </a:lnTo>
                  <a:lnTo>
                    <a:pt x="167897" y="61209"/>
                  </a:lnTo>
                  <a:lnTo>
                    <a:pt x="164038" y="52846"/>
                  </a:lnTo>
                  <a:lnTo>
                    <a:pt x="159972" y="49129"/>
                  </a:lnTo>
                  <a:lnTo>
                    <a:pt x="155813" y="47477"/>
                  </a:lnTo>
                  <a:lnTo>
                    <a:pt x="153010" y="49859"/>
                  </a:lnTo>
                  <a:lnTo>
                    <a:pt x="146133" y="60032"/>
                  </a:lnTo>
                  <a:lnTo>
                    <a:pt x="130926" y="105472"/>
                  </a:lnTo>
                  <a:lnTo>
                    <a:pt x="122767" y="151063"/>
                  </a:lnTo>
                  <a:lnTo>
                    <a:pt x="116586" y="195459"/>
                  </a:lnTo>
                  <a:lnTo>
                    <a:pt x="114441" y="235032"/>
                  </a:lnTo>
                  <a:lnTo>
                    <a:pt x="115217" y="267298"/>
                  </a:lnTo>
                  <a:lnTo>
                    <a:pt x="120398" y="281084"/>
                  </a:lnTo>
                  <a:lnTo>
                    <a:pt x="124463" y="284619"/>
                  </a:lnTo>
                  <a:lnTo>
                    <a:pt x="129287" y="286270"/>
                  </a:lnTo>
                  <a:lnTo>
                    <a:pt x="134621" y="286665"/>
                  </a:lnTo>
                  <a:lnTo>
                    <a:pt x="149954" y="277697"/>
                  </a:lnTo>
                  <a:lnTo>
                    <a:pt x="180302" y="245288"/>
                  </a:lnTo>
                  <a:lnTo>
                    <a:pt x="203889" y="212976"/>
                  </a:lnTo>
                  <a:lnTo>
                    <a:pt x="228483" y="177448"/>
                  </a:lnTo>
                  <a:lnTo>
                    <a:pt x="253524" y="142373"/>
                  </a:lnTo>
                  <a:lnTo>
                    <a:pt x="285777" y="96537"/>
                  </a:lnTo>
                  <a:lnTo>
                    <a:pt x="312269" y="56186"/>
                  </a:lnTo>
                  <a:lnTo>
                    <a:pt x="330977" y="12632"/>
                  </a:lnTo>
                  <a:lnTo>
                    <a:pt x="331875" y="8285"/>
                  </a:lnTo>
                  <a:lnTo>
                    <a:pt x="330991" y="1572"/>
                  </a:lnTo>
                  <a:lnTo>
                    <a:pt x="330472" y="206"/>
                  </a:lnTo>
                  <a:lnTo>
                    <a:pt x="330129" y="0"/>
                  </a:lnTo>
                  <a:lnTo>
                    <a:pt x="329898" y="569"/>
                  </a:lnTo>
                  <a:lnTo>
                    <a:pt x="302963" y="43701"/>
                  </a:lnTo>
                  <a:lnTo>
                    <a:pt x="284670" y="89173"/>
                  </a:lnTo>
                  <a:lnTo>
                    <a:pt x="265843" y="136121"/>
                  </a:lnTo>
                  <a:lnTo>
                    <a:pt x="250231" y="181311"/>
                  </a:lnTo>
                  <a:lnTo>
                    <a:pt x="243410" y="212497"/>
                  </a:lnTo>
                  <a:lnTo>
                    <a:pt x="244760" y="235142"/>
                  </a:lnTo>
                  <a:lnTo>
                    <a:pt x="247586" y="240585"/>
                  </a:lnTo>
                  <a:lnTo>
                    <a:pt x="256370" y="248515"/>
                  </a:lnTo>
                  <a:lnTo>
                    <a:pt x="269211" y="250628"/>
                  </a:lnTo>
                  <a:lnTo>
                    <a:pt x="276587" y="250204"/>
                  </a:lnTo>
                  <a:lnTo>
                    <a:pt x="290426" y="244088"/>
                  </a:lnTo>
                  <a:lnTo>
                    <a:pt x="323088" y="21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035"/>
            <p:cNvSpPr/>
            <p:nvPr>
              <p:custDataLst>
                <p:tags r:id="rId81"/>
              </p:custDataLst>
            </p:nvPr>
          </p:nvSpPr>
          <p:spPr>
            <a:xfrm>
              <a:off x="5264150" y="4310853"/>
              <a:ext cx="215901" cy="26198"/>
            </a:xfrm>
            <a:custGeom>
              <a:avLst/>
              <a:gdLst/>
              <a:ahLst/>
              <a:cxnLst/>
              <a:rect l="0" t="0" r="0" b="0"/>
              <a:pathLst>
                <a:path w="215901" h="26198">
                  <a:moveTo>
                    <a:pt x="0" y="26197"/>
                  </a:moveTo>
                  <a:lnTo>
                    <a:pt x="0" y="26197"/>
                  </a:lnTo>
                  <a:lnTo>
                    <a:pt x="13484" y="19455"/>
                  </a:lnTo>
                  <a:lnTo>
                    <a:pt x="55579" y="11891"/>
                  </a:lnTo>
                  <a:lnTo>
                    <a:pt x="94787" y="5493"/>
                  </a:lnTo>
                  <a:lnTo>
                    <a:pt x="136672" y="62"/>
                  </a:lnTo>
                  <a:lnTo>
                    <a:pt x="176454" y="0"/>
                  </a:lnTo>
                  <a:lnTo>
                    <a:pt x="215900" y="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036"/>
            <p:cNvSpPr/>
            <p:nvPr>
              <p:custDataLst>
                <p:tags r:id="rId82"/>
              </p:custDataLst>
            </p:nvPr>
          </p:nvSpPr>
          <p:spPr>
            <a:xfrm>
              <a:off x="4269001" y="4874625"/>
              <a:ext cx="156950" cy="148226"/>
            </a:xfrm>
            <a:custGeom>
              <a:avLst/>
              <a:gdLst/>
              <a:ahLst/>
              <a:cxnLst/>
              <a:rect l="0" t="0" r="0" b="0"/>
              <a:pathLst>
                <a:path w="156950" h="148226">
                  <a:moveTo>
                    <a:pt x="118849" y="33925"/>
                  </a:moveTo>
                  <a:lnTo>
                    <a:pt x="118849" y="33925"/>
                  </a:lnTo>
                  <a:lnTo>
                    <a:pt x="118849" y="19619"/>
                  </a:lnTo>
                  <a:lnTo>
                    <a:pt x="115478" y="9539"/>
                  </a:lnTo>
                  <a:lnTo>
                    <a:pt x="106297" y="3567"/>
                  </a:lnTo>
                  <a:lnTo>
                    <a:pt x="99897" y="986"/>
                  </a:lnTo>
                  <a:lnTo>
                    <a:pt x="87144" y="0"/>
                  </a:lnTo>
                  <a:lnTo>
                    <a:pt x="73007" y="3325"/>
                  </a:lnTo>
                  <a:lnTo>
                    <a:pt x="54965" y="11859"/>
                  </a:lnTo>
                  <a:lnTo>
                    <a:pt x="28346" y="42047"/>
                  </a:lnTo>
                  <a:lnTo>
                    <a:pt x="5956" y="78900"/>
                  </a:lnTo>
                  <a:lnTo>
                    <a:pt x="0" y="102127"/>
                  </a:lnTo>
                  <a:lnTo>
                    <a:pt x="410" y="122092"/>
                  </a:lnTo>
                  <a:lnTo>
                    <a:pt x="5296" y="135670"/>
                  </a:lnTo>
                  <a:lnTo>
                    <a:pt x="9280" y="139148"/>
                  </a:lnTo>
                  <a:lnTo>
                    <a:pt x="14053" y="140763"/>
                  </a:lnTo>
                  <a:lnTo>
                    <a:pt x="19352" y="141134"/>
                  </a:lnTo>
                  <a:lnTo>
                    <a:pt x="43664" y="131543"/>
                  </a:lnTo>
                  <a:lnTo>
                    <a:pt x="86631" y="100446"/>
                  </a:lnTo>
                  <a:lnTo>
                    <a:pt x="104972" y="87284"/>
                  </a:lnTo>
                  <a:lnTo>
                    <a:pt x="107481" y="86431"/>
                  </a:lnTo>
                  <a:lnTo>
                    <a:pt x="109860" y="87273"/>
                  </a:lnTo>
                  <a:lnTo>
                    <a:pt x="114383" y="91972"/>
                  </a:lnTo>
                  <a:lnTo>
                    <a:pt x="131535" y="128894"/>
                  </a:lnTo>
                  <a:lnTo>
                    <a:pt x="156949" y="14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037"/>
            <p:cNvSpPr/>
            <p:nvPr>
              <p:custDataLst>
                <p:tags r:id="rId83"/>
              </p:custDataLst>
            </p:nvPr>
          </p:nvSpPr>
          <p:spPr>
            <a:xfrm>
              <a:off x="4311650" y="3832330"/>
              <a:ext cx="108317" cy="218971"/>
            </a:xfrm>
            <a:custGeom>
              <a:avLst/>
              <a:gdLst/>
              <a:ahLst/>
              <a:cxnLst/>
              <a:rect l="0" t="0" r="0" b="0"/>
              <a:pathLst>
                <a:path w="108317" h="218971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6467" y="0"/>
                  </a:lnTo>
                  <a:lnTo>
                    <a:pt x="7839" y="318"/>
                  </a:lnTo>
                  <a:lnTo>
                    <a:pt x="9460" y="1235"/>
                  </a:lnTo>
                  <a:lnTo>
                    <a:pt x="11740" y="19381"/>
                  </a:lnTo>
                  <a:lnTo>
                    <a:pt x="7440" y="63599"/>
                  </a:lnTo>
                  <a:lnTo>
                    <a:pt x="2518" y="106925"/>
                  </a:lnTo>
                  <a:lnTo>
                    <a:pt x="497" y="150480"/>
                  </a:lnTo>
                  <a:lnTo>
                    <a:pt x="926" y="164541"/>
                  </a:lnTo>
                  <a:lnTo>
                    <a:pt x="3469" y="173142"/>
                  </a:lnTo>
                  <a:lnTo>
                    <a:pt x="5135" y="175012"/>
                  </a:lnTo>
                  <a:lnTo>
                    <a:pt x="6951" y="175554"/>
                  </a:lnTo>
                  <a:lnTo>
                    <a:pt x="8868" y="175209"/>
                  </a:lnTo>
                  <a:lnTo>
                    <a:pt x="10145" y="172863"/>
                  </a:lnTo>
                  <a:lnTo>
                    <a:pt x="21439" y="129758"/>
                  </a:lnTo>
                  <a:lnTo>
                    <a:pt x="27597" y="117670"/>
                  </a:lnTo>
                  <a:lnTo>
                    <a:pt x="35549" y="112094"/>
                  </a:lnTo>
                  <a:lnTo>
                    <a:pt x="57900" y="102765"/>
                  </a:lnTo>
                  <a:lnTo>
                    <a:pt x="70183" y="102178"/>
                  </a:lnTo>
                  <a:lnTo>
                    <a:pt x="91946" y="107549"/>
                  </a:lnTo>
                  <a:lnTo>
                    <a:pt x="101072" y="115121"/>
                  </a:lnTo>
                  <a:lnTo>
                    <a:pt x="105481" y="120104"/>
                  </a:lnTo>
                  <a:lnTo>
                    <a:pt x="107716" y="125542"/>
                  </a:lnTo>
                  <a:lnTo>
                    <a:pt x="108316" y="137230"/>
                  </a:lnTo>
                  <a:lnTo>
                    <a:pt x="104687" y="159081"/>
                  </a:lnTo>
                  <a:lnTo>
                    <a:pt x="95446" y="173303"/>
                  </a:lnTo>
                  <a:lnTo>
                    <a:pt x="63147" y="199679"/>
                  </a:lnTo>
                  <a:lnTo>
                    <a:pt x="12700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414"/>
          <p:cNvGrpSpPr/>
          <p:nvPr/>
        </p:nvGrpSpPr>
        <p:grpSpPr>
          <a:xfrm>
            <a:off x="3408129" y="4110737"/>
            <a:ext cx="535222" cy="799239"/>
            <a:chOff x="3408129" y="4110737"/>
            <a:chExt cx="535222" cy="799239"/>
          </a:xfrm>
        </p:grpSpPr>
        <p:sp>
          <p:nvSpPr>
            <p:cNvPr id="290" name="SMARTInkShape-2038"/>
            <p:cNvSpPr/>
            <p:nvPr>
              <p:custDataLst>
                <p:tags r:id="rId71"/>
              </p:custDataLst>
            </p:nvPr>
          </p:nvSpPr>
          <p:spPr>
            <a:xfrm>
              <a:off x="3625850" y="4110737"/>
              <a:ext cx="31751" cy="232664"/>
            </a:xfrm>
            <a:custGeom>
              <a:avLst/>
              <a:gdLst/>
              <a:ahLst/>
              <a:cxnLst/>
              <a:rect l="0" t="0" r="0" b="0"/>
              <a:pathLst>
                <a:path w="31751" h="232664">
                  <a:moveTo>
                    <a:pt x="31750" y="23113"/>
                  </a:moveTo>
                  <a:lnTo>
                    <a:pt x="31750" y="23113"/>
                  </a:lnTo>
                  <a:lnTo>
                    <a:pt x="31750" y="0"/>
                  </a:lnTo>
                  <a:lnTo>
                    <a:pt x="22912" y="43380"/>
                  </a:lnTo>
                  <a:lnTo>
                    <a:pt x="18885" y="75630"/>
                  </a:lnTo>
                  <a:lnTo>
                    <a:pt x="14743" y="112777"/>
                  </a:lnTo>
                  <a:lnTo>
                    <a:pt x="10551" y="150452"/>
                  </a:lnTo>
                  <a:lnTo>
                    <a:pt x="6335" y="184601"/>
                  </a:lnTo>
                  <a:lnTo>
                    <a:pt x="0" y="23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039"/>
            <p:cNvSpPr/>
            <p:nvPr>
              <p:custDataLst>
                <p:tags r:id="rId72"/>
              </p:custDataLst>
            </p:nvPr>
          </p:nvSpPr>
          <p:spPr>
            <a:xfrm>
              <a:off x="3408129" y="4451350"/>
              <a:ext cx="395522" cy="31751"/>
            </a:xfrm>
            <a:custGeom>
              <a:avLst/>
              <a:gdLst/>
              <a:ahLst/>
              <a:cxnLst/>
              <a:rect l="0" t="0" r="0" b="0"/>
              <a:pathLst>
                <a:path w="395522" h="31751">
                  <a:moveTo>
                    <a:pt x="8171" y="31750"/>
                  </a:moveTo>
                  <a:lnTo>
                    <a:pt x="8171" y="31750"/>
                  </a:lnTo>
                  <a:lnTo>
                    <a:pt x="148" y="27386"/>
                  </a:lnTo>
                  <a:lnTo>
                    <a:pt x="0" y="26724"/>
                  </a:lnTo>
                  <a:lnTo>
                    <a:pt x="607" y="26283"/>
                  </a:lnTo>
                  <a:lnTo>
                    <a:pt x="24682" y="21210"/>
                  </a:lnTo>
                  <a:lnTo>
                    <a:pt x="68175" y="18279"/>
                  </a:lnTo>
                  <a:lnTo>
                    <a:pt x="110334" y="12593"/>
                  </a:lnTo>
                  <a:lnTo>
                    <a:pt x="134841" y="9806"/>
                  </a:lnTo>
                  <a:lnTo>
                    <a:pt x="161057" y="7243"/>
                  </a:lnTo>
                  <a:lnTo>
                    <a:pt x="188412" y="4828"/>
                  </a:lnTo>
                  <a:lnTo>
                    <a:pt x="214409" y="3220"/>
                  </a:lnTo>
                  <a:lnTo>
                    <a:pt x="239502" y="2146"/>
                  </a:lnTo>
                  <a:lnTo>
                    <a:pt x="285962" y="953"/>
                  </a:lnTo>
                  <a:lnTo>
                    <a:pt x="325426" y="424"/>
                  </a:lnTo>
                  <a:lnTo>
                    <a:pt x="369264" y="125"/>
                  </a:lnTo>
                  <a:lnTo>
                    <a:pt x="395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040"/>
            <p:cNvSpPr/>
            <p:nvPr>
              <p:custDataLst>
                <p:tags r:id="rId73"/>
              </p:custDataLst>
            </p:nvPr>
          </p:nvSpPr>
          <p:spPr>
            <a:xfrm>
              <a:off x="3415498" y="4667250"/>
              <a:ext cx="104421" cy="242726"/>
            </a:xfrm>
            <a:custGeom>
              <a:avLst/>
              <a:gdLst/>
              <a:ahLst/>
              <a:cxnLst/>
              <a:rect l="0" t="0" r="0" b="0"/>
              <a:pathLst>
                <a:path w="104421" h="242726">
                  <a:moveTo>
                    <a:pt x="26202" y="0"/>
                  </a:moveTo>
                  <a:lnTo>
                    <a:pt x="26202" y="0"/>
                  </a:lnTo>
                  <a:lnTo>
                    <a:pt x="22831" y="3371"/>
                  </a:lnTo>
                  <a:lnTo>
                    <a:pt x="16742" y="48183"/>
                  </a:lnTo>
                  <a:lnTo>
                    <a:pt x="11091" y="90398"/>
                  </a:lnTo>
                  <a:lnTo>
                    <a:pt x="8319" y="131912"/>
                  </a:lnTo>
                  <a:lnTo>
                    <a:pt x="7306" y="177200"/>
                  </a:lnTo>
                  <a:lnTo>
                    <a:pt x="7255" y="181634"/>
                  </a:lnTo>
                  <a:lnTo>
                    <a:pt x="7926" y="183883"/>
                  </a:lnTo>
                  <a:lnTo>
                    <a:pt x="9079" y="184678"/>
                  </a:lnTo>
                  <a:lnTo>
                    <a:pt x="10553" y="184502"/>
                  </a:lnTo>
                  <a:lnTo>
                    <a:pt x="14073" y="178662"/>
                  </a:lnTo>
                  <a:lnTo>
                    <a:pt x="30015" y="132372"/>
                  </a:lnTo>
                  <a:lnTo>
                    <a:pt x="52355" y="111128"/>
                  </a:lnTo>
                  <a:lnTo>
                    <a:pt x="72081" y="99118"/>
                  </a:lnTo>
                  <a:lnTo>
                    <a:pt x="80930" y="96969"/>
                  </a:lnTo>
                  <a:lnTo>
                    <a:pt x="89566" y="97895"/>
                  </a:lnTo>
                  <a:lnTo>
                    <a:pt x="93845" y="99130"/>
                  </a:lnTo>
                  <a:lnTo>
                    <a:pt x="97403" y="102776"/>
                  </a:lnTo>
                  <a:lnTo>
                    <a:pt x="103238" y="114352"/>
                  </a:lnTo>
                  <a:lnTo>
                    <a:pt x="104420" y="128905"/>
                  </a:lnTo>
                  <a:lnTo>
                    <a:pt x="101256" y="169584"/>
                  </a:lnTo>
                  <a:lnTo>
                    <a:pt x="95778" y="186378"/>
                  </a:lnTo>
                  <a:lnTo>
                    <a:pt x="78018" y="208330"/>
                  </a:lnTo>
                  <a:lnTo>
                    <a:pt x="46733" y="233299"/>
                  </a:lnTo>
                  <a:lnTo>
                    <a:pt x="30153" y="240801"/>
                  </a:lnTo>
                  <a:lnTo>
                    <a:pt x="17139" y="242725"/>
                  </a:lnTo>
                  <a:lnTo>
                    <a:pt x="11694" y="242250"/>
                  </a:lnTo>
                  <a:lnTo>
                    <a:pt x="7357" y="240522"/>
                  </a:lnTo>
                  <a:lnTo>
                    <a:pt x="658" y="234840"/>
                  </a:lnTo>
                  <a:lnTo>
                    <a:pt x="0" y="232054"/>
                  </a:lnTo>
                  <a:lnTo>
                    <a:pt x="974" y="229492"/>
                  </a:lnTo>
                  <a:lnTo>
                    <a:pt x="715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041"/>
            <p:cNvSpPr/>
            <p:nvPr>
              <p:custDataLst>
                <p:tags r:id="rId74"/>
              </p:custDataLst>
            </p:nvPr>
          </p:nvSpPr>
          <p:spPr>
            <a:xfrm>
              <a:off x="3604318" y="4832350"/>
              <a:ext cx="78683" cy="12701"/>
            </a:xfrm>
            <a:custGeom>
              <a:avLst/>
              <a:gdLst/>
              <a:ahLst/>
              <a:cxnLst/>
              <a:rect l="0" t="0" r="0" b="0"/>
              <a:pathLst>
                <a:path w="78683" h="12701">
                  <a:moveTo>
                    <a:pt x="15182" y="12700"/>
                  </a:moveTo>
                  <a:lnTo>
                    <a:pt x="15182" y="12700"/>
                  </a:lnTo>
                  <a:lnTo>
                    <a:pt x="0" y="12700"/>
                  </a:lnTo>
                  <a:lnTo>
                    <a:pt x="909" y="12700"/>
                  </a:lnTo>
                  <a:lnTo>
                    <a:pt x="39261" y="2574"/>
                  </a:lnTo>
                  <a:lnTo>
                    <a:pt x="78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042"/>
            <p:cNvSpPr/>
            <p:nvPr>
              <p:custDataLst>
                <p:tags r:id="rId75"/>
              </p:custDataLst>
            </p:nvPr>
          </p:nvSpPr>
          <p:spPr>
            <a:xfrm>
              <a:off x="3785017" y="4755002"/>
              <a:ext cx="158334" cy="136547"/>
            </a:xfrm>
            <a:custGeom>
              <a:avLst/>
              <a:gdLst/>
              <a:ahLst/>
              <a:cxnLst/>
              <a:rect l="0" t="0" r="0" b="0"/>
              <a:pathLst>
                <a:path w="158334" h="136547">
                  <a:moveTo>
                    <a:pt x="82133" y="64648"/>
                  </a:moveTo>
                  <a:lnTo>
                    <a:pt x="82133" y="64648"/>
                  </a:lnTo>
                  <a:lnTo>
                    <a:pt x="78762" y="61277"/>
                  </a:lnTo>
                  <a:lnTo>
                    <a:pt x="77107" y="55859"/>
                  </a:lnTo>
                  <a:lnTo>
                    <a:pt x="75835" y="10552"/>
                  </a:lnTo>
                  <a:lnTo>
                    <a:pt x="75805" y="2270"/>
                  </a:lnTo>
                  <a:lnTo>
                    <a:pt x="74387" y="484"/>
                  </a:lnTo>
                  <a:lnTo>
                    <a:pt x="72030" y="0"/>
                  </a:lnTo>
                  <a:lnTo>
                    <a:pt x="69048" y="383"/>
                  </a:lnTo>
                  <a:lnTo>
                    <a:pt x="51366" y="14405"/>
                  </a:lnTo>
                  <a:lnTo>
                    <a:pt x="18762" y="61368"/>
                  </a:lnTo>
                  <a:lnTo>
                    <a:pt x="0" y="102962"/>
                  </a:lnTo>
                  <a:lnTo>
                    <a:pt x="4" y="119071"/>
                  </a:lnTo>
                  <a:lnTo>
                    <a:pt x="1980" y="126330"/>
                  </a:lnTo>
                  <a:lnTo>
                    <a:pt x="5414" y="131170"/>
                  </a:lnTo>
                  <a:lnTo>
                    <a:pt x="9820" y="134395"/>
                  </a:lnTo>
                  <a:lnTo>
                    <a:pt x="14874" y="136546"/>
                  </a:lnTo>
                  <a:lnTo>
                    <a:pt x="20361" y="135863"/>
                  </a:lnTo>
                  <a:lnTo>
                    <a:pt x="32101" y="129460"/>
                  </a:lnTo>
                  <a:lnTo>
                    <a:pt x="78338" y="93859"/>
                  </a:lnTo>
                  <a:lnTo>
                    <a:pt x="104319" y="73656"/>
                  </a:lnTo>
                  <a:lnTo>
                    <a:pt x="106802" y="73475"/>
                  </a:lnTo>
                  <a:lnTo>
                    <a:pt x="113323" y="75157"/>
                  </a:lnTo>
                  <a:lnTo>
                    <a:pt x="115626" y="78004"/>
                  </a:lnTo>
                  <a:lnTo>
                    <a:pt x="126368" y="103670"/>
                  </a:lnTo>
                  <a:lnTo>
                    <a:pt x="158333" y="134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415"/>
          <p:cNvGrpSpPr/>
          <p:nvPr/>
        </p:nvGrpSpPr>
        <p:grpSpPr>
          <a:xfrm>
            <a:off x="2904929" y="4292600"/>
            <a:ext cx="181172" cy="152401"/>
            <a:chOff x="2904929" y="4292600"/>
            <a:chExt cx="181172" cy="152401"/>
          </a:xfrm>
        </p:grpSpPr>
        <p:sp>
          <p:nvSpPr>
            <p:cNvPr id="296" name="SMARTInkShape-2043"/>
            <p:cNvSpPr/>
            <p:nvPr>
              <p:custDataLst>
                <p:tags r:id="rId69"/>
              </p:custDataLst>
            </p:nvPr>
          </p:nvSpPr>
          <p:spPr>
            <a:xfrm>
              <a:off x="2943434" y="4292600"/>
              <a:ext cx="142667" cy="19051"/>
            </a:xfrm>
            <a:custGeom>
              <a:avLst/>
              <a:gdLst/>
              <a:ahLst/>
              <a:cxnLst/>
              <a:rect l="0" t="0" r="0" b="0"/>
              <a:pathLst>
                <a:path w="142667" h="19051">
                  <a:moveTo>
                    <a:pt x="22016" y="19050"/>
                  </a:moveTo>
                  <a:lnTo>
                    <a:pt x="22016" y="19050"/>
                  </a:lnTo>
                  <a:lnTo>
                    <a:pt x="11081" y="13583"/>
                  </a:lnTo>
                  <a:lnTo>
                    <a:pt x="0" y="12751"/>
                  </a:lnTo>
                  <a:lnTo>
                    <a:pt x="44904" y="7234"/>
                  </a:lnTo>
                  <a:lnTo>
                    <a:pt x="80303" y="3241"/>
                  </a:lnTo>
                  <a:lnTo>
                    <a:pt x="125957" y="640"/>
                  </a:lnTo>
                  <a:lnTo>
                    <a:pt x="142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044"/>
            <p:cNvSpPr/>
            <p:nvPr>
              <p:custDataLst>
                <p:tags r:id="rId70"/>
              </p:custDataLst>
            </p:nvPr>
          </p:nvSpPr>
          <p:spPr>
            <a:xfrm>
              <a:off x="2904929" y="4419600"/>
              <a:ext cx="162122" cy="25401"/>
            </a:xfrm>
            <a:custGeom>
              <a:avLst/>
              <a:gdLst/>
              <a:ahLst/>
              <a:cxnLst/>
              <a:rect l="0" t="0" r="0" b="0"/>
              <a:pathLst>
                <a:path w="1621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5640" y="23989"/>
                  </a:lnTo>
                  <a:lnTo>
                    <a:pt x="49967" y="15966"/>
                  </a:lnTo>
                  <a:lnTo>
                    <a:pt x="92829" y="8808"/>
                  </a:lnTo>
                  <a:lnTo>
                    <a:pt x="138768" y="292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416"/>
          <p:cNvGrpSpPr/>
          <p:nvPr/>
        </p:nvGrpSpPr>
        <p:grpSpPr>
          <a:xfrm>
            <a:off x="9521233" y="2363031"/>
            <a:ext cx="378418" cy="406410"/>
            <a:chOff x="9521233" y="2363031"/>
            <a:chExt cx="378418" cy="406410"/>
          </a:xfrm>
        </p:grpSpPr>
        <p:sp>
          <p:nvSpPr>
            <p:cNvPr id="299" name="SMARTInkShape-2045"/>
            <p:cNvSpPr/>
            <p:nvPr>
              <p:custDataLst>
                <p:tags r:id="rId67"/>
              </p:custDataLst>
            </p:nvPr>
          </p:nvSpPr>
          <p:spPr>
            <a:xfrm>
              <a:off x="9521233" y="2363031"/>
              <a:ext cx="359368" cy="406410"/>
            </a:xfrm>
            <a:custGeom>
              <a:avLst/>
              <a:gdLst/>
              <a:ahLst/>
              <a:cxnLst/>
              <a:rect l="0" t="0" r="0" b="0"/>
              <a:pathLst>
                <a:path w="359368" h="406410">
                  <a:moveTo>
                    <a:pt x="111717" y="303969"/>
                  </a:moveTo>
                  <a:lnTo>
                    <a:pt x="111717" y="303969"/>
                  </a:lnTo>
                  <a:lnTo>
                    <a:pt x="102878" y="277454"/>
                  </a:lnTo>
                  <a:lnTo>
                    <a:pt x="95089" y="267255"/>
                  </a:lnTo>
                  <a:lnTo>
                    <a:pt x="90048" y="262560"/>
                  </a:lnTo>
                  <a:lnTo>
                    <a:pt x="78804" y="257343"/>
                  </a:lnTo>
                  <a:lnTo>
                    <a:pt x="66043" y="255730"/>
                  </a:lnTo>
                  <a:lnTo>
                    <a:pt x="50966" y="257364"/>
                  </a:lnTo>
                  <a:lnTo>
                    <a:pt x="36739" y="266087"/>
                  </a:lnTo>
                  <a:lnTo>
                    <a:pt x="24066" y="280077"/>
                  </a:lnTo>
                  <a:lnTo>
                    <a:pt x="9704" y="308492"/>
                  </a:lnTo>
                  <a:lnTo>
                    <a:pt x="53" y="351900"/>
                  </a:lnTo>
                  <a:lnTo>
                    <a:pt x="0" y="370427"/>
                  </a:lnTo>
                  <a:lnTo>
                    <a:pt x="4679" y="388069"/>
                  </a:lnTo>
                  <a:lnTo>
                    <a:pt x="13345" y="399673"/>
                  </a:lnTo>
                  <a:lnTo>
                    <a:pt x="18619" y="403755"/>
                  </a:lnTo>
                  <a:lnTo>
                    <a:pt x="32005" y="406409"/>
                  </a:lnTo>
                  <a:lnTo>
                    <a:pt x="39525" y="406129"/>
                  </a:lnTo>
                  <a:lnTo>
                    <a:pt x="57289" y="396411"/>
                  </a:lnTo>
                  <a:lnTo>
                    <a:pt x="76238" y="378215"/>
                  </a:lnTo>
                  <a:lnTo>
                    <a:pt x="103478" y="334121"/>
                  </a:lnTo>
                  <a:lnTo>
                    <a:pt x="123342" y="294322"/>
                  </a:lnTo>
                  <a:lnTo>
                    <a:pt x="132166" y="270021"/>
                  </a:lnTo>
                  <a:lnTo>
                    <a:pt x="140166" y="243237"/>
                  </a:lnTo>
                  <a:lnTo>
                    <a:pt x="147616" y="214797"/>
                  </a:lnTo>
                  <a:lnTo>
                    <a:pt x="154700" y="185255"/>
                  </a:lnTo>
                  <a:lnTo>
                    <a:pt x="161540" y="154976"/>
                  </a:lnTo>
                  <a:lnTo>
                    <a:pt x="168215" y="124207"/>
                  </a:lnTo>
                  <a:lnTo>
                    <a:pt x="179395" y="76849"/>
                  </a:lnTo>
                  <a:lnTo>
                    <a:pt x="189860" y="29946"/>
                  </a:lnTo>
                  <a:lnTo>
                    <a:pt x="191603" y="13553"/>
                  </a:lnTo>
                  <a:lnTo>
                    <a:pt x="191078" y="10169"/>
                  </a:lnTo>
                  <a:lnTo>
                    <a:pt x="190024" y="8619"/>
                  </a:lnTo>
                  <a:lnTo>
                    <a:pt x="187205" y="9703"/>
                  </a:lnTo>
                  <a:lnTo>
                    <a:pt x="178427" y="16550"/>
                  </a:lnTo>
                  <a:lnTo>
                    <a:pt x="161587" y="49161"/>
                  </a:lnTo>
                  <a:lnTo>
                    <a:pt x="151284" y="84417"/>
                  </a:lnTo>
                  <a:lnTo>
                    <a:pt x="141298" y="125252"/>
                  </a:lnTo>
                  <a:lnTo>
                    <a:pt x="129802" y="166919"/>
                  </a:lnTo>
                  <a:lnTo>
                    <a:pt x="123283" y="205193"/>
                  </a:lnTo>
                  <a:lnTo>
                    <a:pt x="120384" y="240313"/>
                  </a:lnTo>
                  <a:lnTo>
                    <a:pt x="120165" y="285735"/>
                  </a:lnTo>
                  <a:lnTo>
                    <a:pt x="125114" y="308095"/>
                  </a:lnTo>
                  <a:lnTo>
                    <a:pt x="133899" y="323677"/>
                  </a:lnTo>
                  <a:lnTo>
                    <a:pt x="139204" y="329808"/>
                  </a:lnTo>
                  <a:lnTo>
                    <a:pt x="154508" y="336619"/>
                  </a:lnTo>
                  <a:lnTo>
                    <a:pt x="163527" y="338436"/>
                  </a:lnTo>
                  <a:lnTo>
                    <a:pt x="182958" y="332928"/>
                  </a:lnTo>
                  <a:lnTo>
                    <a:pt x="203349" y="318956"/>
                  </a:lnTo>
                  <a:lnTo>
                    <a:pt x="235371" y="281206"/>
                  </a:lnTo>
                  <a:lnTo>
                    <a:pt x="259103" y="245639"/>
                  </a:lnTo>
                  <a:lnTo>
                    <a:pt x="270651" y="222749"/>
                  </a:lnTo>
                  <a:lnTo>
                    <a:pt x="281879" y="196906"/>
                  </a:lnTo>
                  <a:lnTo>
                    <a:pt x="292893" y="169094"/>
                  </a:lnTo>
                  <a:lnTo>
                    <a:pt x="303056" y="142085"/>
                  </a:lnTo>
                  <a:lnTo>
                    <a:pt x="312654" y="115613"/>
                  </a:lnTo>
                  <a:lnTo>
                    <a:pt x="321873" y="89499"/>
                  </a:lnTo>
                  <a:lnTo>
                    <a:pt x="335882" y="49193"/>
                  </a:lnTo>
                  <a:lnTo>
                    <a:pt x="350055" y="2098"/>
                  </a:lnTo>
                  <a:lnTo>
                    <a:pt x="349630" y="416"/>
                  </a:lnTo>
                  <a:lnTo>
                    <a:pt x="348643" y="0"/>
                  </a:lnTo>
                  <a:lnTo>
                    <a:pt x="326205" y="44486"/>
                  </a:lnTo>
                  <a:lnTo>
                    <a:pt x="314288" y="75754"/>
                  </a:lnTo>
                  <a:lnTo>
                    <a:pt x="301938" y="113170"/>
                  </a:lnTo>
                  <a:lnTo>
                    <a:pt x="293156" y="151436"/>
                  </a:lnTo>
                  <a:lnTo>
                    <a:pt x="286902" y="188905"/>
                  </a:lnTo>
                  <a:lnTo>
                    <a:pt x="281769" y="224372"/>
                  </a:lnTo>
                  <a:lnTo>
                    <a:pt x="279018" y="257068"/>
                  </a:lnTo>
                  <a:lnTo>
                    <a:pt x="281232" y="297598"/>
                  </a:lnTo>
                  <a:lnTo>
                    <a:pt x="294623" y="333206"/>
                  </a:lnTo>
                  <a:lnTo>
                    <a:pt x="299976" y="338277"/>
                  </a:lnTo>
                  <a:lnTo>
                    <a:pt x="313450" y="343911"/>
                  </a:lnTo>
                  <a:lnTo>
                    <a:pt x="328847" y="342653"/>
                  </a:lnTo>
                  <a:lnTo>
                    <a:pt x="336903" y="340341"/>
                  </a:lnTo>
                  <a:lnTo>
                    <a:pt x="342980" y="335979"/>
                  </a:lnTo>
                  <a:lnTo>
                    <a:pt x="359367" y="31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046"/>
            <p:cNvSpPr/>
            <p:nvPr>
              <p:custDataLst>
                <p:tags r:id="rId68"/>
              </p:custDataLst>
            </p:nvPr>
          </p:nvSpPr>
          <p:spPr>
            <a:xfrm>
              <a:off x="9721850" y="24765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3241" y="20330"/>
                  </a:lnTo>
                  <a:lnTo>
                    <a:pt x="66514" y="16561"/>
                  </a:lnTo>
                  <a:lnTo>
                    <a:pt x="108585" y="10653"/>
                  </a:lnTo>
                  <a:lnTo>
                    <a:pt x="147037" y="47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2" name="SMARTInkShape-2047"/>
          <p:cNvSpPr/>
          <p:nvPr>
            <p:custDataLst>
              <p:tags r:id="rId1"/>
            </p:custDataLst>
          </p:nvPr>
        </p:nvSpPr>
        <p:spPr>
          <a:xfrm>
            <a:off x="9188450" y="271780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0" y="0"/>
                </a:moveTo>
                <a:lnTo>
                  <a:pt x="0" y="0"/>
                </a:lnTo>
                <a:lnTo>
                  <a:pt x="127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SMARTInkShape-Group418"/>
          <p:cNvGrpSpPr/>
          <p:nvPr/>
        </p:nvGrpSpPr>
        <p:grpSpPr>
          <a:xfrm>
            <a:off x="8161127" y="2365896"/>
            <a:ext cx="747924" cy="781650"/>
            <a:chOff x="8161127" y="2365896"/>
            <a:chExt cx="747924" cy="781650"/>
          </a:xfrm>
        </p:grpSpPr>
        <p:sp>
          <p:nvSpPr>
            <p:cNvPr id="303" name="SMARTInkShape-2048"/>
            <p:cNvSpPr/>
            <p:nvPr>
              <p:custDataLst>
                <p:tags r:id="rId62"/>
              </p:custDataLst>
            </p:nvPr>
          </p:nvSpPr>
          <p:spPr>
            <a:xfrm>
              <a:off x="8362950" y="2365896"/>
              <a:ext cx="18635" cy="282055"/>
            </a:xfrm>
            <a:custGeom>
              <a:avLst/>
              <a:gdLst/>
              <a:ahLst/>
              <a:cxnLst/>
              <a:rect l="0" t="0" r="0" b="0"/>
              <a:pathLst>
                <a:path w="18635" h="282055">
                  <a:moveTo>
                    <a:pt x="0" y="34404"/>
                  </a:moveTo>
                  <a:lnTo>
                    <a:pt x="0" y="34404"/>
                  </a:lnTo>
                  <a:lnTo>
                    <a:pt x="0" y="25566"/>
                  </a:lnTo>
                  <a:lnTo>
                    <a:pt x="6741" y="16106"/>
                  </a:lnTo>
                  <a:lnTo>
                    <a:pt x="15886" y="5337"/>
                  </a:lnTo>
                  <a:lnTo>
                    <a:pt x="18113" y="0"/>
                  </a:lnTo>
                  <a:lnTo>
                    <a:pt x="18424" y="179"/>
                  </a:lnTo>
                  <a:lnTo>
                    <a:pt x="18634" y="1004"/>
                  </a:lnTo>
                  <a:lnTo>
                    <a:pt x="13969" y="21896"/>
                  </a:lnTo>
                  <a:lnTo>
                    <a:pt x="9580" y="69093"/>
                  </a:lnTo>
                  <a:lnTo>
                    <a:pt x="5905" y="102032"/>
                  </a:lnTo>
                  <a:lnTo>
                    <a:pt x="2623" y="137133"/>
                  </a:lnTo>
                  <a:lnTo>
                    <a:pt x="1164" y="171549"/>
                  </a:lnTo>
                  <a:lnTo>
                    <a:pt x="3716" y="215915"/>
                  </a:lnTo>
                  <a:lnTo>
                    <a:pt x="10193" y="257282"/>
                  </a:lnTo>
                  <a:lnTo>
                    <a:pt x="12700" y="282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049"/>
            <p:cNvSpPr/>
            <p:nvPr>
              <p:custDataLst>
                <p:tags r:id="rId63"/>
              </p:custDataLst>
            </p:nvPr>
          </p:nvSpPr>
          <p:spPr>
            <a:xfrm>
              <a:off x="8161127" y="2736850"/>
              <a:ext cx="735224" cy="50801"/>
            </a:xfrm>
            <a:custGeom>
              <a:avLst/>
              <a:gdLst/>
              <a:ahLst/>
              <a:cxnLst/>
              <a:rect l="0" t="0" r="0" b="0"/>
              <a:pathLst>
                <a:path w="735224" h="50801">
                  <a:moveTo>
                    <a:pt x="30373" y="0"/>
                  </a:moveTo>
                  <a:lnTo>
                    <a:pt x="30373" y="0"/>
                  </a:lnTo>
                  <a:lnTo>
                    <a:pt x="16575" y="706"/>
                  </a:lnTo>
                  <a:lnTo>
                    <a:pt x="1720" y="6467"/>
                  </a:lnTo>
                  <a:lnTo>
                    <a:pt x="688" y="7839"/>
                  </a:lnTo>
                  <a:lnTo>
                    <a:pt x="0" y="9459"/>
                  </a:lnTo>
                  <a:lnTo>
                    <a:pt x="2998" y="15023"/>
                  </a:lnTo>
                  <a:lnTo>
                    <a:pt x="5772" y="18482"/>
                  </a:lnTo>
                  <a:lnTo>
                    <a:pt x="18264" y="22325"/>
                  </a:lnTo>
                  <a:lnTo>
                    <a:pt x="54537" y="26370"/>
                  </a:lnTo>
                  <a:lnTo>
                    <a:pt x="94029" y="29359"/>
                  </a:lnTo>
                  <a:lnTo>
                    <a:pt x="119377" y="30156"/>
                  </a:lnTo>
                  <a:lnTo>
                    <a:pt x="146858" y="30687"/>
                  </a:lnTo>
                  <a:lnTo>
                    <a:pt x="178585" y="30336"/>
                  </a:lnTo>
                  <a:lnTo>
                    <a:pt x="213142" y="29396"/>
                  </a:lnTo>
                  <a:lnTo>
                    <a:pt x="249586" y="28064"/>
                  </a:lnTo>
                  <a:lnTo>
                    <a:pt x="289404" y="26471"/>
                  </a:lnTo>
                  <a:lnTo>
                    <a:pt x="331471" y="24703"/>
                  </a:lnTo>
                  <a:lnTo>
                    <a:pt x="375038" y="22818"/>
                  </a:lnTo>
                  <a:lnTo>
                    <a:pt x="416783" y="22268"/>
                  </a:lnTo>
                  <a:lnTo>
                    <a:pt x="457313" y="22606"/>
                  </a:lnTo>
                  <a:lnTo>
                    <a:pt x="497033" y="23538"/>
                  </a:lnTo>
                  <a:lnTo>
                    <a:pt x="534097" y="24864"/>
                  </a:lnTo>
                  <a:lnTo>
                    <a:pt x="569388" y="26454"/>
                  </a:lnTo>
                  <a:lnTo>
                    <a:pt x="603500" y="28219"/>
                  </a:lnTo>
                  <a:lnTo>
                    <a:pt x="631884" y="30102"/>
                  </a:lnTo>
                  <a:lnTo>
                    <a:pt x="678475" y="34075"/>
                  </a:lnTo>
                  <a:lnTo>
                    <a:pt x="722550" y="46033"/>
                  </a:lnTo>
                  <a:lnTo>
                    <a:pt x="735223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050"/>
            <p:cNvSpPr/>
            <p:nvPr>
              <p:custDataLst>
                <p:tags r:id="rId64"/>
              </p:custDataLst>
            </p:nvPr>
          </p:nvSpPr>
          <p:spPr>
            <a:xfrm>
              <a:off x="8274312" y="2871083"/>
              <a:ext cx="99494" cy="276463"/>
            </a:xfrm>
            <a:custGeom>
              <a:avLst/>
              <a:gdLst/>
              <a:ahLst/>
              <a:cxnLst/>
              <a:rect l="0" t="0" r="0" b="0"/>
              <a:pathLst>
                <a:path w="99494" h="276463">
                  <a:moveTo>
                    <a:pt x="6088" y="5467"/>
                  </a:moveTo>
                  <a:lnTo>
                    <a:pt x="6088" y="5467"/>
                  </a:lnTo>
                  <a:lnTo>
                    <a:pt x="620" y="0"/>
                  </a:lnTo>
                  <a:lnTo>
                    <a:pt x="0" y="6120"/>
                  </a:lnTo>
                  <a:lnTo>
                    <a:pt x="6679" y="46222"/>
                  </a:lnTo>
                  <a:lnTo>
                    <a:pt x="10731" y="90686"/>
                  </a:lnTo>
                  <a:lnTo>
                    <a:pt x="11679" y="123775"/>
                  </a:lnTo>
                  <a:lnTo>
                    <a:pt x="12100" y="159648"/>
                  </a:lnTo>
                  <a:lnTo>
                    <a:pt x="12337" y="205432"/>
                  </a:lnTo>
                  <a:lnTo>
                    <a:pt x="6962" y="247955"/>
                  </a:lnTo>
                  <a:lnTo>
                    <a:pt x="6669" y="248265"/>
                  </a:lnTo>
                  <a:lnTo>
                    <a:pt x="6347" y="244845"/>
                  </a:lnTo>
                  <a:lnTo>
                    <a:pt x="14949" y="202081"/>
                  </a:lnTo>
                  <a:lnTo>
                    <a:pt x="24392" y="178729"/>
                  </a:lnTo>
                  <a:lnTo>
                    <a:pt x="33979" y="168785"/>
                  </a:lnTo>
                  <a:lnTo>
                    <a:pt x="44590" y="162720"/>
                  </a:lnTo>
                  <a:lnTo>
                    <a:pt x="54009" y="160024"/>
                  </a:lnTo>
                  <a:lnTo>
                    <a:pt x="70616" y="161877"/>
                  </a:lnTo>
                  <a:lnTo>
                    <a:pt x="80863" y="168821"/>
                  </a:lnTo>
                  <a:lnTo>
                    <a:pt x="89415" y="179669"/>
                  </a:lnTo>
                  <a:lnTo>
                    <a:pt x="97492" y="201643"/>
                  </a:lnTo>
                  <a:lnTo>
                    <a:pt x="99493" y="225322"/>
                  </a:lnTo>
                  <a:lnTo>
                    <a:pt x="95224" y="246057"/>
                  </a:lnTo>
                  <a:lnTo>
                    <a:pt x="88978" y="259152"/>
                  </a:lnTo>
                  <a:lnTo>
                    <a:pt x="77736" y="268264"/>
                  </a:lnTo>
                  <a:lnTo>
                    <a:pt x="63332" y="273960"/>
                  </a:lnTo>
                  <a:lnTo>
                    <a:pt x="40061" y="276462"/>
                  </a:lnTo>
                  <a:lnTo>
                    <a:pt x="26126" y="274546"/>
                  </a:lnTo>
                  <a:lnTo>
                    <a:pt x="21563" y="272342"/>
                  </a:lnTo>
                  <a:lnTo>
                    <a:pt x="18521" y="269461"/>
                  </a:lnTo>
                  <a:lnTo>
                    <a:pt x="16495" y="266130"/>
                  </a:lnTo>
                  <a:lnTo>
                    <a:pt x="16120" y="254902"/>
                  </a:lnTo>
                  <a:lnTo>
                    <a:pt x="18788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051"/>
            <p:cNvSpPr/>
            <p:nvPr>
              <p:custDataLst>
                <p:tags r:id="rId65"/>
              </p:custDataLst>
            </p:nvPr>
          </p:nvSpPr>
          <p:spPr>
            <a:xfrm>
              <a:off x="8472665" y="3035300"/>
              <a:ext cx="144286" cy="31751"/>
            </a:xfrm>
            <a:custGeom>
              <a:avLst/>
              <a:gdLst/>
              <a:ahLst/>
              <a:cxnLst/>
              <a:rect l="0" t="0" r="0" b="0"/>
              <a:pathLst>
                <a:path w="144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17" y="30338"/>
                  </a:lnTo>
                  <a:lnTo>
                    <a:pt x="2129" y="25008"/>
                  </a:lnTo>
                  <a:lnTo>
                    <a:pt x="12901" y="19817"/>
                  </a:lnTo>
                  <a:lnTo>
                    <a:pt x="51931" y="10735"/>
                  </a:lnTo>
                  <a:lnTo>
                    <a:pt x="96042" y="285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052"/>
            <p:cNvSpPr/>
            <p:nvPr>
              <p:custDataLst>
                <p:tags r:id="rId66"/>
              </p:custDataLst>
            </p:nvPr>
          </p:nvSpPr>
          <p:spPr>
            <a:xfrm>
              <a:off x="8727170" y="2957188"/>
              <a:ext cx="181881" cy="110659"/>
            </a:xfrm>
            <a:custGeom>
              <a:avLst/>
              <a:gdLst/>
              <a:ahLst/>
              <a:cxnLst/>
              <a:rect l="0" t="0" r="0" b="0"/>
              <a:pathLst>
                <a:path w="181881" h="110659">
                  <a:moveTo>
                    <a:pt x="92980" y="65412"/>
                  </a:moveTo>
                  <a:lnTo>
                    <a:pt x="92980" y="65412"/>
                  </a:lnTo>
                  <a:lnTo>
                    <a:pt x="98447" y="42268"/>
                  </a:lnTo>
                  <a:lnTo>
                    <a:pt x="99067" y="26099"/>
                  </a:lnTo>
                  <a:lnTo>
                    <a:pt x="95451" y="15955"/>
                  </a:lnTo>
                  <a:lnTo>
                    <a:pt x="89139" y="7448"/>
                  </a:lnTo>
                  <a:lnTo>
                    <a:pt x="81630" y="1315"/>
                  </a:lnTo>
                  <a:lnTo>
                    <a:pt x="69827" y="0"/>
                  </a:lnTo>
                  <a:lnTo>
                    <a:pt x="62728" y="637"/>
                  </a:lnTo>
                  <a:lnTo>
                    <a:pt x="49196" y="6990"/>
                  </a:lnTo>
                  <a:lnTo>
                    <a:pt x="19890" y="31686"/>
                  </a:lnTo>
                  <a:lnTo>
                    <a:pt x="5392" y="55497"/>
                  </a:lnTo>
                  <a:lnTo>
                    <a:pt x="0" y="80427"/>
                  </a:lnTo>
                  <a:lnTo>
                    <a:pt x="1360" y="87416"/>
                  </a:lnTo>
                  <a:lnTo>
                    <a:pt x="8515" y="98946"/>
                  </a:lnTo>
                  <a:lnTo>
                    <a:pt x="18752" y="106891"/>
                  </a:lnTo>
                  <a:lnTo>
                    <a:pt x="24445" y="109998"/>
                  </a:lnTo>
                  <a:lnTo>
                    <a:pt x="30357" y="110658"/>
                  </a:lnTo>
                  <a:lnTo>
                    <a:pt x="49494" y="104846"/>
                  </a:lnTo>
                  <a:lnTo>
                    <a:pt x="64717" y="97989"/>
                  </a:lnTo>
                  <a:lnTo>
                    <a:pt x="75243" y="86476"/>
                  </a:lnTo>
                  <a:lnTo>
                    <a:pt x="91432" y="61177"/>
                  </a:lnTo>
                  <a:lnTo>
                    <a:pt x="91948" y="61178"/>
                  </a:lnTo>
                  <a:lnTo>
                    <a:pt x="92292" y="61884"/>
                  </a:lnTo>
                  <a:lnTo>
                    <a:pt x="92521" y="63060"/>
                  </a:lnTo>
                  <a:lnTo>
                    <a:pt x="137816" y="96867"/>
                  </a:lnTo>
                  <a:lnTo>
                    <a:pt x="150301" y="103616"/>
                  </a:lnTo>
                  <a:lnTo>
                    <a:pt x="162906" y="105205"/>
                  </a:lnTo>
                  <a:lnTo>
                    <a:pt x="181880" y="103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SMARTInkShape-2053"/>
          <p:cNvSpPr/>
          <p:nvPr>
            <p:custDataLst>
              <p:tags r:id="rId2"/>
            </p:custDataLst>
          </p:nvPr>
        </p:nvSpPr>
        <p:spPr>
          <a:xfrm>
            <a:off x="7503423" y="2445011"/>
            <a:ext cx="84828" cy="388238"/>
          </a:xfrm>
          <a:custGeom>
            <a:avLst/>
            <a:gdLst/>
            <a:ahLst/>
            <a:cxnLst/>
            <a:rect l="0" t="0" r="0" b="0"/>
            <a:pathLst>
              <a:path w="84828" h="388238">
                <a:moveTo>
                  <a:pt x="65777" y="6089"/>
                </a:moveTo>
                <a:lnTo>
                  <a:pt x="65777" y="6089"/>
                </a:lnTo>
                <a:lnTo>
                  <a:pt x="65777" y="0"/>
                </a:lnTo>
                <a:lnTo>
                  <a:pt x="60001" y="32980"/>
                </a:lnTo>
                <a:lnTo>
                  <a:pt x="49170" y="78106"/>
                </a:lnTo>
                <a:lnTo>
                  <a:pt x="38639" y="120646"/>
                </a:lnTo>
                <a:lnTo>
                  <a:pt x="26906" y="165894"/>
                </a:lnTo>
                <a:lnTo>
                  <a:pt x="16045" y="211169"/>
                </a:lnTo>
                <a:lnTo>
                  <a:pt x="8867" y="254810"/>
                </a:lnTo>
                <a:lnTo>
                  <a:pt x="3324" y="293961"/>
                </a:lnTo>
                <a:lnTo>
                  <a:pt x="0" y="340210"/>
                </a:lnTo>
                <a:lnTo>
                  <a:pt x="2676" y="360610"/>
                </a:lnTo>
                <a:lnTo>
                  <a:pt x="8569" y="374379"/>
                </a:lnTo>
                <a:lnTo>
                  <a:pt x="15892" y="383322"/>
                </a:lnTo>
                <a:lnTo>
                  <a:pt x="19820" y="386694"/>
                </a:lnTo>
                <a:lnTo>
                  <a:pt x="25262" y="388237"/>
                </a:lnTo>
                <a:lnTo>
                  <a:pt x="38833" y="388070"/>
                </a:lnTo>
                <a:lnTo>
                  <a:pt x="62340" y="380637"/>
                </a:lnTo>
                <a:lnTo>
                  <a:pt x="73187" y="371522"/>
                </a:lnTo>
                <a:lnTo>
                  <a:pt x="84827" y="3553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5" name="SMARTInkShape-Group420"/>
          <p:cNvGrpSpPr/>
          <p:nvPr/>
        </p:nvGrpSpPr>
        <p:grpSpPr>
          <a:xfrm>
            <a:off x="7023100" y="1968500"/>
            <a:ext cx="704851" cy="1417579"/>
            <a:chOff x="7023100" y="1968500"/>
            <a:chExt cx="704851" cy="1417579"/>
          </a:xfrm>
        </p:grpSpPr>
        <p:sp>
          <p:nvSpPr>
            <p:cNvPr id="310" name="SMARTInkShape-2054"/>
            <p:cNvSpPr/>
            <p:nvPr>
              <p:custDataLst>
                <p:tags r:id="rId57"/>
              </p:custDataLst>
            </p:nvPr>
          </p:nvSpPr>
          <p:spPr>
            <a:xfrm>
              <a:off x="7048844" y="2338691"/>
              <a:ext cx="141474" cy="706406"/>
            </a:xfrm>
            <a:custGeom>
              <a:avLst/>
              <a:gdLst/>
              <a:ahLst/>
              <a:cxnLst/>
              <a:rect l="0" t="0" r="0" b="0"/>
              <a:pathLst>
                <a:path w="141474" h="706406">
                  <a:moveTo>
                    <a:pt x="126656" y="55259"/>
                  </a:moveTo>
                  <a:lnTo>
                    <a:pt x="126656" y="55259"/>
                  </a:lnTo>
                  <a:lnTo>
                    <a:pt x="120881" y="40756"/>
                  </a:lnTo>
                  <a:lnTo>
                    <a:pt x="99717" y="7683"/>
                  </a:lnTo>
                  <a:lnTo>
                    <a:pt x="92105" y="2364"/>
                  </a:lnTo>
                  <a:lnTo>
                    <a:pt x="84018" y="0"/>
                  </a:lnTo>
                  <a:lnTo>
                    <a:pt x="73840" y="2712"/>
                  </a:lnTo>
                  <a:lnTo>
                    <a:pt x="68161" y="5411"/>
                  </a:lnTo>
                  <a:lnTo>
                    <a:pt x="38770" y="35796"/>
                  </a:lnTo>
                  <a:lnTo>
                    <a:pt x="15557" y="71835"/>
                  </a:lnTo>
                  <a:lnTo>
                    <a:pt x="4136" y="104254"/>
                  </a:lnTo>
                  <a:lnTo>
                    <a:pt x="0" y="141710"/>
                  </a:lnTo>
                  <a:lnTo>
                    <a:pt x="515" y="181876"/>
                  </a:lnTo>
                  <a:lnTo>
                    <a:pt x="3095" y="223246"/>
                  </a:lnTo>
                  <a:lnTo>
                    <a:pt x="14119" y="268914"/>
                  </a:lnTo>
                  <a:lnTo>
                    <a:pt x="30778" y="316023"/>
                  </a:lnTo>
                  <a:lnTo>
                    <a:pt x="49941" y="360478"/>
                  </a:lnTo>
                  <a:lnTo>
                    <a:pt x="70218" y="405636"/>
                  </a:lnTo>
                  <a:lnTo>
                    <a:pt x="90283" y="450165"/>
                  </a:lnTo>
                  <a:lnTo>
                    <a:pt x="108609" y="491123"/>
                  </a:lnTo>
                  <a:lnTo>
                    <a:pt x="124279" y="530493"/>
                  </a:lnTo>
                  <a:lnTo>
                    <a:pt x="136183" y="567746"/>
                  </a:lnTo>
                  <a:lnTo>
                    <a:pt x="141473" y="600766"/>
                  </a:lnTo>
                  <a:lnTo>
                    <a:pt x="141080" y="643752"/>
                  </a:lnTo>
                  <a:lnTo>
                    <a:pt x="130715" y="668413"/>
                  </a:lnTo>
                  <a:lnTo>
                    <a:pt x="105579" y="702774"/>
                  </a:lnTo>
                  <a:lnTo>
                    <a:pt x="100120" y="706405"/>
                  </a:lnTo>
                  <a:lnTo>
                    <a:pt x="97676" y="705961"/>
                  </a:lnTo>
                  <a:lnTo>
                    <a:pt x="88556" y="69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055"/>
            <p:cNvSpPr/>
            <p:nvPr>
              <p:custDataLst>
                <p:tags r:id="rId58"/>
              </p:custDataLst>
            </p:nvPr>
          </p:nvSpPr>
          <p:spPr>
            <a:xfrm>
              <a:off x="7057670" y="3223710"/>
              <a:ext cx="181331" cy="162369"/>
            </a:xfrm>
            <a:custGeom>
              <a:avLst/>
              <a:gdLst/>
              <a:ahLst/>
              <a:cxnLst/>
              <a:rect l="0" t="0" r="0" b="0"/>
              <a:pathLst>
                <a:path w="181331" h="162369">
                  <a:moveTo>
                    <a:pt x="117830" y="40190"/>
                  </a:moveTo>
                  <a:lnTo>
                    <a:pt x="117830" y="40190"/>
                  </a:lnTo>
                  <a:lnTo>
                    <a:pt x="114459" y="36819"/>
                  </a:lnTo>
                  <a:lnTo>
                    <a:pt x="110923" y="35164"/>
                  </a:lnTo>
                  <a:lnTo>
                    <a:pt x="108991" y="34723"/>
                  </a:lnTo>
                  <a:lnTo>
                    <a:pt x="102902" y="30730"/>
                  </a:lnTo>
                  <a:lnTo>
                    <a:pt x="86779" y="6723"/>
                  </a:lnTo>
                  <a:lnTo>
                    <a:pt x="77218" y="1092"/>
                  </a:lnTo>
                  <a:lnTo>
                    <a:pt x="64033" y="0"/>
                  </a:lnTo>
                  <a:lnTo>
                    <a:pt x="50175" y="2572"/>
                  </a:lnTo>
                  <a:lnTo>
                    <a:pt x="39313" y="8419"/>
                  </a:lnTo>
                  <a:lnTo>
                    <a:pt x="21893" y="29758"/>
                  </a:lnTo>
                  <a:lnTo>
                    <a:pt x="6698" y="61793"/>
                  </a:lnTo>
                  <a:lnTo>
                    <a:pt x="0" y="94726"/>
                  </a:lnTo>
                  <a:lnTo>
                    <a:pt x="4756" y="126826"/>
                  </a:lnTo>
                  <a:lnTo>
                    <a:pt x="15104" y="148566"/>
                  </a:lnTo>
                  <a:lnTo>
                    <a:pt x="24902" y="157266"/>
                  </a:lnTo>
                  <a:lnTo>
                    <a:pt x="30477" y="160574"/>
                  </a:lnTo>
                  <a:lnTo>
                    <a:pt x="42318" y="162368"/>
                  </a:lnTo>
                  <a:lnTo>
                    <a:pt x="48437" y="161859"/>
                  </a:lnTo>
                  <a:lnTo>
                    <a:pt x="60884" y="153766"/>
                  </a:lnTo>
                  <a:lnTo>
                    <a:pt x="72765" y="139352"/>
                  </a:lnTo>
                  <a:lnTo>
                    <a:pt x="85975" y="106730"/>
                  </a:lnTo>
                  <a:lnTo>
                    <a:pt x="91223" y="67510"/>
                  </a:lnTo>
                  <a:lnTo>
                    <a:pt x="98022" y="26381"/>
                  </a:lnTo>
                  <a:lnTo>
                    <a:pt x="98275" y="26045"/>
                  </a:lnTo>
                  <a:lnTo>
                    <a:pt x="98444" y="26527"/>
                  </a:lnTo>
                  <a:lnTo>
                    <a:pt x="98681" y="37317"/>
                  </a:lnTo>
                  <a:lnTo>
                    <a:pt x="108862" y="57291"/>
                  </a:lnTo>
                  <a:lnTo>
                    <a:pt x="139253" y="95759"/>
                  </a:lnTo>
                  <a:lnTo>
                    <a:pt x="161100" y="112158"/>
                  </a:lnTo>
                  <a:lnTo>
                    <a:pt x="181330" y="122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056"/>
            <p:cNvSpPr/>
            <p:nvPr>
              <p:custDataLst>
                <p:tags r:id="rId59"/>
              </p:custDataLst>
            </p:nvPr>
          </p:nvSpPr>
          <p:spPr>
            <a:xfrm>
              <a:off x="7023100" y="1968500"/>
              <a:ext cx="87563" cy="287604"/>
            </a:xfrm>
            <a:custGeom>
              <a:avLst/>
              <a:gdLst/>
              <a:ahLst/>
              <a:cxnLst/>
              <a:rect l="0" t="0" r="0" b="0"/>
              <a:pathLst>
                <a:path w="87563" h="287604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9041" y="705"/>
                  </a:lnTo>
                  <a:lnTo>
                    <a:pt x="10602" y="3371"/>
                  </a:lnTo>
                  <a:lnTo>
                    <a:pt x="10420" y="44813"/>
                  </a:lnTo>
                  <a:lnTo>
                    <a:pt x="12024" y="91673"/>
                  </a:lnTo>
                  <a:lnTo>
                    <a:pt x="12399" y="130114"/>
                  </a:lnTo>
                  <a:lnTo>
                    <a:pt x="12567" y="169306"/>
                  </a:lnTo>
                  <a:lnTo>
                    <a:pt x="12640" y="205540"/>
                  </a:lnTo>
                  <a:lnTo>
                    <a:pt x="16053" y="247559"/>
                  </a:lnTo>
                  <a:lnTo>
                    <a:pt x="18655" y="272838"/>
                  </a:lnTo>
                  <a:lnTo>
                    <a:pt x="18786" y="272909"/>
                  </a:lnTo>
                  <a:lnTo>
                    <a:pt x="25769" y="227571"/>
                  </a:lnTo>
                  <a:lnTo>
                    <a:pt x="37869" y="184424"/>
                  </a:lnTo>
                  <a:lnTo>
                    <a:pt x="40063" y="180099"/>
                  </a:lnTo>
                  <a:lnTo>
                    <a:pt x="42935" y="177216"/>
                  </a:lnTo>
                  <a:lnTo>
                    <a:pt x="49892" y="174013"/>
                  </a:lnTo>
                  <a:lnTo>
                    <a:pt x="58370" y="172209"/>
                  </a:lnTo>
                  <a:lnTo>
                    <a:pt x="64984" y="175550"/>
                  </a:lnTo>
                  <a:lnTo>
                    <a:pt x="68723" y="178417"/>
                  </a:lnTo>
                  <a:lnTo>
                    <a:pt x="74757" y="189128"/>
                  </a:lnTo>
                  <a:lnTo>
                    <a:pt x="86892" y="233505"/>
                  </a:lnTo>
                  <a:lnTo>
                    <a:pt x="87562" y="240337"/>
                  </a:lnTo>
                  <a:lnTo>
                    <a:pt x="82659" y="253572"/>
                  </a:lnTo>
                  <a:lnTo>
                    <a:pt x="68001" y="271042"/>
                  </a:lnTo>
                  <a:lnTo>
                    <a:pt x="54916" y="279919"/>
                  </a:lnTo>
                  <a:lnTo>
                    <a:pt x="37342" y="286215"/>
                  </a:lnTo>
                  <a:lnTo>
                    <a:pt x="21536" y="28760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057"/>
            <p:cNvSpPr/>
            <p:nvPr>
              <p:custDataLst>
                <p:tags r:id="rId60"/>
              </p:custDataLst>
            </p:nvPr>
          </p:nvSpPr>
          <p:spPr>
            <a:xfrm>
              <a:off x="7438541" y="2647950"/>
              <a:ext cx="130660" cy="38101"/>
            </a:xfrm>
            <a:custGeom>
              <a:avLst/>
              <a:gdLst/>
              <a:ahLst/>
              <a:cxnLst/>
              <a:rect l="0" t="0" r="0" b="0"/>
              <a:pathLst>
                <a:path w="1306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736"/>
                  </a:lnTo>
                  <a:lnTo>
                    <a:pt x="514" y="33074"/>
                  </a:lnTo>
                  <a:lnTo>
                    <a:pt x="36656" y="18051"/>
                  </a:lnTo>
                  <a:lnTo>
                    <a:pt x="79523" y="7936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058"/>
            <p:cNvSpPr/>
            <p:nvPr>
              <p:custDataLst>
                <p:tags r:id="rId61"/>
              </p:custDataLst>
            </p:nvPr>
          </p:nvSpPr>
          <p:spPr>
            <a:xfrm>
              <a:off x="7719111" y="2698750"/>
              <a:ext cx="8840" cy="6351"/>
            </a:xfrm>
            <a:custGeom>
              <a:avLst/>
              <a:gdLst/>
              <a:ahLst/>
              <a:cxnLst/>
              <a:rect l="0" t="0" r="0" b="0"/>
              <a:pathLst>
                <a:path w="8840" h="6351">
                  <a:moveTo>
                    <a:pt x="8839" y="6350"/>
                  </a:moveTo>
                  <a:lnTo>
                    <a:pt x="8839" y="6350"/>
                  </a:lnTo>
                  <a:lnTo>
                    <a:pt x="0" y="6350"/>
                  </a:lnTo>
                  <a:lnTo>
                    <a:pt x="124" y="5644"/>
                  </a:lnTo>
                  <a:lnTo>
                    <a:pt x="8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421"/>
          <p:cNvGrpSpPr/>
          <p:nvPr/>
        </p:nvGrpSpPr>
        <p:grpSpPr>
          <a:xfrm>
            <a:off x="6267450" y="2768600"/>
            <a:ext cx="165101" cy="76201"/>
            <a:chOff x="6267450" y="2768600"/>
            <a:chExt cx="165101" cy="76201"/>
          </a:xfrm>
        </p:grpSpPr>
        <p:sp>
          <p:nvSpPr>
            <p:cNvPr id="316" name="SMARTInkShape-2059"/>
            <p:cNvSpPr/>
            <p:nvPr>
              <p:custDataLst>
                <p:tags r:id="rId55"/>
              </p:custDataLst>
            </p:nvPr>
          </p:nvSpPr>
          <p:spPr>
            <a:xfrm>
              <a:off x="6267450" y="276860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6574" y="19508"/>
                  </a:lnTo>
                  <a:lnTo>
                    <a:pt x="79496" y="10081"/>
                  </a:lnTo>
                  <a:lnTo>
                    <a:pt x="113884" y="448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060"/>
            <p:cNvSpPr/>
            <p:nvPr>
              <p:custDataLst>
                <p:tags r:id="rId56"/>
              </p:custDataLst>
            </p:nvPr>
          </p:nvSpPr>
          <p:spPr>
            <a:xfrm>
              <a:off x="6273800" y="28321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4644" y="5958"/>
                  </a:lnTo>
                  <a:lnTo>
                    <a:pt x="79108" y="264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422"/>
          <p:cNvGrpSpPr/>
          <p:nvPr/>
        </p:nvGrpSpPr>
        <p:grpSpPr>
          <a:xfrm>
            <a:off x="3436495" y="2250330"/>
            <a:ext cx="2253106" cy="1030813"/>
            <a:chOff x="3436495" y="2250330"/>
            <a:chExt cx="2253106" cy="1030813"/>
          </a:xfrm>
        </p:grpSpPr>
        <p:sp>
          <p:nvSpPr>
            <p:cNvPr id="319" name="SMARTInkShape-2061"/>
            <p:cNvSpPr/>
            <p:nvPr>
              <p:custDataLst>
                <p:tags r:id="rId39"/>
              </p:custDataLst>
            </p:nvPr>
          </p:nvSpPr>
          <p:spPr>
            <a:xfrm>
              <a:off x="3575923" y="2437011"/>
              <a:ext cx="132478" cy="566540"/>
            </a:xfrm>
            <a:custGeom>
              <a:avLst/>
              <a:gdLst/>
              <a:ahLst/>
              <a:cxnLst/>
              <a:rect l="0" t="0" r="0" b="0"/>
              <a:pathLst>
                <a:path w="132478" h="566540">
                  <a:moveTo>
                    <a:pt x="132477" y="52189"/>
                  </a:moveTo>
                  <a:lnTo>
                    <a:pt x="132477" y="52189"/>
                  </a:lnTo>
                  <a:lnTo>
                    <a:pt x="126702" y="37686"/>
                  </a:lnTo>
                  <a:lnTo>
                    <a:pt x="104639" y="8341"/>
                  </a:lnTo>
                  <a:lnTo>
                    <a:pt x="96351" y="1422"/>
                  </a:lnTo>
                  <a:lnTo>
                    <a:pt x="92165" y="0"/>
                  </a:lnTo>
                  <a:lnTo>
                    <a:pt x="83751" y="301"/>
                  </a:lnTo>
                  <a:lnTo>
                    <a:pt x="67710" y="11180"/>
                  </a:lnTo>
                  <a:lnTo>
                    <a:pt x="38963" y="45369"/>
                  </a:lnTo>
                  <a:lnTo>
                    <a:pt x="19397" y="85603"/>
                  </a:lnTo>
                  <a:lnTo>
                    <a:pt x="9076" y="119251"/>
                  </a:lnTo>
                  <a:lnTo>
                    <a:pt x="3549" y="157253"/>
                  </a:lnTo>
                  <a:lnTo>
                    <a:pt x="1092" y="198368"/>
                  </a:lnTo>
                  <a:lnTo>
                    <a:pt x="0" y="242511"/>
                  </a:lnTo>
                  <a:lnTo>
                    <a:pt x="3278" y="282356"/>
                  </a:lnTo>
                  <a:lnTo>
                    <a:pt x="10850" y="318175"/>
                  </a:lnTo>
                  <a:lnTo>
                    <a:pt x="23622" y="350556"/>
                  </a:lnTo>
                  <a:lnTo>
                    <a:pt x="38706" y="383293"/>
                  </a:lnTo>
                  <a:lnTo>
                    <a:pt x="53407" y="416657"/>
                  </a:lnTo>
                  <a:lnTo>
                    <a:pt x="64644" y="450301"/>
                  </a:lnTo>
                  <a:lnTo>
                    <a:pt x="72161" y="490862"/>
                  </a:lnTo>
                  <a:lnTo>
                    <a:pt x="67647" y="521852"/>
                  </a:lnTo>
                  <a:lnTo>
                    <a:pt x="57373" y="545537"/>
                  </a:lnTo>
                  <a:lnTo>
                    <a:pt x="47592" y="555559"/>
                  </a:lnTo>
                  <a:lnTo>
                    <a:pt x="36189" y="561659"/>
                  </a:lnTo>
                  <a:lnTo>
                    <a:pt x="11827" y="566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062"/>
            <p:cNvSpPr/>
            <p:nvPr>
              <p:custDataLst>
                <p:tags r:id="rId40"/>
              </p:custDataLst>
            </p:nvPr>
          </p:nvSpPr>
          <p:spPr>
            <a:xfrm>
              <a:off x="3436495" y="3225800"/>
              <a:ext cx="132206" cy="24447"/>
            </a:xfrm>
            <a:custGeom>
              <a:avLst/>
              <a:gdLst/>
              <a:ahLst/>
              <a:cxnLst/>
              <a:rect l="0" t="0" r="0" b="0"/>
              <a:pathLst>
                <a:path w="132206" h="24447">
                  <a:moveTo>
                    <a:pt x="11555" y="19050"/>
                  </a:moveTo>
                  <a:lnTo>
                    <a:pt x="11555" y="19050"/>
                  </a:lnTo>
                  <a:lnTo>
                    <a:pt x="8184" y="15679"/>
                  </a:lnTo>
                  <a:lnTo>
                    <a:pt x="4647" y="14024"/>
                  </a:lnTo>
                  <a:lnTo>
                    <a:pt x="2717" y="13583"/>
                  </a:lnTo>
                  <a:lnTo>
                    <a:pt x="1430" y="13994"/>
                  </a:lnTo>
                  <a:lnTo>
                    <a:pt x="571" y="14974"/>
                  </a:lnTo>
                  <a:lnTo>
                    <a:pt x="0" y="16333"/>
                  </a:lnTo>
                  <a:lnTo>
                    <a:pt x="323" y="17238"/>
                  </a:lnTo>
                  <a:lnTo>
                    <a:pt x="1245" y="17842"/>
                  </a:lnTo>
                  <a:lnTo>
                    <a:pt x="2565" y="18245"/>
                  </a:lnTo>
                  <a:lnTo>
                    <a:pt x="10459" y="23255"/>
                  </a:lnTo>
                  <a:lnTo>
                    <a:pt x="17183" y="24446"/>
                  </a:lnTo>
                  <a:lnTo>
                    <a:pt x="60261" y="13107"/>
                  </a:lnTo>
                  <a:lnTo>
                    <a:pt x="106250" y="5358"/>
                  </a:lnTo>
                  <a:lnTo>
                    <a:pt x="132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063"/>
            <p:cNvSpPr/>
            <p:nvPr>
              <p:custDataLst>
                <p:tags r:id="rId41"/>
              </p:custDataLst>
            </p:nvPr>
          </p:nvSpPr>
          <p:spPr>
            <a:xfrm>
              <a:off x="3632497" y="3187961"/>
              <a:ext cx="125927" cy="93182"/>
            </a:xfrm>
            <a:custGeom>
              <a:avLst/>
              <a:gdLst/>
              <a:ahLst/>
              <a:cxnLst/>
              <a:rect l="0" t="0" r="0" b="0"/>
              <a:pathLst>
                <a:path w="125927" h="93182">
                  <a:moveTo>
                    <a:pt x="82253" y="6089"/>
                  </a:moveTo>
                  <a:lnTo>
                    <a:pt x="82253" y="6089"/>
                  </a:lnTo>
                  <a:lnTo>
                    <a:pt x="82253" y="0"/>
                  </a:lnTo>
                  <a:lnTo>
                    <a:pt x="82253" y="3188"/>
                  </a:lnTo>
                  <a:lnTo>
                    <a:pt x="65647" y="42084"/>
                  </a:lnTo>
                  <a:lnTo>
                    <a:pt x="40659" y="77665"/>
                  </a:lnTo>
                  <a:lnTo>
                    <a:pt x="27439" y="88759"/>
                  </a:lnTo>
                  <a:lnTo>
                    <a:pt x="23838" y="90130"/>
                  </a:lnTo>
                  <a:lnTo>
                    <a:pt x="20732" y="90339"/>
                  </a:lnTo>
                  <a:lnTo>
                    <a:pt x="17956" y="89772"/>
                  </a:lnTo>
                  <a:lnTo>
                    <a:pt x="12989" y="85380"/>
                  </a:lnTo>
                  <a:lnTo>
                    <a:pt x="10677" y="82232"/>
                  </a:lnTo>
                  <a:lnTo>
                    <a:pt x="3088" y="41138"/>
                  </a:lnTo>
                  <a:lnTo>
                    <a:pt x="0" y="15609"/>
                  </a:lnTo>
                  <a:lnTo>
                    <a:pt x="1312" y="15963"/>
                  </a:lnTo>
                  <a:lnTo>
                    <a:pt x="9901" y="23910"/>
                  </a:lnTo>
                  <a:lnTo>
                    <a:pt x="35133" y="56633"/>
                  </a:lnTo>
                  <a:lnTo>
                    <a:pt x="82035" y="86619"/>
                  </a:lnTo>
                  <a:lnTo>
                    <a:pt x="99357" y="92509"/>
                  </a:lnTo>
                  <a:lnTo>
                    <a:pt x="108905" y="93181"/>
                  </a:lnTo>
                  <a:lnTo>
                    <a:pt x="117852" y="91128"/>
                  </a:lnTo>
                  <a:lnTo>
                    <a:pt x="120802" y="88887"/>
                  </a:lnTo>
                  <a:lnTo>
                    <a:pt x="124081" y="82634"/>
                  </a:lnTo>
                  <a:lnTo>
                    <a:pt x="125926" y="67810"/>
                  </a:lnTo>
                  <a:lnTo>
                    <a:pt x="119484" y="21376"/>
                  </a:lnTo>
                  <a:lnTo>
                    <a:pt x="113852" y="10296"/>
                  </a:lnTo>
                  <a:lnTo>
                    <a:pt x="110375" y="6777"/>
                  </a:lnTo>
                  <a:lnTo>
                    <a:pt x="102748" y="2867"/>
                  </a:lnTo>
                  <a:lnTo>
                    <a:pt x="98033" y="3941"/>
                  </a:lnTo>
                  <a:lnTo>
                    <a:pt x="87150" y="10779"/>
                  </a:lnTo>
                  <a:lnTo>
                    <a:pt x="75864" y="23157"/>
                  </a:lnTo>
                  <a:lnTo>
                    <a:pt x="74466" y="26640"/>
                  </a:lnTo>
                  <a:lnTo>
                    <a:pt x="74240" y="29668"/>
                  </a:lnTo>
                  <a:lnTo>
                    <a:pt x="75903" y="3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064"/>
            <p:cNvSpPr/>
            <p:nvPr>
              <p:custDataLst>
                <p:tags r:id="rId42"/>
              </p:custDataLst>
            </p:nvPr>
          </p:nvSpPr>
          <p:spPr>
            <a:xfrm>
              <a:off x="3456963" y="2250330"/>
              <a:ext cx="136503" cy="115783"/>
            </a:xfrm>
            <a:custGeom>
              <a:avLst/>
              <a:gdLst/>
              <a:ahLst/>
              <a:cxnLst/>
              <a:rect l="0" t="0" r="0" b="0"/>
              <a:pathLst>
                <a:path w="136503" h="115783">
                  <a:moveTo>
                    <a:pt x="99037" y="22970"/>
                  </a:moveTo>
                  <a:lnTo>
                    <a:pt x="99037" y="22970"/>
                  </a:lnTo>
                  <a:lnTo>
                    <a:pt x="99037" y="19599"/>
                  </a:lnTo>
                  <a:lnTo>
                    <a:pt x="98331" y="18606"/>
                  </a:lnTo>
                  <a:lnTo>
                    <a:pt x="97155" y="17944"/>
                  </a:lnTo>
                  <a:lnTo>
                    <a:pt x="93570" y="16881"/>
                  </a:lnTo>
                  <a:lnTo>
                    <a:pt x="89577" y="20068"/>
                  </a:lnTo>
                  <a:lnTo>
                    <a:pt x="63477" y="66907"/>
                  </a:lnTo>
                  <a:lnTo>
                    <a:pt x="47108" y="94157"/>
                  </a:lnTo>
                  <a:lnTo>
                    <a:pt x="35035" y="105879"/>
                  </a:lnTo>
                  <a:lnTo>
                    <a:pt x="23320" y="112735"/>
                  </a:lnTo>
                  <a:lnTo>
                    <a:pt x="13409" y="115782"/>
                  </a:lnTo>
                  <a:lnTo>
                    <a:pt x="9496" y="115184"/>
                  </a:lnTo>
                  <a:lnTo>
                    <a:pt x="6182" y="113373"/>
                  </a:lnTo>
                  <a:lnTo>
                    <a:pt x="3266" y="110756"/>
                  </a:lnTo>
                  <a:lnTo>
                    <a:pt x="28" y="98439"/>
                  </a:lnTo>
                  <a:lnTo>
                    <a:pt x="0" y="82617"/>
                  </a:lnTo>
                  <a:lnTo>
                    <a:pt x="4691" y="68530"/>
                  </a:lnTo>
                  <a:lnTo>
                    <a:pt x="11480" y="58976"/>
                  </a:lnTo>
                  <a:lnTo>
                    <a:pt x="15265" y="55441"/>
                  </a:lnTo>
                  <a:lnTo>
                    <a:pt x="19906" y="53789"/>
                  </a:lnTo>
                  <a:lnTo>
                    <a:pt x="48687" y="54458"/>
                  </a:lnTo>
                  <a:lnTo>
                    <a:pt x="67420" y="61384"/>
                  </a:lnTo>
                  <a:lnTo>
                    <a:pt x="91302" y="80731"/>
                  </a:lnTo>
                  <a:lnTo>
                    <a:pt x="111408" y="108019"/>
                  </a:lnTo>
                  <a:lnTo>
                    <a:pt x="113634" y="109303"/>
                  </a:lnTo>
                  <a:lnTo>
                    <a:pt x="115824" y="109453"/>
                  </a:lnTo>
                  <a:lnTo>
                    <a:pt x="120139" y="107738"/>
                  </a:lnTo>
                  <a:lnTo>
                    <a:pt x="129905" y="96064"/>
                  </a:lnTo>
                  <a:lnTo>
                    <a:pt x="133922" y="83208"/>
                  </a:lnTo>
                  <a:lnTo>
                    <a:pt x="136502" y="48588"/>
                  </a:lnTo>
                  <a:lnTo>
                    <a:pt x="130206" y="21545"/>
                  </a:lnTo>
                  <a:lnTo>
                    <a:pt x="123238" y="9872"/>
                  </a:lnTo>
                  <a:lnTo>
                    <a:pt x="115438" y="3037"/>
                  </a:lnTo>
                  <a:lnTo>
                    <a:pt x="107266" y="0"/>
                  </a:lnTo>
                  <a:lnTo>
                    <a:pt x="91362" y="1661"/>
                  </a:lnTo>
                  <a:lnTo>
                    <a:pt x="73244" y="13364"/>
                  </a:lnTo>
                  <a:lnTo>
                    <a:pt x="54587" y="35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065"/>
            <p:cNvSpPr/>
            <p:nvPr>
              <p:custDataLst>
                <p:tags r:id="rId43"/>
              </p:custDataLst>
            </p:nvPr>
          </p:nvSpPr>
          <p:spPr>
            <a:xfrm>
              <a:off x="3971847" y="2522356"/>
              <a:ext cx="73104" cy="347296"/>
            </a:xfrm>
            <a:custGeom>
              <a:avLst/>
              <a:gdLst/>
              <a:ahLst/>
              <a:cxnLst/>
              <a:rect l="0" t="0" r="0" b="0"/>
              <a:pathLst>
                <a:path w="73104" h="347296">
                  <a:moveTo>
                    <a:pt x="54053" y="17644"/>
                  </a:moveTo>
                  <a:lnTo>
                    <a:pt x="54053" y="17644"/>
                  </a:lnTo>
                  <a:lnTo>
                    <a:pt x="54053" y="3338"/>
                  </a:lnTo>
                  <a:lnTo>
                    <a:pt x="54758" y="1757"/>
                  </a:lnTo>
                  <a:lnTo>
                    <a:pt x="55934" y="703"/>
                  </a:lnTo>
                  <a:lnTo>
                    <a:pt x="57424" y="0"/>
                  </a:lnTo>
                  <a:lnTo>
                    <a:pt x="58417" y="237"/>
                  </a:lnTo>
                  <a:lnTo>
                    <a:pt x="59079" y="1100"/>
                  </a:lnTo>
                  <a:lnTo>
                    <a:pt x="59520" y="2381"/>
                  </a:lnTo>
                  <a:lnTo>
                    <a:pt x="46472" y="44788"/>
                  </a:lnTo>
                  <a:lnTo>
                    <a:pt x="39395" y="75569"/>
                  </a:lnTo>
                  <a:lnTo>
                    <a:pt x="33897" y="112768"/>
                  </a:lnTo>
                  <a:lnTo>
                    <a:pt x="23458" y="154701"/>
                  </a:lnTo>
                  <a:lnTo>
                    <a:pt x="11527" y="198503"/>
                  </a:lnTo>
                  <a:lnTo>
                    <a:pt x="3873" y="241489"/>
                  </a:lnTo>
                  <a:lnTo>
                    <a:pt x="0" y="276586"/>
                  </a:lnTo>
                  <a:lnTo>
                    <a:pt x="886" y="323499"/>
                  </a:lnTo>
                  <a:lnTo>
                    <a:pt x="5964" y="337259"/>
                  </a:lnTo>
                  <a:lnTo>
                    <a:pt x="9294" y="342904"/>
                  </a:lnTo>
                  <a:lnTo>
                    <a:pt x="13630" y="345962"/>
                  </a:lnTo>
                  <a:lnTo>
                    <a:pt x="18638" y="347295"/>
                  </a:lnTo>
                  <a:lnTo>
                    <a:pt x="35798" y="345800"/>
                  </a:lnTo>
                  <a:lnTo>
                    <a:pt x="54289" y="339007"/>
                  </a:lnTo>
                  <a:lnTo>
                    <a:pt x="60560" y="335602"/>
                  </a:lnTo>
                  <a:lnTo>
                    <a:pt x="64741" y="331216"/>
                  </a:lnTo>
                  <a:lnTo>
                    <a:pt x="73103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066"/>
            <p:cNvSpPr/>
            <p:nvPr>
              <p:custDataLst>
                <p:tags r:id="rId44"/>
              </p:custDataLst>
            </p:nvPr>
          </p:nvSpPr>
          <p:spPr>
            <a:xfrm>
              <a:off x="3915468" y="2692400"/>
              <a:ext cx="154883" cy="44451"/>
            </a:xfrm>
            <a:custGeom>
              <a:avLst/>
              <a:gdLst/>
              <a:ahLst/>
              <a:cxnLst/>
              <a:rect l="0" t="0" r="0" b="0"/>
              <a:pathLst>
                <a:path w="15488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877" y="44450"/>
                  </a:lnTo>
                  <a:lnTo>
                    <a:pt x="0" y="43744"/>
                  </a:lnTo>
                  <a:lnTo>
                    <a:pt x="122" y="42569"/>
                  </a:lnTo>
                  <a:lnTo>
                    <a:pt x="909" y="41079"/>
                  </a:lnTo>
                  <a:lnTo>
                    <a:pt x="42343" y="22781"/>
                  </a:lnTo>
                  <a:lnTo>
                    <a:pt x="82575" y="12316"/>
                  </a:lnTo>
                  <a:lnTo>
                    <a:pt x="125775" y="4747"/>
                  </a:lnTo>
                  <a:lnTo>
                    <a:pt x="154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067"/>
            <p:cNvSpPr/>
            <p:nvPr>
              <p:custDataLst>
                <p:tags r:id="rId45"/>
              </p:custDataLst>
            </p:nvPr>
          </p:nvSpPr>
          <p:spPr>
            <a:xfrm>
              <a:off x="4183075" y="2768600"/>
              <a:ext cx="26976" cy="12701"/>
            </a:xfrm>
            <a:custGeom>
              <a:avLst/>
              <a:gdLst/>
              <a:ahLst/>
              <a:cxnLst/>
              <a:rect l="0" t="0" r="0" b="0"/>
              <a:pathLst>
                <a:path w="26976" h="12701">
                  <a:moveTo>
                    <a:pt x="26975" y="0"/>
                  </a:moveTo>
                  <a:lnTo>
                    <a:pt x="26975" y="0"/>
                  </a:lnTo>
                  <a:lnTo>
                    <a:pt x="270" y="11523"/>
                  </a:lnTo>
                  <a:lnTo>
                    <a:pt x="0" y="11915"/>
                  </a:lnTo>
                  <a:lnTo>
                    <a:pt x="157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068"/>
            <p:cNvSpPr/>
            <p:nvPr>
              <p:custDataLst>
                <p:tags r:id="rId46"/>
              </p:custDataLst>
            </p:nvPr>
          </p:nvSpPr>
          <p:spPr>
            <a:xfrm>
              <a:off x="4434649" y="2490843"/>
              <a:ext cx="105340" cy="417458"/>
            </a:xfrm>
            <a:custGeom>
              <a:avLst/>
              <a:gdLst/>
              <a:ahLst/>
              <a:cxnLst/>
              <a:rect l="0" t="0" r="0" b="0"/>
              <a:pathLst>
                <a:path w="105340" h="417458">
                  <a:moveTo>
                    <a:pt x="99251" y="61857"/>
                  </a:moveTo>
                  <a:lnTo>
                    <a:pt x="99251" y="61857"/>
                  </a:lnTo>
                  <a:lnTo>
                    <a:pt x="102622" y="55115"/>
                  </a:lnTo>
                  <a:lnTo>
                    <a:pt x="105339" y="26536"/>
                  </a:lnTo>
                  <a:lnTo>
                    <a:pt x="102152" y="13370"/>
                  </a:lnTo>
                  <a:lnTo>
                    <a:pt x="96778" y="6676"/>
                  </a:lnTo>
                  <a:lnTo>
                    <a:pt x="89685" y="2054"/>
                  </a:lnTo>
                  <a:lnTo>
                    <a:pt x="81829" y="0"/>
                  </a:lnTo>
                  <a:lnTo>
                    <a:pt x="62731" y="5586"/>
                  </a:lnTo>
                  <a:lnTo>
                    <a:pt x="42569" y="22920"/>
                  </a:lnTo>
                  <a:lnTo>
                    <a:pt x="29932" y="52672"/>
                  </a:lnTo>
                  <a:lnTo>
                    <a:pt x="22346" y="83645"/>
                  </a:lnTo>
                  <a:lnTo>
                    <a:pt x="14271" y="122341"/>
                  </a:lnTo>
                  <a:lnTo>
                    <a:pt x="5978" y="167761"/>
                  </a:lnTo>
                  <a:lnTo>
                    <a:pt x="1352" y="212407"/>
                  </a:lnTo>
                  <a:lnTo>
                    <a:pt x="0" y="255768"/>
                  </a:lnTo>
                  <a:lnTo>
                    <a:pt x="1753" y="298558"/>
                  </a:lnTo>
                  <a:lnTo>
                    <a:pt x="4884" y="337332"/>
                  </a:lnTo>
                  <a:lnTo>
                    <a:pt x="8731" y="383368"/>
                  </a:lnTo>
                  <a:lnTo>
                    <a:pt x="10351" y="417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069"/>
            <p:cNvSpPr/>
            <p:nvPr>
              <p:custDataLst>
                <p:tags r:id="rId47"/>
              </p:custDataLst>
            </p:nvPr>
          </p:nvSpPr>
          <p:spPr>
            <a:xfrm>
              <a:off x="4366311" y="2743200"/>
              <a:ext cx="148540" cy="57151"/>
            </a:xfrm>
            <a:custGeom>
              <a:avLst/>
              <a:gdLst/>
              <a:ahLst/>
              <a:cxnLst/>
              <a:rect l="0" t="0" r="0" b="0"/>
              <a:pathLst>
                <a:path w="148540" h="57151">
                  <a:moveTo>
                    <a:pt x="8839" y="57150"/>
                  </a:moveTo>
                  <a:lnTo>
                    <a:pt x="8839" y="57150"/>
                  </a:lnTo>
                  <a:lnTo>
                    <a:pt x="5468" y="53779"/>
                  </a:lnTo>
                  <a:lnTo>
                    <a:pt x="1931" y="52124"/>
                  </a:lnTo>
                  <a:lnTo>
                    <a:pt x="0" y="51683"/>
                  </a:lnTo>
                  <a:lnTo>
                    <a:pt x="124" y="50683"/>
                  </a:lnTo>
                  <a:lnTo>
                    <a:pt x="17526" y="38668"/>
                  </a:lnTo>
                  <a:lnTo>
                    <a:pt x="62943" y="25753"/>
                  </a:lnTo>
                  <a:lnTo>
                    <a:pt x="102481" y="15392"/>
                  </a:lnTo>
                  <a:lnTo>
                    <a:pt x="148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070"/>
            <p:cNvSpPr/>
            <p:nvPr>
              <p:custDataLst>
                <p:tags r:id="rId48"/>
              </p:custDataLst>
            </p:nvPr>
          </p:nvSpPr>
          <p:spPr>
            <a:xfrm>
              <a:off x="4613321" y="2554106"/>
              <a:ext cx="111080" cy="333893"/>
            </a:xfrm>
            <a:custGeom>
              <a:avLst/>
              <a:gdLst/>
              <a:ahLst/>
              <a:cxnLst/>
              <a:rect l="0" t="0" r="0" b="0"/>
              <a:pathLst>
                <a:path w="111080" h="333893">
                  <a:moveTo>
                    <a:pt x="111079" y="17644"/>
                  </a:moveTo>
                  <a:lnTo>
                    <a:pt x="111079" y="17644"/>
                  </a:lnTo>
                  <a:lnTo>
                    <a:pt x="102240" y="3338"/>
                  </a:lnTo>
                  <a:lnTo>
                    <a:pt x="98214" y="703"/>
                  </a:lnTo>
                  <a:lnTo>
                    <a:pt x="96152" y="0"/>
                  </a:lnTo>
                  <a:lnTo>
                    <a:pt x="90098" y="1100"/>
                  </a:lnTo>
                  <a:lnTo>
                    <a:pt x="86508" y="2382"/>
                  </a:lnTo>
                  <a:lnTo>
                    <a:pt x="67972" y="17669"/>
                  </a:lnTo>
                  <a:lnTo>
                    <a:pt x="41494" y="58963"/>
                  </a:lnTo>
                  <a:lnTo>
                    <a:pt x="22258" y="102481"/>
                  </a:lnTo>
                  <a:lnTo>
                    <a:pt x="9514" y="141897"/>
                  </a:lnTo>
                  <a:lnTo>
                    <a:pt x="2439" y="179642"/>
                  </a:lnTo>
                  <a:lnTo>
                    <a:pt x="0" y="214526"/>
                  </a:lnTo>
                  <a:lnTo>
                    <a:pt x="4005" y="260521"/>
                  </a:lnTo>
                  <a:lnTo>
                    <a:pt x="12690" y="285515"/>
                  </a:lnTo>
                  <a:lnTo>
                    <a:pt x="36222" y="316049"/>
                  </a:lnTo>
                  <a:lnTo>
                    <a:pt x="62166" y="332857"/>
                  </a:lnTo>
                  <a:lnTo>
                    <a:pt x="79227" y="333892"/>
                  </a:lnTo>
                  <a:lnTo>
                    <a:pt x="104729" y="3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071"/>
            <p:cNvSpPr/>
            <p:nvPr>
              <p:custDataLst>
                <p:tags r:id="rId49"/>
              </p:custDataLst>
            </p:nvPr>
          </p:nvSpPr>
          <p:spPr>
            <a:xfrm>
              <a:off x="4778437" y="2573515"/>
              <a:ext cx="72964" cy="303149"/>
            </a:xfrm>
            <a:custGeom>
              <a:avLst/>
              <a:gdLst/>
              <a:ahLst/>
              <a:cxnLst/>
              <a:rect l="0" t="0" r="0" b="0"/>
              <a:pathLst>
                <a:path w="72964" h="303149">
                  <a:moveTo>
                    <a:pt x="72963" y="10935"/>
                  </a:moveTo>
                  <a:lnTo>
                    <a:pt x="72963" y="10935"/>
                  </a:lnTo>
                  <a:lnTo>
                    <a:pt x="63529" y="2207"/>
                  </a:lnTo>
                  <a:lnTo>
                    <a:pt x="58657" y="0"/>
                  </a:lnTo>
                  <a:lnTo>
                    <a:pt x="55665" y="823"/>
                  </a:lnTo>
                  <a:lnTo>
                    <a:pt x="48577" y="5500"/>
                  </a:lnTo>
                  <a:lnTo>
                    <a:pt x="36653" y="29551"/>
                  </a:lnTo>
                  <a:lnTo>
                    <a:pt x="27554" y="70230"/>
                  </a:lnTo>
                  <a:lnTo>
                    <a:pt x="22678" y="105492"/>
                  </a:lnTo>
                  <a:lnTo>
                    <a:pt x="16747" y="144682"/>
                  </a:lnTo>
                  <a:lnTo>
                    <a:pt x="7056" y="185619"/>
                  </a:lnTo>
                  <a:lnTo>
                    <a:pt x="1338" y="223569"/>
                  </a:lnTo>
                  <a:lnTo>
                    <a:pt x="0" y="269141"/>
                  </a:lnTo>
                  <a:lnTo>
                    <a:pt x="1038" y="280439"/>
                  </a:lnTo>
                  <a:lnTo>
                    <a:pt x="3846" y="288677"/>
                  </a:lnTo>
                  <a:lnTo>
                    <a:pt x="12611" y="299711"/>
                  </a:lnTo>
                  <a:lnTo>
                    <a:pt x="17912" y="302230"/>
                  </a:lnTo>
                  <a:lnTo>
                    <a:pt x="29446" y="303148"/>
                  </a:lnTo>
                  <a:lnTo>
                    <a:pt x="34779" y="300288"/>
                  </a:lnTo>
                  <a:lnTo>
                    <a:pt x="53913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072"/>
            <p:cNvSpPr/>
            <p:nvPr>
              <p:custDataLst>
                <p:tags r:id="rId50"/>
              </p:custDataLst>
            </p:nvPr>
          </p:nvSpPr>
          <p:spPr>
            <a:xfrm>
              <a:off x="4711807" y="2717800"/>
              <a:ext cx="145944" cy="37218"/>
            </a:xfrm>
            <a:custGeom>
              <a:avLst/>
              <a:gdLst/>
              <a:ahLst/>
              <a:cxnLst/>
              <a:rect l="0" t="0" r="0" b="0"/>
              <a:pathLst>
                <a:path w="145944" h="37218">
                  <a:moveTo>
                    <a:pt x="25293" y="31750"/>
                  </a:moveTo>
                  <a:lnTo>
                    <a:pt x="25293" y="31750"/>
                  </a:lnTo>
                  <a:lnTo>
                    <a:pt x="52" y="37217"/>
                  </a:lnTo>
                  <a:lnTo>
                    <a:pt x="0" y="36101"/>
                  </a:lnTo>
                  <a:lnTo>
                    <a:pt x="5585" y="31096"/>
                  </a:lnTo>
                  <a:lnTo>
                    <a:pt x="51851" y="24269"/>
                  </a:lnTo>
                  <a:lnTo>
                    <a:pt x="97368" y="14952"/>
                  </a:lnTo>
                  <a:lnTo>
                    <a:pt x="145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073"/>
            <p:cNvSpPr/>
            <p:nvPr>
              <p:custDataLst>
                <p:tags r:id="rId51"/>
              </p:custDataLst>
            </p:nvPr>
          </p:nvSpPr>
          <p:spPr>
            <a:xfrm>
              <a:off x="4927600" y="2561742"/>
              <a:ext cx="35846" cy="333859"/>
            </a:xfrm>
            <a:custGeom>
              <a:avLst/>
              <a:gdLst/>
              <a:ahLst/>
              <a:cxnLst/>
              <a:rect l="0" t="0" r="0" b="0"/>
              <a:pathLst>
                <a:path w="35846" h="333859">
                  <a:moveTo>
                    <a:pt x="12700" y="3658"/>
                  </a:moveTo>
                  <a:lnTo>
                    <a:pt x="12700" y="3658"/>
                  </a:lnTo>
                  <a:lnTo>
                    <a:pt x="5958" y="287"/>
                  </a:lnTo>
                  <a:lnTo>
                    <a:pt x="3972" y="0"/>
                  </a:lnTo>
                  <a:lnTo>
                    <a:pt x="2648" y="513"/>
                  </a:lnTo>
                  <a:lnTo>
                    <a:pt x="1765" y="1562"/>
                  </a:lnTo>
                  <a:lnTo>
                    <a:pt x="523" y="9779"/>
                  </a:lnTo>
                  <a:lnTo>
                    <a:pt x="17028" y="53792"/>
                  </a:lnTo>
                  <a:lnTo>
                    <a:pt x="26682" y="98005"/>
                  </a:lnTo>
                  <a:lnTo>
                    <a:pt x="33026" y="133784"/>
                  </a:lnTo>
                  <a:lnTo>
                    <a:pt x="35845" y="173205"/>
                  </a:lnTo>
                  <a:lnTo>
                    <a:pt x="35216" y="212362"/>
                  </a:lnTo>
                  <a:lnTo>
                    <a:pt x="31879" y="248816"/>
                  </a:lnTo>
                  <a:lnTo>
                    <a:pt x="22068" y="291727"/>
                  </a:lnTo>
                  <a:lnTo>
                    <a:pt x="10929" y="320120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074"/>
            <p:cNvSpPr/>
            <p:nvPr>
              <p:custDataLst>
                <p:tags r:id="rId52"/>
              </p:custDataLst>
            </p:nvPr>
          </p:nvSpPr>
          <p:spPr>
            <a:xfrm>
              <a:off x="5097475" y="2794000"/>
              <a:ext cx="26976" cy="12701"/>
            </a:xfrm>
            <a:custGeom>
              <a:avLst/>
              <a:gdLst/>
              <a:ahLst/>
              <a:cxnLst/>
              <a:rect l="0" t="0" r="0" b="0"/>
              <a:pathLst>
                <a:path w="26976" h="12701">
                  <a:moveTo>
                    <a:pt x="26975" y="12700"/>
                  </a:moveTo>
                  <a:lnTo>
                    <a:pt x="26975" y="12700"/>
                  </a:lnTo>
                  <a:lnTo>
                    <a:pt x="270" y="1177"/>
                  </a:lnTo>
                  <a:lnTo>
                    <a:pt x="0" y="784"/>
                  </a:lnTo>
                  <a:lnTo>
                    <a:pt x="1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075"/>
            <p:cNvSpPr/>
            <p:nvPr>
              <p:custDataLst>
                <p:tags r:id="rId53"/>
              </p:custDataLst>
            </p:nvPr>
          </p:nvSpPr>
          <p:spPr>
            <a:xfrm>
              <a:off x="5522725" y="2609850"/>
              <a:ext cx="166876" cy="44451"/>
            </a:xfrm>
            <a:custGeom>
              <a:avLst/>
              <a:gdLst/>
              <a:ahLst/>
              <a:cxnLst/>
              <a:rect l="0" t="0" r="0" b="0"/>
              <a:pathLst>
                <a:path w="166876" h="44451">
                  <a:moveTo>
                    <a:pt x="14475" y="44450"/>
                  </a:moveTo>
                  <a:lnTo>
                    <a:pt x="14475" y="44450"/>
                  </a:lnTo>
                  <a:lnTo>
                    <a:pt x="2542" y="39424"/>
                  </a:lnTo>
                  <a:lnTo>
                    <a:pt x="170" y="38983"/>
                  </a:lnTo>
                  <a:lnTo>
                    <a:pt x="0" y="38688"/>
                  </a:lnTo>
                  <a:lnTo>
                    <a:pt x="43418" y="28718"/>
                  </a:lnTo>
                  <a:lnTo>
                    <a:pt x="90157" y="20112"/>
                  </a:lnTo>
                  <a:lnTo>
                    <a:pt x="128073" y="10350"/>
                  </a:lnTo>
                  <a:lnTo>
                    <a:pt x="166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076"/>
            <p:cNvSpPr/>
            <p:nvPr>
              <p:custDataLst>
                <p:tags r:id="rId54"/>
              </p:custDataLst>
            </p:nvPr>
          </p:nvSpPr>
          <p:spPr>
            <a:xfrm>
              <a:off x="5293649" y="2488566"/>
              <a:ext cx="344046" cy="391159"/>
            </a:xfrm>
            <a:custGeom>
              <a:avLst/>
              <a:gdLst/>
              <a:ahLst/>
              <a:cxnLst/>
              <a:rect l="0" t="0" r="0" b="0"/>
              <a:pathLst>
                <a:path w="344046" h="391159">
                  <a:moveTo>
                    <a:pt x="116551" y="260984"/>
                  </a:moveTo>
                  <a:lnTo>
                    <a:pt x="116551" y="260984"/>
                  </a:lnTo>
                  <a:lnTo>
                    <a:pt x="116551" y="254242"/>
                  </a:lnTo>
                  <a:lnTo>
                    <a:pt x="109809" y="239936"/>
                  </a:lnTo>
                  <a:lnTo>
                    <a:pt x="95503" y="222292"/>
                  </a:lnTo>
                  <a:lnTo>
                    <a:pt x="74488" y="207030"/>
                  </a:lnTo>
                  <a:lnTo>
                    <a:pt x="67342" y="205259"/>
                  </a:lnTo>
                  <a:lnTo>
                    <a:pt x="53758" y="207054"/>
                  </a:lnTo>
                  <a:lnTo>
                    <a:pt x="40665" y="218200"/>
                  </a:lnTo>
                  <a:lnTo>
                    <a:pt x="15013" y="257472"/>
                  </a:lnTo>
                  <a:lnTo>
                    <a:pt x="6032" y="300317"/>
                  </a:lnTo>
                  <a:lnTo>
                    <a:pt x="0" y="345389"/>
                  </a:lnTo>
                  <a:lnTo>
                    <a:pt x="3368" y="369523"/>
                  </a:lnTo>
                  <a:lnTo>
                    <a:pt x="7229" y="379910"/>
                  </a:lnTo>
                  <a:lnTo>
                    <a:pt x="12625" y="386129"/>
                  </a:lnTo>
                  <a:lnTo>
                    <a:pt x="19045" y="389570"/>
                  </a:lnTo>
                  <a:lnTo>
                    <a:pt x="26146" y="391158"/>
                  </a:lnTo>
                  <a:lnTo>
                    <a:pt x="47208" y="383515"/>
                  </a:lnTo>
                  <a:lnTo>
                    <a:pt x="70210" y="367653"/>
                  </a:lnTo>
                  <a:lnTo>
                    <a:pt x="95764" y="332101"/>
                  </a:lnTo>
                  <a:lnTo>
                    <a:pt x="112487" y="297295"/>
                  </a:lnTo>
                  <a:lnTo>
                    <a:pt x="120192" y="273903"/>
                  </a:lnTo>
                  <a:lnTo>
                    <a:pt x="127445" y="247019"/>
                  </a:lnTo>
                  <a:lnTo>
                    <a:pt x="134397" y="217807"/>
                  </a:lnTo>
                  <a:lnTo>
                    <a:pt x="141148" y="189866"/>
                  </a:lnTo>
                  <a:lnTo>
                    <a:pt x="147765" y="162772"/>
                  </a:lnTo>
                  <a:lnTo>
                    <a:pt x="158646" y="116440"/>
                  </a:lnTo>
                  <a:lnTo>
                    <a:pt x="163482" y="88792"/>
                  </a:lnTo>
                  <a:lnTo>
                    <a:pt x="162655" y="79867"/>
                  </a:lnTo>
                  <a:lnTo>
                    <a:pt x="159987" y="73211"/>
                  </a:lnTo>
                  <a:lnTo>
                    <a:pt x="156092" y="68069"/>
                  </a:lnTo>
                  <a:lnTo>
                    <a:pt x="152083" y="66052"/>
                  </a:lnTo>
                  <a:lnTo>
                    <a:pt x="148000" y="66118"/>
                  </a:lnTo>
                  <a:lnTo>
                    <a:pt x="143867" y="67573"/>
                  </a:lnTo>
                  <a:lnTo>
                    <a:pt x="124566" y="93218"/>
                  </a:lnTo>
                  <a:lnTo>
                    <a:pt x="104344" y="138839"/>
                  </a:lnTo>
                  <a:lnTo>
                    <a:pt x="95133" y="174242"/>
                  </a:lnTo>
                  <a:lnTo>
                    <a:pt x="90098" y="211143"/>
                  </a:lnTo>
                  <a:lnTo>
                    <a:pt x="90212" y="248710"/>
                  </a:lnTo>
                  <a:lnTo>
                    <a:pt x="92615" y="282810"/>
                  </a:lnTo>
                  <a:lnTo>
                    <a:pt x="99816" y="322249"/>
                  </a:lnTo>
                  <a:lnTo>
                    <a:pt x="103279" y="331461"/>
                  </a:lnTo>
                  <a:lnTo>
                    <a:pt x="107702" y="337602"/>
                  </a:lnTo>
                  <a:lnTo>
                    <a:pt x="118263" y="344425"/>
                  </a:lnTo>
                  <a:lnTo>
                    <a:pt x="125453" y="344129"/>
                  </a:lnTo>
                  <a:lnTo>
                    <a:pt x="142850" y="338154"/>
                  </a:lnTo>
                  <a:lnTo>
                    <a:pt x="172478" y="316148"/>
                  </a:lnTo>
                  <a:lnTo>
                    <a:pt x="206970" y="273801"/>
                  </a:lnTo>
                  <a:lnTo>
                    <a:pt x="233407" y="231638"/>
                  </a:lnTo>
                  <a:lnTo>
                    <a:pt x="247372" y="207553"/>
                  </a:lnTo>
                  <a:lnTo>
                    <a:pt x="261620" y="181619"/>
                  </a:lnTo>
                  <a:lnTo>
                    <a:pt x="276059" y="154452"/>
                  </a:lnTo>
                  <a:lnTo>
                    <a:pt x="290623" y="126462"/>
                  </a:lnTo>
                  <a:lnTo>
                    <a:pt x="303154" y="101453"/>
                  </a:lnTo>
                  <a:lnTo>
                    <a:pt x="324605" y="56731"/>
                  </a:lnTo>
                  <a:lnTo>
                    <a:pt x="342434" y="16079"/>
                  </a:lnTo>
                  <a:lnTo>
                    <a:pt x="344045" y="8814"/>
                  </a:lnTo>
                  <a:lnTo>
                    <a:pt x="343708" y="3971"/>
                  </a:lnTo>
                  <a:lnTo>
                    <a:pt x="342073" y="742"/>
                  </a:lnTo>
                  <a:lnTo>
                    <a:pt x="339571" y="0"/>
                  </a:lnTo>
                  <a:lnTo>
                    <a:pt x="336492" y="917"/>
                  </a:lnTo>
                  <a:lnTo>
                    <a:pt x="333028" y="2939"/>
                  </a:lnTo>
                  <a:lnTo>
                    <a:pt x="311298" y="29382"/>
                  </a:lnTo>
                  <a:lnTo>
                    <a:pt x="296239" y="60448"/>
                  </a:lnTo>
                  <a:lnTo>
                    <a:pt x="282490" y="97774"/>
                  </a:lnTo>
                  <a:lnTo>
                    <a:pt x="269323" y="137881"/>
                  </a:lnTo>
                  <a:lnTo>
                    <a:pt x="260179" y="177344"/>
                  </a:lnTo>
                  <a:lnTo>
                    <a:pt x="253764" y="214638"/>
                  </a:lnTo>
                  <a:lnTo>
                    <a:pt x="248301" y="261285"/>
                  </a:lnTo>
                  <a:lnTo>
                    <a:pt x="254680" y="292509"/>
                  </a:lnTo>
                  <a:lnTo>
                    <a:pt x="261668" y="305804"/>
                  </a:lnTo>
                  <a:lnTo>
                    <a:pt x="266918" y="309209"/>
                  </a:lnTo>
                  <a:lnTo>
                    <a:pt x="280277" y="311110"/>
                  </a:lnTo>
                  <a:lnTo>
                    <a:pt x="307036" y="304842"/>
                  </a:lnTo>
                  <a:lnTo>
                    <a:pt x="321391" y="294117"/>
                  </a:lnTo>
                  <a:lnTo>
                    <a:pt x="338801" y="27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423"/>
          <p:cNvGrpSpPr/>
          <p:nvPr/>
        </p:nvGrpSpPr>
        <p:grpSpPr>
          <a:xfrm>
            <a:off x="2933204" y="2687519"/>
            <a:ext cx="146547" cy="150932"/>
            <a:chOff x="2933204" y="2687519"/>
            <a:chExt cx="146547" cy="150932"/>
          </a:xfrm>
        </p:grpSpPr>
        <p:sp>
          <p:nvSpPr>
            <p:cNvPr id="336" name="SMARTInkShape-2077"/>
            <p:cNvSpPr/>
            <p:nvPr>
              <p:custDataLst>
                <p:tags r:id="rId37"/>
              </p:custDataLst>
            </p:nvPr>
          </p:nvSpPr>
          <p:spPr>
            <a:xfrm>
              <a:off x="2933204" y="2832100"/>
              <a:ext cx="102097" cy="6351"/>
            </a:xfrm>
            <a:custGeom>
              <a:avLst/>
              <a:gdLst/>
              <a:ahLst/>
              <a:cxnLst/>
              <a:rect l="0" t="0" r="0" b="0"/>
              <a:pathLst>
                <a:path w="102097" h="6351">
                  <a:moveTo>
                    <a:pt x="13196" y="6350"/>
                  </a:moveTo>
                  <a:lnTo>
                    <a:pt x="13196" y="6350"/>
                  </a:lnTo>
                  <a:lnTo>
                    <a:pt x="0" y="6350"/>
                  </a:lnTo>
                  <a:lnTo>
                    <a:pt x="40466" y="6350"/>
                  </a:lnTo>
                  <a:lnTo>
                    <a:pt x="85532" y="1986"/>
                  </a:lnTo>
                  <a:lnTo>
                    <a:pt x="102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078"/>
            <p:cNvSpPr/>
            <p:nvPr>
              <p:custDataLst>
                <p:tags r:id="rId38"/>
              </p:custDataLst>
            </p:nvPr>
          </p:nvSpPr>
          <p:spPr>
            <a:xfrm>
              <a:off x="2949092" y="2687519"/>
              <a:ext cx="130659" cy="11232"/>
            </a:xfrm>
            <a:custGeom>
              <a:avLst/>
              <a:gdLst/>
              <a:ahLst/>
              <a:cxnLst/>
              <a:rect l="0" t="0" r="0" b="0"/>
              <a:pathLst>
                <a:path w="130659" h="11232">
                  <a:moveTo>
                    <a:pt x="3658" y="11231"/>
                  </a:moveTo>
                  <a:lnTo>
                    <a:pt x="3658" y="11231"/>
                  </a:lnTo>
                  <a:lnTo>
                    <a:pt x="0" y="11231"/>
                  </a:lnTo>
                  <a:lnTo>
                    <a:pt x="1562" y="11231"/>
                  </a:lnTo>
                  <a:lnTo>
                    <a:pt x="46182" y="1105"/>
                  </a:lnTo>
                  <a:lnTo>
                    <a:pt x="84618" y="0"/>
                  </a:lnTo>
                  <a:lnTo>
                    <a:pt x="130658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424"/>
          <p:cNvGrpSpPr/>
          <p:nvPr/>
        </p:nvGrpSpPr>
        <p:grpSpPr>
          <a:xfrm>
            <a:off x="1385814" y="2485593"/>
            <a:ext cx="1192006" cy="473508"/>
            <a:chOff x="1385814" y="2485593"/>
            <a:chExt cx="1192006" cy="473508"/>
          </a:xfrm>
        </p:grpSpPr>
        <p:sp>
          <p:nvSpPr>
            <p:cNvPr id="339" name="SMARTInkShape-2079"/>
            <p:cNvSpPr/>
            <p:nvPr>
              <p:custDataLst>
                <p:tags r:id="rId31"/>
              </p:custDataLst>
            </p:nvPr>
          </p:nvSpPr>
          <p:spPr>
            <a:xfrm>
              <a:off x="1735938" y="2485593"/>
              <a:ext cx="175413" cy="467158"/>
            </a:xfrm>
            <a:custGeom>
              <a:avLst/>
              <a:gdLst/>
              <a:ahLst/>
              <a:cxnLst/>
              <a:rect l="0" t="0" r="0" b="0"/>
              <a:pathLst>
                <a:path w="175413" h="467158">
                  <a:moveTo>
                    <a:pt x="150012" y="9957"/>
                  </a:moveTo>
                  <a:lnTo>
                    <a:pt x="150012" y="9957"/>
                  </a:lnTo>
                  <a:lnTo>
                    <a:pt x="150012" y="6586"/>
                  </a:lnTo>
                  <a:lnTo>
                    <a:pt x="149306" y="5593"/>
                  </a:lnTo>
                  <a:lnTo>
                    <a:pt x="148130" y="4931"/>
                  </a:lnTo>
                  <a:lnTo>
                    <a:pt x="144545" y="3868"/>
                  </a:lnTo>
                  <a:lnTo>
                    <a:pt x="140552" y="313"/>
                  </a:lnTo>
                  <a:lnTo>
                    <a:pt x="138061" y="0"/>
                  </a:lnTo>
                  <a:lnTo>
                    <a:pt x="96011" y="7097"/>
                  </a:lnTo>
                  <a:lnTo>
                    <a:pt x="51649" y="25233"/>
                  </a:lnTo>
                  <a:lnTo>
                    <a:pt x="31732" y="37610"/>
                  </a:lnTo>
                  <a:lnTo>
                    <a:pt x="20030" y="51625"/>
                  </a:lnTo>
                  <a:lnTo>
                    <a:pt x="8644" y="74436"/>
                  </a:lnTo>
                  <a:lnTo>
                    <a:pt x="0" y="121236"/>
                  </a:lnTo>
                  <a:lnTo>
                    <a:pt x="201" y="165225"/>
                  </a:lnTo>
                  <a:lnTo>
                    <a:pt x="2290" y="198204"/>
                  </a:lnTo>
                  <a:lnTo>
                    <a:pt x="3219" y="234028"/>
                  </a:lnTo>
                  <a:lnTo>
                    <a:pt x="5513" y="267353"/>
                  </a:lnTo>
                  <a:lnTo>
                    <a:pt x="8179" y="300039"/>
                  </a:lnTo>
                  <a:lnTo>
                    <a:pt x="9364" y="335732"/>
                  </a:lnTo>
                  <a:lnTo>
                    <a:pt x="6660" y="381415"/>
                  </a:lnTo>
                  <a:lnTo>
                    <a:pt x="4495" y="428296"/>
                  </a:lnTo>
                  <a:lnTo>
                    <a:pt x="3983" y="459414"/>
                  </a:lnTo>
                  <a:lnTo>
                    <a:pt x="3270" y="459879"/>
                  </a:lnTo>
                  <a:lnTo>
                    <a:pt x="597" y="460394"/>
                  </a:lnTo>
                  <a:lnTo>
                    <a:pt x="308" y="461237"/>
                  </a:lnTo>
                  <a:lnTo>
                    <a:pt x="1867" y="464056"/>
                  </a:lnTo>
                  <a:lnTo>
                    <a:pt x="3271" y="465089"/>
                  </a:lnTo>
                  <a:lnTo>
                    <a:pt x="6712" y="466238"/>
                  </a:lnTo>
                  <a:lnTo>
                    <a:pt x="50020" y="467036"/>
                  </a:lnTo>
                  <a:lnTo>
                    <a:pt x="91457" y="465240"/>
                  </a:lnTo>
                  <a:lnTo>
                    <a:pt x="128664" y="464002"/>
                  </a:lnTo>
                  <a:lnTo>
                    <a:pt x="175412" y="46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080"/>
            <p:cNvSpPr/>
            <p:nvPr>
              <p:custDataLst>
                <p:tags r:id="rId32"/>
              </p:custDataLst>
            </p:nvPr>
          </p:nvSpPr>
          <p:spPr>
            <a:xfrm>
              <a:off x="1385814" y="2492541"/>
              <a:ext cx="182637" cy="442598"/>
            </a:xfrm>
            <a:custGeom>
              <a:avLst/>
              <a:gdLst/>
              <a:ahLst/>
              <a:cxnLst/>
              <a:rect l="0" t="0" r="0" b="0"/>
              <a:pathLst>
                <a:path w="182637" h="442598">
                  <a:moveTo>
                    <a:pt x="150886" y="22059"/>
                  </a:moveTo>
                  <a:lnTo>
                    <a:pt x="150886" y="22059"/>
                  </a:lnTo>
                  <a:lnTo>
                    <a:pt x="150886" y="18688"/>
                  </a:lnTo>
                  <a:lnTo>
                    <a:pt x="152768" y="15151"/>
                  </a:lnTo>
                  <a:lnTo>
                    <a:pt x="155250" y="11228"/>
                  </a:lnTo>
                  <a:lnTo>
                    <a:pt x="156353" y="7132"/>
                  </a:lnTo>
                  <a:lnTo>
                    <a:pt x="155942" y="5758"/>
                  </a:lnTo>
                  <a:lnTo>
                    <a:pt x="154962" y="4841"/>
                  </a:lnTo>
                  <a:lnTo>
                    <a:pt x="144949" y="0"/>
                  </a:lnTo>
                  <a:lnTo>
                    <a:pt x="135548" y="25"/>
                  </a:lnTo>
                  <a:lnTo>
                    <a:pt x="95949" y="2616"/>
                  </a:lnTo>
                  <a:lnTo>
                    <a:pt x="66326" y="4304"/>
                  </a:lnTo>
                  <a:lnTo>
                    <a:pt x="32557" y="16801"/>
                  </a:lnTo>
                  <a:lnTo>
                    <a:pt x="19273" y="25367"/>
                  </a:lnTo>
                  <a:lnTo>
                    <a:pt x="8665" y="36229"/>
                  </a:lnTo>
                  <a:lnTo>
                    <a:pt x="3010" y="49994"/>
                  </a:lnTo>
                  <a:lnTo>
                    <a:pt x="1202" y="65519"/>
                  </a:lnTo>
                  <a:lnTo>
                    <a:pt x="7589" y="110245"/>
                  </a:lnTo>
                  <a:lnTo>
                    <a:pt x="14839" y="157228"/>
                  </a:lnTo>
                  <a:lnTo>
                    <a:pt x="16032" y="200320"/>
                  </a:lnTo>
                  <a:lnTo>
                    <a:pt x="13810" y="234636"/>
                  </a:lnTo>
                  <a:lnTo>
                    <a:pt x="10471" y="269173"/>
                  </a:lnTo>
                  <a:lnTo>
                    <a:pt x="6635" y="302632"/>
                  </a:lnTo>
                  <a:lnTo>
                    <a:pt x="1214" y="349236"/>
                  </a:lnTo>
                  <a:lnTo>
                    <a:pt x="0" y="391501"/>
                  </a:lnTo>
                  <a:lnTo>
                    <a:pt x="4501" y="417979"/>
                  </a:lnTo>
                  <a:lnTo>
                    <a:pt x="10802" y="429916"/>
                  </a:lnTo>
                  <a:lnTo>
                    <a:pt x="23951" y="438044"/>
                  </a:lnTo>
                  <a:lnTo>
                    <a:pt x="42259" y="442597"/>
                  </a:lnTo>
                  <a:lnTo>
                    <a:pt x="88506" y="439770"/>
                  </a:lnTo>
                  <a:lnTo>
                    <a:pt x="131665" y="432418"/>
                  </a:lnTo>
                  <a:lnTo>
                    <a:pt x="173985" y="426732"/>
                  </a:lnTo>
                  <a:lnTo>
                    <a:pt x="182636" y="4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081"/>
            <p:cNvSpPr/>
            <p:nvPr>
              <p:custDataLst>
                <p:tags r:id="rId33"/>
              </p:custDataLst>
            </p:nvPr>
          </p:nvSpPr>
          <p:spPr>
            <a:xfrm>
              <a:off x="1403350" y="27051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7677" y="9590"/>
                  </a:lnTo>
                  <a:lnTo>
                    <a:pt x="28238" y="3332"/>
                  </a:lnTo>
                  <a:lnTo>
                    <a:pt x="29409" y="3632"/>
                  </a:lnTo>
                  <a:lnTo>
                    <a:pt x="30189" y="4538"/>
                  </a:lnTo>
                  <a:lnTo>
                    <a:pt x="38030" y="9184"/>
                  </a:lnTo>
                  <a:lnTo>
                    <a:pt x="49122" y="925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082"/>
            <p:cNvSpPr/>
            <p:nvPr>
              <p:custDataLst>
                <p:tags r:id="rId34"/>
              </p:custDataLst>
            </p:nvPr>
          </p:nvSpPr>
          <p:spPr>
            <a:xfrm>
              <a:off x="2370315" y="2492686"/>
              <a:ext cx="207505" cy="466415"/>
            </a:xfrm>
            <a:custGeom>
              <a:avLst/>
              <a:gdLst/>
              <a:ahLst/>
              <a:cxnLst/>
              <a:rect l="0" t="0" r="0" b="0"/>
              <a:pathLst>
                <a:path w="207505" h="466415">
                  <a:moveTo>
                    <a:pt x="10935" y="40964"/>
                  </a:moveTo>
                  <a:lnTo>
                    <a:pt x="10935" y="40964"/>
                  </a:lnTo>
                  <a:lnTo>
                    <a:pt x="4193" y="37593"/>
                  </a:lnTo>
                  <a:lnTo>
                    <a:pt x="2207" y="35895"/>
                  </a:lnTo>
                  <a:lnTo>
                    <a:pt x="0" y="32126"/>
                  </a:lnTo>
                  <a:lnTo>
                    <a:pt x="117" y="30133"/>
                  </a:lnTo>
                  <a:lnTo>
                    <a:pt x="2129" y="26037"/>
                  </a:lnTo>
                  <a:lnTo>
                    <a:pt x="10599" y="19765"/>
                  </a:lnTo>
                  <a:lnTo>
                    <a:pt x="40606" y="7666"/>
                  </a:lnTo>
                  <a:lnTo>
                    <a:pt x="82907" y="125"/>
                  </a:lnTo>
                  <a:lnTo>
                    <a:pt x="96074" y="0"/>
                  </a:lnTo>
                  <a:lnTo>
                    <a:pt x="101561" y="955"/>
                  </a:lnTo>
                  <a:lnTo>
                    <a:pt x="105925" y="3708"/>
                  </a:lnTo>
                  <a:lnTo>
                    <a:pt x="112654" y="12411"/>
                  </a:lnTo>
                  <a:lnTo>
                    <a:pt x="120410" y="32582"/>
                  </a:lnTo>
                  <a:lnTo>
                    <a:pt x="119574" y="79911"/>
                  </a:lnTo>
                  <a:lnTo>
                    <a:pt x="122392" y="124936"/>
                  </a:lnTo>
                  <a:lnTo>
                    <a:pt x="127764" y="165406"/>
                  </a:lnTo>
                  <a:lnTo>
                    <a:pt x="133824" y="208677"/>
                  </a:lnTo>
                  <a:lnTo>
                    <a:pt x="140088" y="246036"/>
                  </a:lnTo>
                  <a:lnTo>
                    <a:pt x="149784" y="282818"/>
                  </a:lnTo>
                  <a:lnTo>
                    <a:pt x="174878" y="330141"/>
                  </a:lnTo>
                  <a:lnTo>
                    <a:pt x="195638" y="368088"/>
                  </a:lnTo>
                  <a:lnTo>
                    <a:pt x="200290" y="391069"/>
                  </a:lnTo>
                  <a:lnTo>
                    <a:pt x="201631" y="401883"/>
                  </a:lnTo>
                  <a:lnTo>
                    <a:pt x="207152" y="419385"/>
                  </a:lnTo>
                  <a:lnTo>
                    <a:pt x="207504" y="423875"/>
                  </a:lnTo>
                  <a:lnTo>
                    <a:pt x="205779" y="428223"/>
                  </a:lnTo>
                  <a:lnTo>
                    <a:pt x="204331" y="430370"/>
                  </a:lnTo>
                  <a:lnTo>
                    <a:pt x="195551" y="436763"/>
                  </a:lnTo>
                  <a:lnTo>
                    <a:pt x="148513" y="444011"/>
                  </a:lnTo>
                  <a:lnTo>
                    <a:pt x="108066" y="455712"/>
                  </a:lnTo>
                  <a:lnTo>
                    <a:pt x="87135" y="46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083"/>
            <p:cNvSpPr/>
            <p:nvPr>
              <p:custDataLst>
                <p:tags r:id="rId35"/>
              </p:custDataLst>
            </p:nvPr>
          </p:nvSpPr>
          <p:spPr>
            <a:xfrm>
              <a:off x="2076450" y="2613712"/>
              <a:ext cx="152401" cy="300939"/>
            </a:xfrm>
            <a:custGeom>
              <a:avLst/>
              <a:gdLst/>
              <a:ahLst/>
              <a:cxnLst/>
              <a:rect l="0" t="0" r="0" b="0"/>
              <a:pathLst>
                <a:path w="152401" h="300939">
                  <a:moveTo>
                    <a:pt x="152400" y="8838"/>
                  </a:moveTo>
                  <a:lnTo>
                    <a:pt x="152400" y="8838"/>
                  </a:lnTo>
                  <a:lnTo>
                    <a:pt x="138094" y="0"/>
                  </a:lnTo>
                  <a:lnTo>
                    <a:pt x="134396" y="124"/>
                  </a:lnTo>
                  <a:lnTo>
                    <a:pt x="124643" y="4024"/>
                  </a:lnTo>
                  <a:lnTo>
                    <a:pt x="115134" y="14224"/>
                  </a:lnTo>
                  <a:lnTo>
                    <a:pt x="87419" y="50511"/>
                  </a:lnTo>
                  <a:lnTo>
                    <a:pt x="61571" y="96209"/>
                  </a:lnTo>
                  <a:lnTo>
                    <a:pt x="44534" y="135394"/>
                  </a:lnTo>
                  <a:lnTo>
                    <a:pt x="28965" y="175857"/>
                  </a:lnTo>
                  <a:lnTo>
                    <a:pt x="17342" y="210304"/>
                  </a:lnTo>
                  <a:lnTo>
                    <a:pt x="6236" y="250721"/>
                  </a:lnTo>
                  <a:lnTo>
                    <a:pt x="162" y="298004"/>
                  </a:lnTo>
                  <a:lnTo>
                    <a:pt x="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084"/>
            <p:cNvSpPr/>
            <p:nvPr>
              <p:custDataLst>
                <p:tags r:id="rId36"/>
              </p:custDataLst>
            </p:nvPr>
          </p:nvSpPr>
          <p:spPr>
            <a:xfrm>
              <a:off x="2026610" y="2641985"/>
              <a:ext cx="174836" cy="262871"/>
            </a:xfrm>
            <a:custGeom>
              <a:avLst/>
              <a:gdLst/>
              <a:ahLst/>
              <a:cxnLst/>
              <a:rect l="0" t="0" r="0" b="0"/>
              <a:pathLst>
                <a:path w="174836" h="262871">
                  <a:moveTo>
                    <a:pt x="11740" y="25015"/>
                  </a:moveTo>
                  <a:lnTo>
                    <a:pt x="11740" y="25015"/>
                  </a:lnTo>
                  <a:lnTo>
                    <a:pt x="11740" y="18273"/>
                  </a:lnTo>
                  <a:lnTo>
                    <a:pt x="9858" y="13082"/>
                  </a:lnTo>
                  <a:lnTo>
                    <a:pt x="7376" y="8422"/>
                  </a:lnTo>
                  <a:lnTo>
                    <a:pt x="6273" y="4000"/>
                  </a:lnTo>
                  <a:lnTo>
                    <a:pt x="5273" y="2538"/>
                  </a:lnTo>
                  <a:lnTo>
                    <a:pt x="3901" y="1564"/>
                  </a:lnTo>
                  <a:lnTo>
                    <a:pt x="0" y="0"/>
                  </a:lnTo>
                  <a:lnTo>
                    <a:pt x="21770" y="37966"/>
                  </a:lnTo>
                  <a:lnTo>
                    <a:pt x="48343" y="79652"/>
                  </a:lnTo>
                  <a:lnTo>
                    <a:pt x="84909" y="125870"/>
                  </a:lnTo>
                  <a:lnTo>
                    <a:pt x="123261" y="170844"/>
                  </a:lnTo>
                  <a:lnTo>
                    <a:pt x="151322" y="213568"/>
                  </a:lnTo>
                  <a:lnTo>
                    <a:pt x="173833" y="260151"/>
                  </a:lnTo>
                  <a:lnTo>
                    <a:pt x="174835" y="262206"/>
                  </a:lnTo>
                  <a:lnTo>
                    <a:pt x="174798" y="262870"/>
                  </a:lnTo>
                  <a:lnTo>
                    <a:pt x="174068" y="262607"/>
                  </a:lnTo>
                  <a:lnTo>
                    <a:pt x="172875" y="261727"/>
                  </a:lnTo>
                  <a:lnTo>
                    <a:pt x="172080" y="260434"/>
                  </a:lnTo>
                  <a:lnTo>
                    <a:pt x="170490" y="253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425"/>
          <p:cNvGrpSpPr/>
          <p:nvPr/>
        </p:nvGrpSpPr>
        <p:grpSpPr>
          <a:xfrm>
            <a:off x="2812554" y="806450"/>
            <a:ext cx="521197" cy="399040"/>
            <a:chOff x="2812554" y="806450"/>
            <a:chExt cx="521197" cy="399040"/>
          </a:xfrm>
        </p:grpSpPr>
        <p:sp>
          <p:nvSpPr>
            <p:cNvPr id="346" name="SMARTInkShape-2085"/>
            <p:cNvSpPr/>
            <p:nvPr>
              <p:custDataLst>
                <p:tags r:id="rId26"/>
              </p:custDataLst>
            </p:nvPr>
          </p:nvSpPr>
          <p:spPr>
            <a:xfrm>
              <a:off x="3128735" y="1108596"/>
              <a:ext cx="97066" cy="78855"/>
            </a:xfrm>
            <a:custGeom>
              <a:avLst/>
              <a:gdLst/>
              <a:ahLst/>
              <a:cxnLst/>
              <a:rect l="0" t="0" r="0" b="0"/>
              <a:pathLst>
                <a:path w="97066" h="78855">
                  <a:moveTo>
                    <a:pt x="71665" y="34404"/>
                  </a:moveTo>
                  <a:lnTo>
                    <a:pt x="71665" y="34404"/>
                  </a:lnTo>
                  <a:lnTo>
                    <a:pt x="71665" y="31033"/>
                  </a:lnTo>
                  <a:lnTo>
                    <a:pt x="69783" y="27497"/>
                  </a:lnTo>
                  <a:lnTo>
                    <a:pt x="62827" y="16106"/>
                  </a:lnTo>
                  <a:lnTo>
                    <a:pt x="57592" y="3032"/>
                  </a:lnTo>
                  <a:lnTo>
                    <a:pt x="55933" y="789"/>
                  </a:lnTo>
                  <a:lnTo>
                    <a:pt x="53416" y="0"/>
                  </a:lnTo>
                  <a:lnTo>
                    <a:pt x="28488" y="5536"/>
                  </a:lnTo>
                  <a:lnTo>
                    <a:pt x="16962" y="13107"/>
                  </a:lnTo>
                  <a:lnTo>
                    <a:pt x="7842" y="23528"/>
                  </a:lnTo>
                  <a:lnTo>
                    <a:pt x="1436" y="35214"/>
                  </a:lnTo>
                  <a:lnTo>
                    <a:pt x="0" y="47464"/>
                  </a:lnTo>
                  <a:lnTo>
                    <a:pt x="605" y="53694"/>
                  </a:lnTo>
                  <a:lnTo>
                    <a:pt x="2419" y="58553"/>
                  </a:lnTo>
                  <a:lnTo>
                    <a:pt x="8198" y="65833"/>
                  </a:lnTo>
                  <a:lnTo>
                    <a:pt x="15470" y="69539"/>
                  </a:lnTo>
                  <a:lnTo>
                    <a:pt x="19385" y="70527"/>
                  </a:lnTo>
                  <a:lnTo>
                    <a:pt x="38379" y="65176"/>
                  </a:lnTo>
                  <a:lnTo>
                    <a:pt x="48170" y="58429"/>
                  </a:lnTo>
                  <a:lnTo>
                    <a:pt x="69267" y="36832"/>
                  </a:lnTo>
                  <a:lnTo>
                    <a:pt x="70773" y="36728"/>
                  </a:lnTo>
                  <a:lnTo>
                    <a:pt x="74326" y="38494"/>
                  </a:lnTo>
                  <a:lnTo>
                    <a:pt x="80293" y="46826"/>
                  </a:lnTo>
                  <a:lnTo>
                    <a:pt x="97065" y="78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086"/>
            <p:cNvSpPr/>
            <p:nvPr>
              <p:custDataLst>
                <p:tags r:id="rId27"/>
              </p:custDataLst>
            </p:nvPr>
          </p:nvSpPr>
          <p:spPr>
            <a:xfrm>
              <a:off x="3009900" y="11493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087"/>
            <p:cNvSpPr/>
            <p:nvPr>
              <p:custDataLst>
                <p:tags r:id="rId28"/>
              </p:custDataLst>
            </p:nvPr>
          </p:nvSpPr>
          <p:spPr>
            <a:xfrm>
              <a:off x="2877433" y="1067683"/>
              <a:ext cx="92047" cy="137807"/>
            </a:xfrm>
            <a:custGeom>
              <a:avLst/>
              <a:gdLst/>
              <a:ahLst/>
              <a:cxnLst/>
              <a:rect l="0" t="0" r="0" b="0"/>
              <a:pathLst>
                <a:path w="92047" h="137807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10000" y="21550"/>
                  </a:lnTo>
                  <a:lnTo>
                    <a:pt x="20323" y="67853"/>
                  </a:lnTo>
                  <a:lnTo>
                    <a:pt x="24149" y="109391"/>
                  </a:lnTo>
                  <a:lnTo>
                    <a:pt x="23566" y="112849"/>
                  </a:lnTo>
                  <a:lnTo>
                    <a:pt x="22472" y="115155"/>
                  </a:lnTo>
                  <a:lnTo>
                    <a:pt x="21037" y="116692"/>
                  </a:lnTo>
                  <a:lnTo>
                    <a:pt x="20080" y="117012"/>
                  </a:lnTo>
                  <a:lnTo>
                    <a:pt x="19442" y="116519"/>
                  </a:lnTo>
                  <a:lnTo>
                    <a:pt x="19017" y="115485"/>
                  </a:lnTo>
                  <a:lnTo>
                    <a:pt x="23405" y="103686"/>
                  </a:lnTo>
                  <a:lnTo>
                    <a:pt x="27080" y="95922"/>
                  </a:lnTo>
                  <a:lnTo>
                    <a:pt x="32947" y="89649"/>
                  </a:lnTo>
                  <a:lnTo>
                    <a:pt x="40258" y="85214"/>
                  </a:lnTo>
                  <a:lnTo>
                    <a:pt x="48211" y="83244"/>
                  </a:lnTo>
                  <a:lnTo>
                    <a:pt x="63993" y="85505"/>
                  </a:lnTo>
                  <a:lnTo>
                    <a:pt x="72165" y="90664"/>
                  </a:lnTo>
                  <a:lnTo>
                    <a:pt x="90885" y="111768"/>
                  </a:lnTo>
                  <a:lnTo>
                    <a:pt x="92046" y="114434"/>
                  </a:lnTo>
                  <a:lnTo>
                    <a:pt x="91408" y="117623"/>
                  </a:lnTo>
                  <a:lnTo>
                    <a:pt x="82128" y="130998"/>
                  </a:lnTo>
                  <a:lnTo>
                    <a:pt x="79858" y="133604"/>
                  </a:lnTo>
                  <a:lnTo>
                    <a:pt x="69809" y="136500"/>
                  </a:lnTo>
                  <a:lnTo>
                    <a:pt x="29305" y="137806"/>
                  </a:lnTo>
                  <a:lnTo>
                    <a:pt x="17003" y="135310"/>
                  </a:lnTo>
                  <a:lnTo>
                    <a:pt x="10594" y="131849"/>
                  </a:lnTo>
                  <a:lnTo>
                    <a:pt x="5467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088"/>
            <p:cNvSpPr/>
            <p:nvPr>
              <p:custDataLst>
                <p:tags r:id="rId29"/>
              </p:custDataLst>
            </p:nvPr>
          </p:nvSpPr>
          <p:spPr>
            <a:xfrm>
              <a:off x="2812554" y="973959"/>
              <a:ext cx="521197" cy="41703"/>
            </a:xfrm>
            <a:custGeom>
              <a:avLst/>
              <a:gdLst/>
              <a:ahLst/>
              <a:cxnLst/>
              <a:rect l="0" t="0" r="0" b="0"/>
              <a:pathLst>
                <a:path w="521197" h="41703">
                  <a:moveTo>
                    <a:pt x="13196" y="29341"/>
                  </a:moveTo>
                  <a:lnTo>
                    <a:pt x="13196" y="29341"/>
                  </a:lnTo>
                  <a:lnTo>
                    <a:pt x="3083" y="32712"/>
                  </a:lnTo>
                  <a:lnTo>
                    <a:pt x="810" y="34411"/>
                  </a:lnTo>
                  <a:lnTo>
                    <a:pt x="0" y="36249"/>
                  </a:lnTo>
                  <a:lnTo>
                    <a:pt x="165" y="38179"/>
                  </a:lnTo>
                  <a:lnTo>
                    <a:pt x="3098" y="39467"/>
                  </a:lnTo>
                  <a:lnTo>
                    <a:pt x="49304" y="41702"/>
                  </a:lnTo>
                  <a:lnTo>
                    <a:pt x="90863" y="38127"/>
                  </a:lnTo>
                  <a:lnTo>
                    <a:pt x="115774" y="35198"/>
                  </a:lnTo>
                  <a:lnTo>
                    <a:pt x="145081" y="31835"/>
                  </a:lnTo>
                  <a:lnTo>
                    <a:pt x="177319" y="28181"/>
                  </a:lnTo>
                  <a:lnTo>
                    <a:pt x="211512" y="24335"/>
                  </a:lnTo>
                  <a:lnTo>
                    <a:pt x="245595" y="20359"/>
                  </a:lnTo>
                  <a:lnTo>
                    <a:pt x="279607" y="16297"/>
                  </a:lnTo>
                  <a:lnTo>
                    <a:pt x="313570" y="12178"/>
                  </a:lnTo>
                  <a:lnTo>
                    <a:pt x="345384" y="8727"/>
                  </a:lnTo>
                  <a:lnTo>
                    <a:pt x="375766" y="5721"/>
                  </a:lnTo>
                  <a:lnTo>
                    <a:pt x="405193" y="3011"/>
                  </a:lnTo>
                  <a:lnTo>
                    <a:pt x="451060" y="0"/>
                  </a:lnTo>
                  <a:lnTo>
                    <a:pt x="495241" y="186"/>
                  </a:lnTo>
                  <a:lnTo>
                    <a:pt x="521196" y="3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089"/>
            <p:cNvSpPr/>
            <p:nvPr>
              <p:custDataLst>
                <p:tags r:id="rId30"/>
              </p:custDataLst>
            </p:nvPr>
          </p:nvSpPr>
          <p:spPr>
            <a:xfrm>
              <a:off x="2952750" y="80645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305" y="50901"/>
                  </a:lnTo>
                  <a:lnTo>
                    <a:pt x="23182" y="90749"/>
                  </a:lnTo>
                  <a:lnTo>
                    <a:pt x="317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426"/>
          <p:cNvGrpSpPr/>
          <p:nvPr/>
        </p:nvGrpSpPr>
        <p:grpSpPr>
          <a:xfrm>
            <a:off x="3945145" y="839083"/>
            <a:ext cx="1224618" cy="773818"/>
            <a:chOff x="3945145" y="839083"/>
            <a:chExt cx="1224618" cy="773818"/>
          </a:xfrm>
        </p:grpSpPr>
        <p:sp>
          <p:nvSpPr>
            <p:cNvPr id="352" name="SMARTInkShape-2090"/>
            <p:cNvSpPr/>
            <p:nvPr>
              <p:custDataLst>
                <p:tags r:id="rId17"/>
              </p:custDataLst>
            </p:nvPr>
          </p:nvSpPr>
          <p:spPr>
            <a:xfrm>
              <a:off x="3945145" y="993089"/>
              <a:ext cx="112506" cy="124512"/>
            </a:xfrm>
            <a:custGeom>
              <a:avLst/>
              <a:gdLst/>
              <a:ahLst/>
              <a:cxnLst/>
              <a:rect l="0" t="0" r="0" b="0"/>
              <a:pathLst>
                <a:path w="112506" h="124512">
                  <a:moveTo>
                    <a:pt x="68055" y="48311"/>
                  </a:moveTo>
                  <a:lnTo>
                    <a:pt x="68055" y="48311"/>
                  </a:lnTo>
                  <a:lnTo>
                    <a:pt x="78180" y="26649"/>
                  </a:lnTo>
                  <a:lnTo>
                    <a:pt x="79610" y="18457"/>
                  </a:lnTo>
                  <a:lnTo>
                    <a:pt x="76483" y="10113"/>
                  </a:lnTo>
                  <a:lnTo>
                    <a:pt x="71095" y="3112"/>
                  </a:lnTo>
                  <a:lnTo>
                    <a:pt x="66349" y="0"/>
                  </a:lnTo>
                  <a:lnTo>
                    <a:pt x="58125" y="499"/>
                  </a:lnTo>
                  <a:lnTo>
                    <a:pt x="52968" y="1619"/>
                  </a:lnTo>
                  <a:lnTo>
                    <a:pt x="32227" y="16681"/>
                  </a:lnTo>
                  <a:lnTo>
                    <a:pt x="14949" y="42388"/>
                  </a:lnTo>
                  <a:lnTo>
                    <a:pt x="2244" y="76905"/>
                  </a:lnTo>
                  <a:lnTo>
                    <a:pt x="0" y="91358"/>
                  </a:lnTo>
                  <a:lnTo>
                    <a:pt x="2766" y="102956"/>
                  </a:lnTo>
                  <a:lnTo>
                    <a:pt x="5479" y="108024"/>
                  </a:lnTo>
                  <a:lnTo>
                    <a:pt x="10110" y="111403"/>
                  </a:lnTo>
                  <a:lnTo>
                    <a:pt x="22781" y="115158"/>
                  </a:lnTo>
                  <a:lnTo>
                    <a:pt x="35939" y="113063"/>
                  </a:lnTo>
                  <a:lnTo>
                    <a:pt x="48137" y="106723"/>
                  </a:lnTo>
                  <a:lnTo>
                    <a:pt x="71895" y="79391"/>
                  </a:lnTo>
                  <a:lnTo>
                    <a:pt x="81501" y="64183"/>
                  </a:lnTo>
                  <a:lnTo>
                    <a:pt x="82663" y="61009"/>
                  </a:lnTo>
                  <a:lnTo>
                    <a:pt x="82733" y="58893"/>
                  </a:lnTo>
                  <a:lnTo>
                    <a:pt x="81145" y="55497"/>
                  </a:lnTo>
                  <a:lnTo>
                    <a:pt x="81538" y="70740"/>
                  </a:lnTo>
                  <a:lnTo>
                    <a:pt x="84160" y="84620"/>
                  </a:lnTo>
                  <a:lnTo>
                    <a:pt x="112505" y="12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091"/>
            <p:cNvSpPr/>
            <p:nvPr>
              <p:custDataLst>
                <p:tags r:id="rId18"/>
              </p:custDataLst>
            </p:nvPr>
          </p:nvSpPr>
          <p:spPr>
            <a:xfrm>
              <a:off x="4251033" y="947033"/>
              <a:ext cx="130468" cy="157868"/>
            </a:xfrm>
            <a:custGeom>
              <a:avLst/>
              <a:gdLst/>
              <a:ahLst/>
              <a:cxnLst/>
              <a:rect l="0" t="0" r="0" b="0"/>
              <a:pathLst>
                <a:path w="130468" h="157868">
                  <a:moveTo>
                    <a:pt x="130467" y="5467"/>
                  </a:moveTo>
                  <a:lnTo>
                    <a:pt x="130467" y="5467"/>
                  </a:lnTo>
                  <a:lnTo>
                    <a:pt x="130467" y="2096"/>
                  </a:lnTo>
                  <a:lnTo>
                    <a:pt x="129761" y="1103"/>
                  </a:lnTo>
                  <a:lnTo>
                    <a:pt x="128585" y="441"/>
                  </a:lnTo>
                  <a:lnTo>
                    <a:pt x="127096" y="0"/>
                  </a:lnTo>
                  <a:lnTo>
                    <a:pt x="125398" y="411"/>
                  </a:lnTo>
                  <a:lnTo>
                    <a:pt x="79383" y="35114"/>
                  </a:lnTo>
                  <a:lnTo>
                    <a:pt x="35458" y="66809"/>
                  </a:lnTo>
                  <a:lnTo>
                    <a:pt x="19802" y="77180"/>
                  </a:lnTo>
                  <a:lnTo>
                    <a:pt x="4465" y="93508"/>
                  </a:lnTo>
                  <a:lnTo>
                    <a:pt x="383" y="100570"/>
                  </a:lnTo>
                  <a:lnTo>
                    <a:pt x="0" y="103441"/>
                  </a:lnTo>
                  <a:lnTo>
                    <a:pt x="1455" y="108513"/>
                  </a:lnTo>
                  <a:lnTo>
                    <a:pt x="19726" y="118706"/>
                  </a:lnTo>
                  <a:lnTo>
                    <a:pt x="66233" y="126064"/>
                  </a:lnTo>
                  <a:lnTo>
                    <a:pt x="107091" y="137761"/>
                  </a:lnTo>
                  <a:lnTo>
                    <a:pt x="114883" y="140230"/>
                  </a:lnTo>
                  <a:lnTo>
                    <a:pt x="120077" y="143287"/>
                  </a:lnTo>
                  <a:lnTo>
                    <a:pt x="123541" y="146736"/>
                  </a:lnTo>
                  <a:lnTo>
                    <a:pt x="13046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092"/>
            <p:cNvSpPr/>
            <p:nvPr>
              <p:custDataLst>
                <p:tags r:id="rId19"/>
              </p:custDataLst>
            </p:nvPr>
          </p:nvSpPr>
          <p:spPr>
            <a:xfrm>
              <a:off x="5068213" y="839083"/>
              <a:ext cx="101550" cy="234068"/>
            </a:xfrm>
            <a:custGeom>
              <a:avLst/>
              <a:gdLst/>
              <a:ahLst/>
              <a:cxnLst/>
              <a:rect l="0" t="0" r="0" b="0"/>
              <a:pathLst>
                <a:path w="101550" h="234068">
                  <a:moveTo>
                    <a:pt x="18137" y="5467"/>
                  </a:moveTo>
                  <a:lnTo>
                    <a:pt x="18137" y="5467"/>
                  </a:lnTo>
                  <a:lnTo>
                    <a:pt x="18137" y="0"/>
                  </a:lnTo>
                  <a:lnTo>
                    <a:pt x="13068" y="41815"/>
                  </a:lnTo>
                  <a:lnTo>
                    <a:pt x="8011" y="82245"/>
                  </a:lnTo>
                  <a:lnTo>
                    <a:pt x="6199" y="129659"/>
                  </a:lnTo>
                  <a:lnTo>
                    <a:pt x="4958" y="176634"/>
                  </a:lnTo>
                  <a:lnTo>
                    <a:pt x="0" y="214919"/>
                  </a:lnTo>
                  <a:lnTo>
                    <a:pt x="400" y="217068"/>
                  </a:lnTo>
                  <a:lnTo>
                    <a:pt x="1373" y="218501"/>
                  </a:lnTo>
                  <a:lnTo>
                    <a:pt x="2728" y="219456"/>
                  </a:lnTo>
                  <a:lnTo>
                    <a:pt x="9877" y="212992"/>
                  </a:lnTo>
                  <a:lnTo>
                    <a:pt x="19405" y="199300"/>
                  </a:lnTo>
                  <a:lnTo>
                    <a:pt x="41308" y="154046"/>
                  </a:lnTo>
                  <a:lnTo>
                    <a:pt x="54087" y="139958"/>
                  </a:lnTo>
                  <a:lnTo>
                    <a:pt x="62573" y="135796"/>
                  </a:lnTo>
                  <a:lnTo>
                    <a:pt x="66811" y="134687"/>
                  </a:lnTo>
                  <a:lnTo>
                    <a:pt x="71047" y="135358"/>
                  </a:lnTo>
                  <a:lnTo>
                    <a:pt x="79517" y="139867"/>
                  </a:lnTo>
                  <a:lnTo>
                    <a:pt x="92220" y="150338"/>
                  </a:lnTo>
                  <a:lnTo>
                    <a:pt x="101549" y="169120"/>
                  </a:lnTo>
                  <a:lnTo>
                    <a:pt x="100835" y="184505"/>
                  </a:lnTo>
                  <a:lnTo>
                    <a:pt x="95108" y="199340"/>
                  </a:lnTo>
                  <a:lnTo>
                    <a:pt x="85508" y="210636"/>
                  </a:lnTo>
                  <a:lnTo>
                    <a:pt x="58089" y="224929"/>
                  </a:lnTo>
                  <a:lnTo>
                    <a:pt x="11787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093"/>
            <p:cNvSpPr/>
            <p:nvPr>
              <p:custDataLst>
                <p:tags r:id="rId20"/>
              </p:custDataLst>
            </p:nvPr>
          </p:nvSpPr>
          <p:spPr>
            <a:xfrm>
              <a:off x="4756337" y="920750"/>
              <a:ext cx="164914" cy="114301"/>
            </a:xfrm>
            <a:custGeom>
              <a:avLst/>
              <a:gdLst/>
              <a:ahLst/>
              <a:cxnLst/>
              <a:rect l="0" t="0" r="0" b="0"/>
              <a:pathLst>
                <a:path w="164914" h="114301">
                  <a:moveTo>
                    <a:pt x="164913" y="0"/>
                  </a:moveTo>
                  <a:lnTo>
                    <a:pt x="164913" y="0"/>
                  </a:lnTo>
                  <a:lnTo>
                    <a:pt x="161542" y="0"/>
                  </a:lnTo>
                  <a:lnTo>
                    <a:pt x="152704" y="3371"/>
                  </a:lnTo>
                  <a:lnTo>
                    <a:pt x="111110" y="29232"/>
                  </a:lnTo>
                  <a:lnTo>
                    <a:pt x="72179" y="51557"/>
                  </a:lnTo>
                  <a:lnTo>
                    <a:pt x="30100" y="72586"/>
                  </a:lnTo>
                  <a:lnTo>
                    <a:pt x="4149" y="83953"/>
                  </a:lnTo>
                  <a:lnTo>
                    <a:pt x="1293" y="87013"/>
                  </a:lnTo>
                  <a:lnTo>
                    <a:pt x="94" y="90464"/>
                  </a:lnTo>
                  <a:lnTo>
                    <a:pt x="0" y="94176"/>
                  </a:lnTo>
                  <a:lnTo>
                    <a:pt x="2054" y="97356"/>
                  </a:lnTo>
                  <a:lnTo>
                    <a:pt x="9981" y="102771"/>
                  </a:lnTo>
                  <a:lnTo>
                    <a:pt x="33087" y="109787"/>
                  </a:lnTo>
                  <a:lnTo>
                    <a:pt x="72388" y="112963"/>
                  </a:lnTo>
                  <a:lnTo>
                    <a:pt x="116410" y="113904"/>
                  </a:lnTo>
                  <a:lnTo>
                    <a:pt x="14586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094"/>
            <p:cNvSpPr/>
            <p:nvPr>
              <p:custDataLst>
                <p:tags r:id="rId21"/>
              </p:custDataLst>
            </p:nvPr>
          </p:nvSpPr>
          <p:spPr>
            <a:xfrm>
              <a:off x="4549215" y="943080"/>
              <a:ext cx="162486" cy="139496"/>
            </a:xfrm>
            <a:custGeom>
              <a:avLst/>
              <a:gdLst/>
              <a:ahLst/>
              <a:cxnLst/>
              <a:rect l="0" t="0" r="0" b="0"/>
              <a:pathLst>
                <a:path w="162486" h="139496">
                  <a:moveTo>
                    <a:pt x="10085" y="9420"/>
                  </a:moveTo>
                  <a:lnTo>
                    <a:pt x="10085" y="9420"/>
                  </a:lnTo>
                  <a:lnTo>
                    <a:pt x="10085" y="6049"/>
                  </a:lnTo>
                  <a:lnTo>
                    <a:pt x="11966" y="2512"/>
                  </a:lnTo>
                  <a:lnTo>
                    <a:pt x="13456" y="582"/>
                  </a:lnTo>
                  <a:lnTo>
                    <a:pt x="15860" y="0"/>
                  </a:lnTo>
                  <a:lnTo>
                    <a:pt x="22294" y="1235"/>
                  </a:lnTo>
                  <a:lnTo>
                    <a:pt x="33850" y="9268"/>
                  </a:lnTo>
                  <a:lnTo>
                    <a:pt x="46211" y="30699"/>
                  </a:lnTo>
                  <a:lnTo>
                    <a:pt x="52068" y="59391"/>
                  </a:lnTo>
                  <a:lnTo>
                    <a:pt x="50433" y="86864"/>
                  </a:lnTo>
                  <a:lnTo>
                    <a:pt x="41658" y="104282"/>
                  </a:lnTo>
                  <a:lnTo>
                    <a:pt x="19770" y="131718"/>
                  </a:lnTo>
                  <a:lnTo>
                    <a:pt x="10626" y="137858"/>
                  </a:lnTo>
                  <a:lnTo>
                    <a:pt x="6214" y="139495"/>
                  </a:lnTo>
                  <a:lnTo>
                    <a:pt x="3270" y="139176"/>
                  </a:lnTo>
                  <a:lnTo>
                    <a:pt x="1308" y="137552"/>
                  </a:lnTo>
                  <a:lnTo>
                    <a:pt x="0" y="135058"/>
                  </a:lnTo>
                  <a:lnTo>
                    <a:pt x="4192" y="124761"/>
                  </a:lnTo>
                  <a:lnTo>
                    <a:pt x="31443" y="82673"/>
                  </a:lnTo>
                  <a:lnTo>
                    <a:pt x="75309" y="39223"/>
                  </a:lnTo>
                  <a:lnTo>
                    <a:pt x="102438" y="12303"/>
                  </a:lnTo>
                  <a:lnTo>
                    <a:pt x="94232" y="24284"/>
                  </a:lnTo>
                  <a:lnTo>
                    <a:pt x="86289" y="40015"/>
                  </a:lnTo>
                  <a:lnTo>
                    <a:pt x="82758" y="56414"/>
                  </a:lnTo>
                  <a:lnTo>
                    <a:pt x="84953" y="69347"/>
                  </a:lnTo>
                  <a:lnTo>
                    <a:pt x="87514" y="74771"/>
                  </a:lnTo>
                  <a:lnTo>
                    <a:pt x="97885" y="84561"/>
                  </a:lnTo>
                  <a:lnTo>
                    <a:pt x="104601" y="89148"/>
                  </a:lnTo>
                  <a:lnTo>
                    <a:pt x="125235" y="92362"/>
                  </a:lnTo>
                  <a:lnTo>
                    <a:pt x="162485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095"/>
            <p:cNvSpPr/>
            <p:nvPr>
              <p:custDataLst>
                <p:tags r:id="rId22"/>
              </p:custDataLst>
            </p:nvPr>
          </p:nvSpPr>
          <p:spPr>
            <a:xfrm>
              <a:off x="5041900" y="1308100"/>
              <a:ext cx="95989" cy="298451"/>
            </a:xfrm>
            <a:custGeom>
              <a:avLst/>
              <a:gdLst/>
              <a:ahLst/>
              <a:cxnLst/>
              <a:rect l="0" t="0" r="0" b="0"/>
              <a:pathLst>
                <a:path w="95989" h="2984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706"/>
                  </a:lnTo>
                  <a:lnTo>
                    <a:pt x="26724" y="1881"/>
                  </a:lnTo>
                  <a:lnTo>
                    <a:pt x="16726" y="44877"/>
                  </a:lnTo>
                  <a:lnTo>
                    <a:pt x="10962" y="79212"/>
                  </a:lnTo>
                  <a:lnTo>
                    <a:pt x="8400" y="115639"/>
                  </a:lnTo>
                  <a:lnTo>
                    <a:pt x="7261" y="154876"/>
                  </a:lnTo>
                  <a:lnTo>
                    <a:pt x="6755" y="193717"/>
                  </a:lnTo>
                  <a:lnTo>
                    <a:pt x="6470" y="239823"/>
                  </a:lnTo>
                  <a:lnTo>
                    <a:pt x="6366" y="268396"/>
                  </a:lnTo>
                  <a:lnTo>
                    <a:pt x="7066" y="268536"/>
                  </a:lnTo>
                  <a:lnTo>
                    <a:pt x="9726" y="264929"/>
                  </a:lnTo>
                  <a:lnTo>
                    <a:pt x="28005" y="226416"/>
                  </a:lnTo>
                  <a:lnTo>
                    <a:pt x="47943" y="195948"/>
                  </a:lnTo>
                  <a:lnTo>
                    <a:pt x="54940" y="189394"/>
                  </a:lnTo>
                  <a:lnTo>
                    <a:pt x="57793" y="187646"/>
                  </a:lnTo>
                  <a:lnTo>
                    <a:pt x="61106" y="187892"/>
                  </a:lnTo>
                  <a:lnTo>
                    <a:pt x="68551" y="191928"/>
                  </a:lnTo>
                  <a:lnTo>
                    <a:pt x="80676" y="202133"/>
                  </a:lnTo>
                  <a:lnTo>
                    <a:pt x="93205" y="220837"/>
                  </a:lnTo>
                  <a:lnTo>
                    <a:pt x="95988" y="236203"/>
                  </a:lnTo>
                  <a:lnTo>
                    <a:pt x="95741" y="244252"/>
                  </a:lnTo>
                  <a:lnTo>
                    <a:pt x="87943" y="260721"/>
                  </a:lnTo>
                  <a:lnTo>
                    <a:pt x="81912" y="269064"/>
                  </a:lnTo>
                  <a:lnTo>
                    <a:pt x="63922" y="282097"/>
                  </a:lnTo>
                  <a:lnTo>
                    <a:pt x="42520" y="29118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096"/>
            <p:cNvSpPr/>
            <p:nvPr>
              <p:custDataLst>
                <p:tags r:id="rId23"/>
              </p:custDataLst>
            </p:nvPr>
          </p:nvSpPr>
          <p:spPr>
            <a:xfrm>
              <a:off x="4710467" y="1524000"/>
              <a:ext cx="128234" cy="88901"/>
            </a:xfrm>
            <a:custGeom>
              <a:avLst/>
              <a:gdLst/>
              <a:ahLst/>
              <a:cxnLst/>
              <a:rect l="0" t="0" r="0" b="0"/>
              <a:pathLst>
                <a:path w="128234" h="88901">
                  <a:moveTo>
                    <a:pt x="128233" y="0"/>
                  </a:moveTo>
                  <a:lnTo>
                    <a:pt x="128233" y="0"/>
                  </a:lnTo>
                  <a:lnTo>
                    <a:pt x="89932" y="15696"/>
                  </a:lnTo>
                  <a:lnTo>
                    <a:pt x="50092" y="34519"/>
                  </a:lnTo>
                  <a:lnTo>
                    <a:pt x="5867" y="62793"/>
                  </a:lnTo>
                  <a:lnTo>
                    <a:pt x="1500" y="68673"/>
                  </a:lnTo>
                  <a:lnTo>
                    <a:pt x="0" y="74004"/>
                  </a:lnTo>
                  <a:lnTo>
                    <a:pt x="123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097"/>
            <p:cNvSpPr/>
            <p:nvPr>
              <p:custDataLst>
                <p:tags r:id="rId24"/>
              </p:custDataLst>
            </p:nvPr>
          </p:nvSpPr>
          <p:spPr>
            <a:xfrm>
              <a:off x="4242683" y="1393093"/>
              <a:ext cx="183268" cy="188547"/>
            </a:xfrm>
            <a:custGeom>
              <a:avLst/>
              <a:gdLst/>
              <a:ahLst/>
              <a:cxnLst/>
              <a:rect l="0" t="0" r="0" b="0"/>
              <a:pathLst>
                <a:path w="183268" h="188547">
                  <a:moveTo>
                    <a:pt x="5467" y="35657"/>
                  </a:moveTo>
                  <a:lnTo>
                    <a:pt x="5467" y="35657"/>
                  </a:lnTo>
                  <a:lnTo>
                    <a:pt x="1103" y="25518"/>
                  </a:lnTo>
                  <a:lnTo>
                    <a:pt x="0" y="17980"/>
                  </a:lnTo>
                  <a:lnTo>
                    <a:pt x="3273" y="9927"/>
                  </a:lnTo>
                  <a:lnTo>
                    <a:pt x="6120" y="5803"/>
                  </a:lnTo>
                  <a:lnTo>
                    <a:pt x="10136" y="3055"/>
                  </a:lnTo>
                  <a:lnTo>
                    <a:pt x="20242" y="0"/>
                  </a:lnTo>
                  <a:lnTo>
                    <a:pt x="51315" y="1652"/>
                  </a:lnTo>
                  <a:lnTo>
                    <a:pt x="74057" y="12312"/>
                  </a:lnTo>
                  <a:lnTo>
                    <a:pt x="85060" y="20094"/>
                  </a:lnTo>
                  <a:lnTo>
                    <a:pt x="110659" y="58014"/>
                  </a:lnTo>
                  <a:lnTo>
                    <a:pt x="115484" y="86986"/>
                  </a:lnTo>
                  <a:lnTo>
                    <a:pt x="114795" y="101626"/>
                  </a:lnTo>
                  <a:lnTo>
                    <a:pt x="104622" y="129182"/>
                  </a:lnTo>
                  <a:lnTo>
                    <a:pt x="79061" y="164733"/>
                  </a:lnTo>
                  <a:lnTo>
                    <a:pt x="54789" y="185615"/>
                  </a:lnTo>
                  <a:lnTo>
                    <a:pt x="48932" y="188546"/>
                  </a:lnTo>
                  <a:lnTo>
                    <a:pt x="45732" y="188383"/>
                  </a:lnTo>
                  <a:lnTo>
                    <a:pt x="44305" y="186158"/>
                  </a:lnTo>
                  <a:lnTo>
                    <a:pt x="45306" y="174513"/>
                  </a:lnTo>
                  <a:lnTo>
                    <a:pt x="56625" y="136223"/>
                  </a:lnTo>
                  <a:lnTo>
                    <a:pt x="85536" y="90541"/>
                  </a:lnTo>
                  <a:lnTo>
                    <a:pt x="119502" y="50978"/>
                  </a:lnTo>
                  <a:lnTo>
                    <a:pt x="152257" y="12806"/>
                  </a:lnTo>
                  <a:lnTo>
                    <a:pt x="152716" y="10545"/>
                  </a:lnTo>
                  <a:lnTo>
                    <a:pt x="151610" y="9744"/>
                  </a:lnTo>
                  <a:lnTo>
                    <a:pt x="149462" y="9915"/>
                  </a:lnTo>
                  <a:lnTo>
                    <a:pt x="129585" y="27010"/>
                  </a:lnTo>
                  <a:lnTo>
                    <a:pt x="111465" y="61160"/>
                  </a:lnTo>
                  <a:lnTo>
                    <a:pt x="103902" y="95817"/>
                  </a:lnTo>
                  <a:lnTo>
                    <a:pt x="106368" y="106102"/>
                  </a:lnTo>
                  <a:lnTo>
                    <a:pt x="118516" y="125057"/>
                  </a:lnTo>
                  <a:lnTo>
                    <a:pt x="141318" y="137244"/>
                  </a:lnTo>
                  <a:lnTo>
                    <a:pt x="183267" y="14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098"/>
            <p:cNvSpPr/>
            <p:nvPr>
              <p:custDataLst>
                <p:tags r:id="rId25"/>
              </p:custDataLst>
            </p:nvPr>
          </p:nvSpPr>
          <p:spPr>
            <a:xfrm>
              <a:off x="4639148" y="1378212"/>
              <a:ext cx="141932" cy="152139"/>
            </a:xfrm>
            <a:custGeom>
              <a:avLst/>
              <a:gdLst/>
              <a:ahLst/>
              <a:cxnLst/>
              <a:rect l="0" t="0" r="0" b="0"/>
              <a:pathLst>
                <a:path w="141932" h="152139">
                  <a:moveTo>
                    <a:pt x="28102" y="6088"/>
                  </a:moveTo>
                  <a:lnTo>
                    <a:pt x="28102" y="6088"/>
                  </a:lnTo>
                  <a:lnTo>
                    <a:pt x="0" y="326"/>
                  </a:lnTo>
                  <a:lnTo>
                    <a:pt x="195" y="130"/>
                  </a:lnTo>
                  <a:lnTo>
                    <a:pt x="1030" y="0"/>
                  </a:lnTo>
                  <a:lnTo>
                    <a:pt x="38901" y="6680"/>
                  </a:lnTo>
                  <a:lnTo>
                    <a:pt x="86131" y="21414"/>
                  </a:lnTo>
                  <a:lnTo>
                    <a:pt x="131290" y="43976"/>
                  </a:lnTo>
                  <a:lnTo>
                    <a:pt x="137110" y="48280"/>
                  </a:lnTo>
                  <a:lnTo>
                    <a:pt x="140285" y="53972"/>
                  </a:lnTo>
                  <a:lnTo>
                    <a:pt x="141931" y="67821"/>
                  </a:lnTo>
                  <a:lnTo>
                    <a:pt x="132785" y="83384"/>
                  </a:lnTo>
                  <a:lnTo>
                    <a:pt x="115550" y="99003"/>
                  </a:lnTo>
                  <a:lnTo>
                    <a:pt x="68005" y="124395"/>
                  </a:lnTo>
                  <a:lnTo>
                    <a:pt x="34338" y="139838"/>
                  </a:lnTo>
                  <a:lnTo>
                    <a:pt x="30848" y="142527"/>
                  </a:lnTo>
                  <a:lnTo>
                    <a:pt x="29227" y="145025"/>
                  </a:lnTo>
                  <a:lnTo>
                    <a:pt x="28102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2" name="SMARTInkShape-2099"/>
          <p:cNvSpPr/>
          <p:nvPr>
            <p:custDataLst>
              <p:tags r:id="rId3"/>
            </p:custDataLst>
          </p:nvPr>
        </p:nvSpPr>
        <p:spPr>
          <a:xfrm>
            <a:off x="2960579" y="1332250"/>
            <a:ext cx="154601" cy="227248"/>
          </a:xfrm>
          <a:custGeom>
            <a:avLst/>
            <a:gdLst/>
            <a:ahLst/>
            <a:cxnLst/>
            <a:rect l="0" t="0" r="0" b="0"/>
            <a:pathLst>
              <a:path w="154601" h="227248">
                <a:moveTo>
                  <a:pt x="93771" y="102850"/>
                </a:moveTo>
                <a:lnTo>
                  <a:pt x="93771" y="102850"/>
                </a:lnTo>
                <a:lnTo>
                  <a:pt x="117536" y="58691"/>
                </a:lnTo>
                <a:lnTo>
                  <a:pt x="126526" y="39436"/>
                </a:lnTo>
                <a:lnTo>
                  <a:pt x="126897" y="34468"/>
                </a:lnTo>
                <a:lnTo>
                  <a:pt x="125733" y="30451"/>
                </a:lnTo>
                <a:lnTo>
                  <a:pt x="123546" y="27067"/>
                </a:lnTo>
                <a:lnTo>
                  <a:pt x="119971" y="24812"/>
                </a:lnTo>
                <a:lnTo>
                  <a:pt x="110354" y="22305"/>
                </a:lnTo>
                <a:lnTo>
                  <a:pt x="89669" y="24265"/>
                </a:lnTo>
                <a:lnTo>
                  <a:pt x="62295" y="39427"/>
                </a:lnTo>
                <a:lnTo>
                  <a:pt x="31842" y="78649"/>
                </a:lnTo>
                <a:lnTo>
                  <a:pt x="14741" y="110674"/>
                </a:lnTo>
                <a:lnTo>
                  <a:pt x="2908" y="143016"/>
                </a:lnTo>
                <a:lnTo>
                  <a:pt x="0" y="173853"/>
                </a:lnTo>
                <a:lnTo>
                  <a:pt x="6704" y="198378"/>
                </a:lnTo>
                <a:lnTo>
                  <a:pt x="12443" y="208868"/>
                </a:lnTo>
                <a:lnTo>
                  <a:pt x="21208" y="216568"/>
                </a:lnTo>
                <a:lnTo>
                  <a:pt x="44117" y="227004"/>
                </a:lnTo>
                <a:lnTo>
                  <a:pt x="56435" y="227247"/>
                </a:lnTo>
                <a:lnTo>
                  <a:pt x="81411" y="219991"/>
                </a:lnTo>
                <a:lnTo>
                  <a:pt x="119272" y="193298"/>
                </a:lnTo>
                <a:lnTo>
                  <a:pt x="147188" y="151835"/>
                </a:lnTo>
                <a:lnTo>
                  <a:pt x="154436" y="116390"/>
                </a:lnTo>
                <a:lnTo>
                  <a:pt x="154600" y="77823"/>
                </a:lnTo>
                <a:lnTo>
                  <a:pt x="149968" y="39516"/>
                </a:lnTo>
                <a:lnTo>
                  <a:pt x="139444" y="14494"/>
                </a:lnTo>
                <a:lnTo>
                  <a:pt x="132686" y="5846"/>
                </a:lnTo>
                <a:lnTo>
                  <a:pt x="125359" y="1492"/>
                </a:lnTo>
                <a:lnTo>
                  <a:pt x="117652" y="0"/>
                </a:lnTo>
                <a:lnTo>
                  <a:pt x="109692" y="417"/>
                </a:lnTo>
                <a:lnTo>
                  <a:pt x="102974" y="3517"/>
                </a:lnTo>
                <a:lnTo>
                  <a:pt x="81071" y="26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SMARTInkShape-Group428"/>
          <p:cNvGrpSpPr/>
          <p:nvPr/>
        </p:nvGrpSpPr>
        <p:grpSpPr>
          <a:xfrm>
            <a:off x="4616672" y="437347"/>
            <a:ext cx="666529" cy="204004"/>
            <a:chOff x="4616672" y="437347"/>
            <a:chExt cx="666529" cy="204004"/>
          </a:xfrm>
        </p:grpSpPr>
        <p:sp>
          <p:nvSpPr>
            <p:cNvPr id="363" name="SMARTInkShape-2100"/>
            <p:cNvSpPr/>
            <p:nvPr>
              <p:custDataLst>
                <p:tags r:id="rId14"/>
              </p:custDataLst>
            </p:nvPr>
          </p:nvSpPr>
          <p:spPr>
            <a:xfrm>
              <a:off x="5073052" y="437347"/>
              <a:ext cx="210149" cy="177276"/>
            </a:xfrm>
            <a:custGeom>
              <a:avLst/>
              <a:gdLst/>
              <a:ahLst/>
              <a:cxnLst/>
              <a:rect l="0" t="0" r="0" b="0"/>
              <a:pathLst>
                <a:path w="210149" h="177276">
                  <a:moveTo>
                    <a:pt x="133948" y="32553"/>
                  </a:moveTo>
                  <a:lnTo>
                    <a:pt x="133948" y="32553"/>
                  </a:lnTo>
                  <a:lnTo>
                    <a:pt x="95256" y="2699"/>
                  </a:lnTo>
                  <a:lnTo>
                    <a:pt x="79122" y="0"/>
                  </a:lnTo>
                  <a:lnTo>
                    <a:pt x="69881" y="267"/>
                  </a:lnTo>
                  <a:lnTo>
                    <a:pt x="52086" y="8091"/>
                  </a:lnTo>
                  <a:lnTo>
                    <a:pt x="34770" y="23092"/>
                  </a:lnTo>
                  <a:lnTo>
                    <a:pt x="11273" y="59305"/>
                  </a:lnTo>
                  <a:lnTo>
                    <a:pt x="312" y="100608"/>
                  </a:lnTo>
                  <a:lnTo>
                    <a:pt x="0" y="127005"/>
                  </a:lnTo>
                  <a:lnTo>
                    <a:pt x="7858" y="149086"/>
                  </a:lnTo>
                  <a:lnTo>
                    <a:pt x="13905" y="158925"/>
                  </a:lnTo>
                  <a:lnTo>
                    <a:pt x="31912" y="171739"/>
                  </a:lnTo>
                  <a:lnTo>
                    <a:pt x="42640" y="176143"/>
                  </a:lnTo>
                  <a:lnTo>
                    <a:pt x="63969" y="177275"/>
                  </a:lnTo>
                  <a:lnTo>
                    <a:pt x="74595" y="175601"/>
                  </a:lnTo>
                  <a:lnTo>
                    <a:pt x="95810" y="162452"/>
                  </a:lnTo>
                  <a:lnTo>
                    <a:pt x="121943" y="135012"/>
                  </a:lnTo>
                  <a:lnTo>
                    <a:pt x="132140" y="118307"/>
                  </a:lnTo>
                  <a:lnTo>
                    <a:pt x="139224" y="90517"/>
                  </a:lnTo>
                  <a:lnTo>
                    <a:pt x="138876" y="88834"/>
                  </a:lnTo>
                  <a:lnTo>
                    <a:pt x="137939" y="88418"/>
                  </a:lnTo>
                  <a:lnTo>
                    <a:pt x="136608" y="88847"/>
                  </a:lnTo>
                  <a:lnTo>
                    <a:pt x="137133" y="91249"/>
                  </a:lnTo>
                  <a:lnTo>
                    <a:pt x="155229" y="119514"/>
                  </a:lnTo>
                  <a:lnTo>
                    <a:pt x="210148" y="165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101"/>
            <p:cNvSpPr/>
            <p:nvPr>
              <p:custDataLst>
                <p:tags r:id="rId15"/>
              </p:custDataLst>
            </p:nvPr>
          </p:nvSpPr>
          <p:spPr>
            <a:xfrm>
              <a:off x="4616672" y="439033"/>
              <a:ext cx="196629" cy="100718"/>
            </a:xfrm>
            <a:custGeom>
              <a:avLst/>
              <a:gdLst/>
              <a:ahLst/>
              <a:cxnLst/>
              <a:rect l="0" t="0" r="0" b="0"/>
              <a:pathLst>
                <a:path w="196629" h="100718">
                  <a:moveTo>
                    <a:pt x="139478" y="5467"/>
                  </a:moveTo>
                  <a:lnTo>
                    <a:pt x="139478" y="5467"/>
                  </a:lnTo>
                  <a:lnTo>
                    <a:pt x="136107" y="2096"/>
                  </a:lnTo>
                  <a:lnTo>
                    <a:pt x="130689" y="441"/>
                  </a:lnTo>
                  <a:lnTo>
                    <a:pt x="127269" y="0"/>
                  </a:lnTo>
                  <a:lnTo>
                    <a:pt x="94315" y="10842"/>
                  </a:lnTo>
                  <a:lnTo>
                    <a:pt x="52876" y="30970"/>
                  </a:lnTo>
                  <a:lnTo>
                    <a:pt x="16686" y="54102"/>
                  </a:lnTo>
                  <a:lnTo>
                    <a:pt x="4235" y="68005"/>
                  </a:lnTo>
                  <a:lnTo>
                    <a:pt x="1339" y="73970"/>
                  </a:lnTo>
                  <a:lnTo>
                    <a:pt x="0" y="84361"/>
                  </a:lnTo>
                  <a:lnTo>
                    <a:pt x="4160" y="88402"/>
                  </a:lnTo>
                  <a:lnTo>
                    <a:pt x="20070" y="94773"/>
                  </a:lnTo>
                  <a:lnTo>
                    <a:pt x="62940" y="98956"/>
                  </a:lnTo>
                  <a:lnTo>
                    <a:pt x="99582" y="98053"/>
                  </a:lnTo>
                  <a:lnTo>
                    <a:pt x="136563" y="96711"/>
                  </a:lnTo>
                  <a:lnTo>
                    <a:pt x="196628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102"/>
            <p:cNvSpPr/>
            <p:nvPr>
              <p:custDataLst>
                <p:tags r:id="rId16"/>
              </p:custDataLst>
            </p:nvPr>
          </p:nvSpPr>
          <p:spPr>
            <a:xfrm>
              <a:off x="4625230" y="603250"/>
              <a:ext cx="181721" cy="38101"/>
            </a:xfrm>
            <a:custGeom>
              <a:avLst/>
              <a:gdLst/>
              <a:ahLst/>
              <a:cxnLst/>
              <a:rect l="0" t="0" r="0" b="0"/>
              <a:pathLst>
                <a:path w="181721" h="38101">
                  <a:moveTo>
                    <a:pt x="10270" y="38100"/>
                  </a:moveTo>
                  <a:lnTo>
                    <a:pt x="10270" y="38100"/>
                  </a:lnTo>
                  <a:lnTo>
                    <a:pt x="157" y="38100"/>
                  </a:lnTo>
                  <a:lnTo>
                    <a:pt x="0" y="37394"/>
                  </a:lnTo>
                  <a:lnTo>
                    <a:pt x="34100" y="25891"/>
                  </a:lnTo>
                  <a:lnTo>
                    <a:pt x="64370" y="18327"/>
                  </a:lnTo>
                  <a:lnTo>
                    <a:pt x="101342" y="10968"/>
                  </a:lnTo>
                  <a:lnTo>
                    <a:pt x="141293" y="5345"/>
                  </a:lnTo>
                  <a:lnTo>
                    <a:pt x="181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7" name="SMARTInkShape-2103"/>
          <p:cNvSpPr/>
          <p:nvPr>
            <p:custDataLst>
              <p:tags r:id="rId4"/>
            </p:custDataLst>
          </p:nvPr>
        </p:nvSpPr>
        <p:spPr>
          <a:xfrm>
            <a:off x="4165600" y="439033"/>
            <a:ext cx="152401" cy="186056"/>
          </a:xfrm>
          <a:custGeom>
            <a:avLst/>
            <a:gdLst/>
            <a:ahLst/>
            <a:cxnLst/>
            <a:rect l="0" t="0" r="0" b="0"/>
            <a:pathLst>
              <a:path w="152401" h="186056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13484" y="2749"/>
                </a:lnTo>
                <a:lnTo>
                  <a:pt x="35353" y="14775"/>
                </a:lnTo>
                <a:lnTo>
                  <a:pt x="56336" y="41856"/>
                </a:lnTo>
                <a:lnTo>
                  <a:pt x="69217" y="80063"/>
                </a:lnTo>
                <a:lnTo>
                  <a:pt x="67389" y="122663"/>
                </a:lnTo>
                <a:lnTo>
                  <a:pt x="57702" y="146219"/>
                </a:lnTo>
                <a:lnTo>
                  <a:pt x="38263" y="171584"/>
                </a:lnTo>
                <a:lnTo>
                  <a:pt x="22861" y="184274"/>
                </a:lnTo>
                <a:lnTo>
                  <a:pt x="19474" y="186055"/>
                </a:lnTo>
                <a:lnTo>
                  <a:pt x="17922" y="184420"/>
                </a:lnTo>
                <a:lnTo>
                  <a:pt x="18078" y="175078"/>
                </a:lnTo>
                <a:lnTo>
                  <a:pt x="39842" y="135240"/>
                </a:lnTo>
                <a:lnTo>
                  <a:pt x="66680" y="96208"/>
                </a:lnTo>
                <a:lnTo>
                  <a:pt x="99511" y="54462"/>
                </a:lnTo>
                <a:lnTo>
                  <a:pt x="121524" y="29610"/>
                </a:lnTo>
                <a:lnTo>
                  <a:pt x="121938" y="27912"/>
                </a:lnTo>
                <a:lnTo>
                  <a:pt x="121509" y="26781"/>
                </a:lnTo>
                <a:lnTo>
                  <a:pt x="117269" y="31168"/>
                </a:lnTo>
                <a:lnTo>
                  <a:pt x="103049" y="57973"/>
                </a:lnTo>
                <a:lnTo>
                  <a:pt x="94190" y="87033"/>
                </a:lnTo>
                <a:lnTo>
                  <a:pt x="96895" y="105689"/>
                </a:lnTo>
                <a:lnTo>
                  <a:pt x="100580" y="114615"/>
                </a:lnTo>
                <a:lnTo>
                  <a:pt x="107976" y="121271"/>
                </a:lnTo>
                <a:lnTo>
                  <a:pt x="152400" y="138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SMARTInkShape-2104"/>
          <p:cNvSpPr/>
          <p:nvPr>
            <p:custDataLst>
              <p:tags r:id="rId5"/>
            </p:custDataLst>
          </p:nvPr>
        </p:nvSpPr>
        <p:spPr>
          <a:xfrm>
            <a:off x="3125784" y="406923"/>
            <a:ext cx="149375" cy="223346"/>
          </a:xfrm>
          <a:custGeom>
            <a:avLst/>
            <a:gdLst/>
            <a:ahLst/>
            <a:cxnLst/>
            <a:rect l="0" t="0" r="0" b="0"/>
            <a:pathLst>
              <a:path w="149375" h="223346">
                <a:moveTo>
                  <a:pt x="68266" y="12177"/>
                </a:moveTo>
                <a:lnTo>
                  <a:pt x="68266" y="12177"/>
                </a:lnTo>
                <a:lnTo>
                  <a:pt x="64895" y="5435"/>
                </a:lnTo>
                <a:lnTo>
                  <a:pt x="63196" y="3449"/>
                </a:lnTo>
                <a:lnTo>
                  <a:pt x="59428" y="1242"/>
                </a:lnTo>
                <a:lnTo>
                  <a:pt x="53339" y="0"/>
                </a:lnTo>
                <a:lnTo>
                  <a:pt x="36954" y="9745"/>
                </a:lnTo>
                <a:lnTo>
                  <a:pt x="27773" y="22150"/>
                </a:lnTo>
                <a:lnTo>
                  <a:pt x="12760" y="59851"/>
                </a:lnTo>
                <a:lnTo>
                  <a:pt x="3764" y="102424"/>
                </a:lnTo>
                <a:lnTo>
                  <a:pt x="0" y="147416"/>
                </a:lnTo>
                <a:lnTo>
                  <a:pt x="4765" y="173413"/>
                </a:lnTo>
                <a:lnTo>
                  <a:pt x="19347" y="204119"/>
                </a:lnTo>
                <a:lnTo>
                  <a:pt x="25070" y="212105"/>
                </a:lnTo>
                <a:lnTo>
                  <a:pt x="32413" y="217429"/>
                </a:lnTo>
                <a:lnTo>
                  <a:pt x="49980" y="223345"/>
                </a:lnTo>
                <a:lnTo>
                  <a:pt x="71428" y="216566"/>
                </a:lnTo>
                <a:lnTo>
                  <a:pt x="107303" y="189153"/>
                </a:lnTo>
                <a:lnTo>
                  <a:pt x="129360" y="162094"/>
                </a:lnTo>
                <a:lnTo>
                  <a:pt x="143867" y="128901"/>
                </a:lnTo>
                <a:lnTo>
                  <a:pt x="149374" y="91101"/>
                </a:lnTo>
                <a:lnTo>
                  <a:pt x="147353" y="53604"/>
                </a:lnTo>
                <a:lnTo>
                  <a:pt x="137047" y="22828"/>
                </a:lnTo>
                <a:lnTo>
                  <a:pt x="128937" y="12928"/>
                </a:lnTo>
                <a:lnTo>
                  <a:pt x="108636" y="1927"/>
                </a:lnTo>
                <a:lnTo>
                  <a:pt x="96591" y="3227"/>
                </a:lnTo>
                <a:lnTo>
                  <a:pt x="70036" y="15960"/>
                </a:lnTo>
                <a:lnTo>
                  <a:pt x="30690" y="53671"/>
                </a:lnTo>
                <a:lnTo>
                  <a:pt x="4766" y="820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SMARTInkShape-2105"/>
          <p:cNvSpPr/>
          <p:nvPr>
            <p:custDataLst>
              <p:tags r:id="rId6"/>
            </p:custDataLst>
          </p:nvPr>
        </p:nvSpPr>
        <p:spPr>
          <a:xfrm>
            <a:off x="2556243" y="482337"/>
            <a:ext cx="250458" cy="992265"/>
          </a:xfrm>
          <a:custGeom>
            <a:avLst/>
            <a:gdLst/>
            <a:ahLst/>
            <a:cxnLst/>
            <a:rect l="0" t="0" r="0" b="0"/>
            <a:pathLst>
              <a:path w="250458" h="992265">
                <a:moveTo>
                  <a:pt x="212357" y="101863"/>
                </a:moveTo>
                <a:lnTo>
                  <a:pt x="212357" y="101863"/>
                </a:lnTo>
                <a:lnTo>
                  <a:pt x="196660" y="62300"/>
                </a:lnTo>
                <a:lnTo>
                  <a:pt x="170294" y="21141"/>
                </a:lnTo>
                <a:lnTo>
                  <a:pt x="150623" y="7660"/>
                </a:lnTo>
                <a:lnTo>
                  <a:pt x="127770" y="729"/>
                </a:lnTo>
                <a:lnTo>
                  <a:pt x="103502" y="0"/>
                </a:lnTo>
                <a:lnTo>
                  <a:pt x="62668" y="13669"/>
                </a:lnTo>
                <a:lnTo>
                  <a:pt x="29402" y="42335"/>
                </a:lnTo>
                <a:lnTo>
                  <a:pt x="8413" y="81011"/>
                </a:lnTo>
                <a:lnTo>
                  <a:pt x="0" y="127121"/>
                </a:lnTo>
                <a:lnTo>
                  <a:pt x="7620" y="173160"/>
                </a:lnTo>
                <a:lnTo>
                  <a:pt x="23290" y="206929"/>
                </a:lnTo>
                <a:lnTo>
                  <a:pt x="43661" y="242398"/>
                </a:lnTo>
                <a:lnTo>
                  <a:pt x="64473" y="276977"/>
                </a:lnTo>
                <a:lnTo>
                  <a:pt x="85483" y="311160"/>
                </a:lnTo>
                <a:lnTo>
                  <a:pt x="104463" y="345167"/>
                </a:lnTo>
                <a:lnTo>
                  <a:pt x="117602" y="379096"/>
                </a:lnTo>
                <a:lnTo>
                  <a:pt x="122820" y="423190"/>
                </a:lnTo>
                <a:lnTo>
                  <a:pt x="113898" y="465875"/>
                </a:lnTo>
                <a:lnTo>
                  <a:pt x="106121" y="491392"/>
                </a:lnTo>
                <a:lnTo>
                  <a:pt x="92352" y="513624"/>
                </a:lnTo>
                <a:lnTo>
                  <a:pt x="92842" y="513954"/>
                </a:lnTo>
                <a:lnTo>
                  <a:pt x="136536" y="514587"/>
                </a:lnTo>
                <a:lnTo>
                  <a:pt x="144171" y="516712"/>
                </a:lnTo>
                <a:lnTo>
                  <a:pt x="156417" y="524718"/>
                </a:lnTo>
                <a:lnTo>
                  <a:pt x="162800" y="537213"/>
                </a:lnTo>
                <a:lnTo>
                  <a:pt x="164503" y="544497"/>
                </a:lnTo>
                <a:lnTo>
                  <a:pt x="160156" y="574973"/>
                </a:lnTo>
                <a:lnTo>
                  <a:pt x="143190" y="614185"/>
                </a:lnTo>
                <a:lnTo>
                  <a:pt x="126347" y="646356"/>
                </a:lnTo>
                <a:lnTo>
                  <a:pt x="107808" y="681821"/>
                </a:lnTo>
                <a:lnTo>
                  <a:pt x="90161" y="718750"/>
                </a:lnTo>
                <a:lnTo>
                  <a:pt x="74792" y="758211"/>
                </a:lnTo>
                <a:lnTo>
                  <a:pt x="62317" y="798562"/>
                </a:lnTo>
                <a:lnTo>
                  <a:pt x="54421" y="837663"/>
                </a:lnTo>
                <a:lnTo>
                  <a:pt x="52322" y="874326"/>
                </a:lnTo>
                <a:lnTo>
                  <a:pt x="54447" y="908024"/>
                </a:lnTo>
                <a:lnTo>
                  <a:pt x="60095" y="937112"/>
                </a:lnTo>
                <a:lnTo>
                  <a:pt x="81321" y="973918"/>
                </a:lnTo>
                <a:lnTo>
                  <a:pt x="91839" y="981683"/>
                </a:lnTo>
                <a:lnTo>
                  <a:pt x="116695" y="990311"/>
                </a:lnTo>
                <a:lnTo>
                  <a:pt x="147968" y="992264"/>
                </a:lnTo>
                <a:lnTo>
                  <a:pt x="182328" y="990075"/>
                </a:lnTo>
                <a:lnTo>
                  <a:pt x="227762" y="982320"/>
                </a:lnTo>
                <a:lnTo>
                  <a:pt x="250457" y="9781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2" name="SMARTInkShape-Group432"/>
          <p:cNvGrpSpPr/>
          <p:nvPr/>
        </p:nvGrpSpPr>
        <p:grpSpPr>
          <a:xfrm>
            <a:off x="1898650" y="895350"/>
            <a:ext cx="203201" cy="144286"/>
            <a:chOff x="1898650" y="895350"/>
            <a:chExt cx="203201" cy="144286"/>
          </a:xfrm>
        </p:grpSpPr>
        <p:sp>
          <p:nvSpPr>
            <p:cNvPr id="370" name="SMARTInkShape-2106"/>
            <p:cNvSpPr/>
            <p:nvPr>
              <p:custDataLst>
                <p:tags r:id="rId12"/>
              </p:custDataLst>
            </p:nvPr>
          </p:nvSpPr>
          <p:spPr>
            <a:xfrm>
              <a:off x="1898650" y="8953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4258" y="12142"/>
                  </a:lnTo>
                  <a:lnTo>
                    <a:pt x="84375" y="61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107"/>
            <p:cNvSpPr/>
            <p:nvPr>
              <p:custDataLst>
                <p:tags r:id="rId13"/>
              </p:custDataLst>
            </p:nvPr>
          </p:nvSpPr>
          <p:spPr>
            <a:xfrm>
              <a:off x="1914329" y="996950"/>
              <a:ext cx="187522" cy="42686"/>
            </a:xfrm>
            <a:custGeom>
              <a:avLst/>
              <a:gdLst/>
              <a:ahLst/>
              <a:cxnLst/>
              <a:rect l="0" t="0" r="0" b="0"/>
              <a:pathLst>
                <a:path w="187522" h="42686">
                  <a:moveTo>
                    <a:pt x="3371" y="31750"/>
                  </a:moveTo>
                  <a:lnTo>
                    <a:pt x="3371" y="31750"/>
                  </a:lnTo>
                  <a:lnTo>
                    <a:pt x="0" y="38492"/>
                  </a:lnTo>
                  <a:lnTo>
                    <a:pt x="418" y="40478"/>
                  </a:lnTo>
                  <a:lnTo>
                    <a:pt x="2108" y="41802"/>
                  </a:lnTo>
                  <a:lnTo>
                    <a:pt x="4646" y="42685"/>
                  </a:lnTo>
                  <a:lnTo>
                    <a:pt x="45616" y="33962"/>
                  </a:lnTo>
                  <a:lnTo>
                    <a:pt x="77885" y="26618"/>
                  </a:lnTo>
                  <a:lnTo>
                    <a:pt x="119039" y="16769"/>
                  </a:lnTo>
                  <a:lnTo>
                    <a:pt x="157084" y="745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433"/>
          <p:cNvGrpSpPr/>
          <p:nvPr/>
        </p:nvGrpSpPr>
        <p:grpSpPr>
          <a:xfrm>
            <a:off x="779867" y="662102"/>
            <a:ext cx="883255" cy="544399"/>
            <a:chOff x="779867" y="662102"/>
            <a:chExt cx="883255" cy="544399"/>
          </a:xfrm>
        </p:grpSpPr>
        <p:sp>
          <p:nvSpPr>
            <p:cNvPr id="373" name="SMARTInkShape-2108"/>
            <p:cNvSpPr/>
            <p:nvPr>
              <p:custDataLst>
                <p:tags r:id="rId7"/>
              </p:custDataLst>
            </p:nvPr>
          </p:nvSpPr>
          <p:spPr>
            <a:xfrm>
              <a:off x="923788" y="662102"/>
              <a:ext cx="120683" cy="544399"/>
            </a:xfrm>
            <a:custGeom>
              <a:avLst/>
              <a:gdLst/>
              <a:ahLst/>
              <a:cxnLst/>
              <a:rect l="0" t="0" r="0" b="0"/>
              <a:pathLst>
                <a:path w="120683" h="544399">
                  <a:moveTo>
                    <a:pt x="111262" y="74498"/>
                  </a:moveTo>
                  <a:lnTo>
                    <a:pt x="111262" y="74498"/>
                  </a:lnTo>
                  <a:lnTo>
                    <a:pt x="111967" y="64359"/>
                  </a:lnTo>
                  <a:lnTo>
                    <a:pt x="120682" y="39779"/>
                  </a:lnTo>
                  <a:lnTo>
                    <a:pt x="119447" y="28728"/>
                  </a:lnTo>
                  <a:lnTo>
                    <a:pt x="114665" y="18643"/>
                  </a:lnTo>
                  <a:lnTo>
                    <a:pt x="111414" y="13978"/>
                  </a:lnTo>
                  <a:lnTo>
                    <a:pt x="100276" y="6913"/>
                  </a:lnTo>
                  <a:lnTo>
                    <a:pt x="80020" y="851"/>
                  </a:lnTo>
                  <a:lnTo>
                    <a:pt x="73500" y="0"/>
                  </a:lnTo>
                  <a:lnTo>
                    <a:pt x="56850" y="4699"/>
                  </a:lnTo>
                  <a:lnTo>
                    <a:pt x="47470" y="8915"/>
                  </a:lnTo>
                  <a:lnTo>
                    <a:pt x="31405" y="24889"/>
                  </a:lnTo>
                  <a:lnTo>
                    <a:pt x="12341" y="59564"/>
                  </a:lnTo>
                  <a:lnTo>
                    <a:pt x="3797" y="89027"/>
                  </a:lnTo>
                  <a:lnTo>
                    <a:pt x="0" y="125641"/>
                  </a:lnTo>
                  <a:lnTo>
                    <a:pt x="194" y="171076"/>
                  </a:lnTo>
                  <a:lnTo>
                    <a:pt x="1233" y="196033"/>
                  </a:lnTo>
                  <a:lnTo>
                    <a:pt x="3337" y="221844"/>
                  </a:lnTo>
                  <a:lnTo>
                    <a:pt x="6151" y="248223"/>
                  </a:lnTo>
                  <a:lnTo>
                    <a:pt x="9438" y="274981"/>
                  </a:lnTo>
                  <a:lnTo>
                    <a:pt x="13746" y="300581"/>
                  </a:lnTo>
                  <a:lnTo>
                    <a:pt x="18735" y="325409"/>
                  </a:lnTo>
                  <a:lnTo>
                    <a:pt x="24177" y="349722"/>
                  </a:lnTo>
                  <a:lnTo>
                    <a:pt x="29922" y="373692"/>
                  </a:lnTo>
                  <a:lnTo>
                    <a:pt x="41950" y="421021"/>
                  </a:lnTo>
                  <a:lnTo>
                    <a:pt x="50588" y="460401"/>
                  </a:lnTo>
                  <a:lnTo>
                    <a:pt x="59418" y="506575"/>
                  </a:lnTo>
                  <a:lnTo>
                    <a:pt x="66812" y="54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109"/>
            <p:cNvSpPr/>
            <p:nvPr>
              <p:custDataLst>
                <p:tags r:id="rId8"/>
              </p:custDataLst>
            </p:nvPr>
          </p:nvSpPr>
          <p:spPr>
            <a:xfrm>
              <a:off x="779867" y="958850"/>
              <a:ext cx="242484" cy="82551"/>
            </a:xfrm>
            <a:custGeom>
              <a:avLst/>
              <a:gdLst/>
              <a:ahLst/>
              <a:cxnLst/>
              <a:rect l="0" t="0" r="0" b="0"/>
              <a:pathLst>
                <a:path w="242484" h="82551">
                  <a:moveTo>
                    <a:pt x="32933" y="82550"/>
                  </a:moveTo>
                  <a:lnTo>
                    <a:pt x="32933" y="82550"/>
                  </a:lnTo>
                  <a:lnTo>
                    <a:pt x="2225" y="82550"/>
                  </a:lnTo>
                  <a:lnTo>
                    <a:pt x="467" y="81844"/>
                  </a:lnTo>
                  <a:lnTo>
                    <a:pt x="0" y="80669"/>
                  </a:lnTo>
                  <a:lnTo>
                    <a:pt x="394" y="79179"/>
                  </a:lnTo>
                  <a:lnTo>
                    <a:pt x="39336" y="56510"/>
                  </a:lnTo>
                  <a:lnTo>
                    <a:pt x="76466" y="41108"/>
                  </a:lnTo>
                  <a:lnTo>
                    <a:pt x="120720" y="28619"/>
                  </a:lnTo>
                  <a:lnTo>
                    <a:pt x="165788" y="18364"/>
                  </a:lnTo>
                  <a:lnTo>
                    <a:pt x="204633" y="9102"/>
                  </a:lnTo>
                  <a:lnTo>
                    <a:pt x="2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110"/>
            <p:cNvSpPr/>
            <p:nvPr>
              <p:custDataLst>
                <p:tags r:id="rId9"/>
              </p:custDataLst>
            </p:nvPr>
          </p:nvSpPr>
          <p:spPr>
            <a:xfrm>
              <a:off x="1172469" y="724783"/>
              <a:ext cx="91182" cy="418218"/>
            </a:xfrm>
            <a:custGeom>
              <a:avLst/>
              <a:gdLst/>
              <a:ahLst/>
              <a:cxnLst/>
              <a:rect l="0" t="0" r="0" b="0"/>
              <a:pathLst>
                <a:path w="91182" h="418218">
                  <a:moveTo>
                    <a:pt x="91181" y="5467"/>
                  </a:moveTo>
                  <a:lnTo>
                    <a:pt x="91181" y="5467"/>
                  </a:lnTo>
                  <a:lnTo>
                    <a:pt x="91181" y="2096"/>
                  </a:lnTo>
                  <a:lnTo>
                    <a:pt x="90475" y="1103"/>
                  </a:lnTo>
                  <a:lnTo>
                    <a:pt x="89299" y="441"/>
                  </a:lnTo>
                  <a:lnTo>
                    <a:pt x="87810" y="0"/>
                  </a:lnTo>
                  <a:lnTo>
                    <a:pt x="75601" y="6121"/>
                  </a:lnTo>
                  <a:lnTo>
                    <a:pt x="49496" y="49367"/>
                  </a:lnTo>
                  <a:lnTo>
                    <a:pt x="35260" y="79306"/>
                  </a:lnTo>
                  <a:lnTo>
                    <a:pt x="21877" y="120834"/>
                  </a:lnTo>
                  <a:lnTo>
                    <a:pt x="16051" y="145878"/>
                  </a:lnTo>
                  <a:lnTo>
                    <a:pt x="10755" y="173158"/>
                  </a:lnTo>
                  <a:lnTo>
                    <a:pt x="5814" y="201928"/>
                  </a:lnTo>
                  <a:lnTo>
                    <a:pt x="2520" y="228869"/>
                  </a:lnTo>
                  <a:lnTo>
                    <a:pt x="323" y="254590"/>
                  </a:lnTo>
                  <a:lnTo>
                    <a:pt x="0" y="301749"/>
                  </a:lnTo>
                  <a:lnTo>
                    <a:pt x="6912" y="341524"/>
                  </a:lnTo>
                  <a:lnTo>
                    <a:pt x="22683" y="372372"/>
                  </a:lnTo>
                  <a:lnTo>
                    <a:pt x="43099" y="395019"/>
                  </a:lnTo>
                  <a:lnTo>
                    <a:pt x="84831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111"/>
            <p:cNvSpPr/>
            <p:nvPr>
              <p:custDataLst>
                <p:tags r:id="rId10"/>
              </p:custDataLst>
            </p:nvPr>
          </p:nvSpPr>
          <p:spPr>
            <a:xfrm>
              <a:off x="1322682" y="870783"/>
              <a:ext cx="194969" cy="206793"/>
            </a:xfrm>
            <a:custGeom>
              <a:avLst/>
              <a:gdLst/>
              <a:ahLst/>
              <a:cxnLst/>
              <a:rect l="0" t="0" r="0" b="0"/>
              <a:pathLst>
                <a:path w="194969" h="206793">
                  <a:moveTo>
                    <a:pt x="10818" y="37267"/>
                  </a:moveTo>
                  <a:lnTo>
                    <a:pt x="10818" y="37267"/>
                  </a:lnTo>
                  <a:lnTo>
                    <a:pt x="766" y="13400"/>
                  </a:lnTo>
                  <a:lnTo>
                    <a:pt x="0" y="5493"/>
                  </a:lnTo>
                  <a:lnTo>
                    <a:pt x="784" y="3384"/>
                  </a:lnTo>
                  <a:lnTo>
                    <a:pt x="2012" y="1978"/>
                  </a:lnTo>
                  <a:lnTo>
                    <a:pt x="13853" y="0"/>
                  </a:lnTo>
                  <a:lnTo>
                    <a:pt x="37509" y="6156"/>
                  </a:lnTo>
                  <a:lnTo>
                    <a:pt x="53020" y="20618"/>
                  </a:lnTo>
                  <a:lnTo>
                    <a:pt x="73652" y="58204"/>
                  </a:lnTo>
                  <a:lnTo>
                    <a:pt x="83900" y="91728"/>
                  </a:lnTo>
                  <a:lnTo>
                    <a:pt x="86102" y="127794"/>
                  </a:lnTo>
                  <a:lnTo>
                    <a:pt x="76634" y="170315"/>
                  </a:lnTo>
                  <a:lnTo>
                    <a:pt x="60423" y="198515"/>
                  </a:lnTo>
                  <a:lnTo>
                    <a:pt x="55177" y="203327"/>
                  </a:lnTo>
                  <a:lnTo>
                    <a:pt x="50268" y="205829"/>
                  </a:lnTo>
                  <a:lnTo>
                    <a:pt x="45585" y="206792"/>
                  </a:lnTo>
                  <a:lnTo>
                    <a:pt x="42463" y="203905"/>
                  </a:lnTo>
                  <a:lnTo>
                    <a:pt x="38993" y="191292"/>
                  </a:lnTo>
                  <a:lnTo>
                    <a:pt x="47153" y="157614"/>
                  </a:lnTo>
                  <a:lnTo>
                    <a:pt x="62977" y="116356"/>
                  </a:lnTo>
                  <a:lnTo>
                    <a:pt x="87813" y="79594"/>
                  </a:lnTo>
                  <a:lnTo>
                    <a:pt x="117479" y="32371"/>
                  </a:lnTo>
                  <a:lnTo>
                    <a:pt x="125442" y="24292"/>
                  </a:lnTo>
                  <a:lnTo>
                    <a:pt x="125334" y="24384"/>
                  </a:lnTo>
                  <a:lnTo>
                    <a:pt x="116433" y="50584"/>
                  </a:lnTo>
                  <a:lnTo>
                    <a:pt x="115019" y="83076"/>
                  </a:lnTo>
                  <a:lnTo>
                    <a:pt x="119689" y="104663"/>
                  </a:lnTo>
                  <a:lnTo>
                    <a:pt x="136993" y="133280"/>
                  </a:lnTo>
                  <a:lnTo>
                    <a:pt x="157677" y="147202"/>
                  </a:lnTo>
                  <a:lnTo>
                    <a:pt x="194968" y="16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112"/>
            <p:cNvSpPr/>
            <p:nvPr>
              <p:custDataLst>
                <p:tags r:id="rId11"/>
              </p:custDataLst>
            </p:nvPr>
          </p:nvSpPr>
          <p:spPr>
            <a:xfrm>
              <a:off x="1553929" y="750183"/>
              <a:ext cx="109193" cy="373768"/>
            </a:xfrm>
            <a:custGeom>
              <a:avLst/>
              <a:gdLst/>
              <a:ahLst/>
              <a:cxnLst/>
              <a:rect l="0" t="0" r="0" b="0"/>
              <a:pathLst>
                <a:path w="109193" h="373768">
                  <a:moveTo>
                    <a:pt x="8171" y="5467"/>
                  </a:moveTo>
                  <a:lnTo>
                    <a:pt x="8171" y="5467"/>
                  </a:lnTo>
                  <a:lnTo>
                    <a:pt x="149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11574" y="6121"/>
                  </a:lnTo>
                  <a:lnTo>
                    <a:pt x="44382" y="38862"/>
                  </a:lnTo>
                  <a:lnTo>
                    <a:pt x="64246" y="68992"/>
                  </a:lnTo>
                  <a:lnTo>
                    <a:pt x="82953" y="107313"/>
                  </a:lnTo>
                  <a:lnTo>
                    <a:pt x="98557" y="151626"/>
                  </a:lnTo>
                  <a:lnTo>
                    <a:pt x="103706" y="176284"/>
                  </a:lnTo>
                  <a:lnTo>
                    <a:pt x="107845" y="201895"/>
                  </a:lnTo>
                  <a:lnTo>
                    <a:pt x="109192" y="226730"/>
                  </a:lnTo>
                  <a:lnTo>
                    <a:pt x="108679" y="251048"/>
                  </a:lnTo>
                  <a:lnTo>
                    <a:pt x="104347" y="295236"/>
                  </a:lnTo>
                  <a:lnTo>
                    <a:pt x="94680" y="341091"/>
                  </a:lnTo>
                  <a:lnTo>
                    <a:pt x="84371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014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1" name="SMARTInkShape-Group434"/>
          <p:cNvGrpSpPr/>
          <p:nvPr/>
        </p:nvGrpSpPr>
        <p:grpSpPr>
          <a:xfrm>
            <a:off x="1619250" y="678340"/>
            <a:ext cx="762001" cy="369214"/>
            <a:chOff x="1619250" y="678340"/>
            <a:chExt cx="762001" cy="369214"/>
          </a:xfrm>
        </p:grpSpPr>
        <p:sp>
          <p:nvSpPr>
            <p:cNvPr id="3" name="SMARTInkShape-2113"/>
            <p:cNvSpPr/>
            <p:nvPr>
              <p:custDataLst>
                <p:tags r:id="rId40"/>
              </p:custDataLst>
            </p:nvPr>
          </p:nvSpPr>
          <p:spPr>
            <a:xfrm>
              <a:off x="1619250" y="713892"/>
              <a:ext cx="176570" cy="325572"/>
            </a:xfrm>
            <a:custGeom>
              <a:avLst/>
              <a:gdLst/>
              <a:ahLst/>
              <a:cxnLst/>
              <a:rect l="0" t="0" r="0" b="0"/>
              <a:pathLst>
                <a:path w="176570" h="325572">
                  <a:moveTo>
                    <a:pt x="95250" y="3658"/>
                  </a:moveTo>
                  <a:lnTo>
                    <a:pt x="95250" y="3658"/>
                  </a:lnTo>
                  <a:lnTo>
                    <a:pt x="91879" y="287"/>
                  </a:lnTo>
                  <a:lnTo>
                    <a:pt x="89475" y="0"/>
                  </a:lnTo>
                  <a:lnTo>
                    <a:pt x="83040" y="1562"/>
                  </a:lnTo>
                  <a:lnTo>
                    <a:pt x="68114" y="9779"/>
                  </a:lnTo>
                  <a:lnTo>
                    <a:pt x="50285" y="31264"/>
                  </a:lnTo>
                  <a:lnTo>
                    <a:pt x="34969" y="70085"/>
                  </a:lnTo>
                  <a:lnTo>
                    <a:pt x="25890" y="104912"/>
                  </a:lnTo>
                  <a:lnTo>
                    <a:pt x="19267" y="144615"/>
                  </a:lnTo>
                  <a:lnTo>
                    <a:pt x="18676" y="188132"/>
                  </a:lnTo>
                  <a:lnTo>
                    <a:pt x="22647" y="227698"/>
                  </a:lnTo>
                  <a:lnTo>
                    <a:pt x="30526" y="261981"/>
                  </a:lnTo>
                  <a:lnTo>
                    <a:pt x="50829" y="299704"/>
                  </a:lnTo>
                  <a:lnTo>
                    <a:pt x="66570" y="317267"/>
                  </a:lnTo>
                  <a:lnTo>
                    <a:pt x="74719" y="322092"/>
                  </a:lnTo>
                  <a:lnTo>
                    <a:pt x="91299" y="325571"/>
                  </a:lnTo>
                  <a:lnTo>
                    <a:pt x="100377" y="321984"/>
                  </a:lnTo>
                  <a:lnTo>
                    <a:pt x="119871" y="306708"/>
                  </a:lnTo>
                  <a:lnTo>
                    <a:pt x="147309" y="270937"/>
                  </a:lnTo>
                  <a:lnTo>
                    <a:pt x="162837" y="235808"/>
                  </a:lnTo>
                  <a:lnTo>
                    <a:pt x="173972" y="194325"/>
                  </a:lnTo>
                  <a:lnTo>
                    <a:pt x="176569" y="150017"/>
                  </a:lnTo>
                  <a:lnTo>
                    <a:pt x="171609" y="106336"/>
                  </a:lnTo>
                  <a:lnTo>
                    <a:pt x="160231" y="67637"/>
                  </a:lnTo>
                  <a:lnTo>
                    <a:pt x="141064" y="41030"/>
                  </a:lnTo>
                  <a:lnTo>
                    <a:pt x="116553" y="25442"/>
                  </a:lnTo>
                  <a:lnTo>
                    <a:pt x="103102" y="20297"/>
                  </a:lnTo>
                  <a:lnTo>
                    <a:pt x="74986" y="20225"/>
                  </a:lnTo>
                  <a:lnTo>
                    <a:pt x="35153" y="32085"/>
                  </a:lnTo>
                  <a:lnTo>
                    <a:pt x="15624" y="43103"/>
                  </a:lnTo>
                  <a:lnTo>
                    <a:pt x="0" y="67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14"/>
            <p:cNvSpPr/>
            <p:nvPr>
              <p:custDataLst>
                <p:tags r:id="rId41"/>
              </p:custDataLst>
            </p:nvPr>
          </p:nvSpPr>
          <p:spPr>
            <a:xfrm>
              <a:off x="1840276" y="681011"/>
              <a:ext cx="134575" cy="366543"/>
            </a:xfrm>
            <a:custGeom>
              <a:avLst/>
              <a:gdLst/>
              <a:ahLst/>
              <a:cxnLst/>
              <a:rect l="0" t="0" r="0" b="0"/>
              <a:pathLst>
                <a:path w="134575" h="366543">
                  <a:moveTo>
                    <a:pt x="134574" y="30189"/>
                  </a:moveTo>
                  <a:lnTo>
                    <a:pt x="134574" y="30189"/>
                  </a:lnTo>
                  <a:lnTo>
                    <a:pt x="125785" y="16374"/>
                  </a:lnTo>
                  <a:lnTo>
                    <a:pt x="114801" y="6340"/>
                  </a:lnTo>
                  <a:lnTo>
                    <a:pt x="110809" y="3706"/>
                  </a:lnTo>
                  <a:lnTo>
                    <a:pt x="91706" y="0"/>
                  </a:lnTo>
                  <a:lnTo>
                    <a:pt x="84829" y="2302"/>
                  </a:lnTo>
                  <a:lnTo>
                    <a:pt x="71543" y="12385"/>
                  </a:lnTo>
                  <a:lnTo>
                    <a:pt x="52163" y="44042"/>
                  </a:lnTo>
                  <a:lnTo>
                    <a:pt x="41267" y="76327"/>
                  </a:lnTo>
                  <a:lnTo>
                    <a:pt x="33132" y="116312"/>
                  </a:lnTo>
                  <a:lnTo>
                    <a:pt x="30963" y="139815"/>
                  </a:lnTo>
                  <a:lnTo>
                    <a:pt x="29516" y="164656"/>
                  </a:lnTo>
                  <a:lnTo>
                    <a:pt x="29963" y="188978"/>
                  </a:lnTo>
                  <a:lnTo>
                    <a:pt x="31673" y="212954"/>
                  </a:lnTo>
                  <a:lnTo>
                    <a:pt x="38040" y="258174"/>
                  </a:lnTo>
                  <a:lnTo>
                    <a:pt x="47926" y="297086"/>
                  </a:lnTo>
                  <a:lnTo>
                    <a:pt x="58649" y="340613"/>
                  </a:lnTo>
                  <a:lnTo>
                    <a:pt x="67182" y="365237"/>
                  </a:lnTo>
                  <a:lnTo>
                    <a:pt x="67069" y="366443"/>
                  </a:lnTo>
                  <a:lnTo>
                    <a:pt x="66287" y="366542"/>
                  </a:lnTo>
                  <a:lnTo>
                    <a:pt x="49824" y="345011"/>
                  </a:lnTo>
                  <a:lnTo>
                    <a:pt x="28071" y="305219"/>
                  </a:lnTo>
                  <a:lnTo>
                    <a:pt x="18800" y="289302"/>
                  </a:lnTo>
                  <a:lnTo>
                    <a:pt x="446" y="267232"/>
                  </a:lnTo>
                  <a:lnTo>
                    <a:pt x="0" y="263712"/>
                  </a:lnTo>
                  <a:lnTo>
                    <a:pt x="1113" y="260660"/>
                  </a:lnTo>
                  <a:lnTo>
                    <a:pt x="13186" y="249230"/>
                  </a:lnTo>
                  <a:lnTo>
                    <a:pt x="36518" y="234320"/>
                  </a:lnTo>
                  <a:lnTo>
                    <a:pt x="71418" y="219083"/>
                  </a:lnTo>
                  <a:lnTo>
                    <a:pt x="115524" y="201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15"/>
            <p:cNvSpPr/>
            <p:nvPr>
              <p:custDataLst>
                <p:tags r:id="rId42"/>
              </p:custDataLst>
            </p:nvPr>
          </p:nvSpPr>
          <p:spPr>
            <a:xfrm>
              <a:off x="1990435" y="678340"/>
              <a:ext cx="66966" cy="356711"/>
            </a:xfrm>
            <a:custGeom>
              <a:avLst/>
              <a:gdLst/>
              <a:ahLst/>
              <a:cxnLst/>
              <a:rect l="0" t="0" r="0" b="0"/>
              <a:pathLst>
                <a:path w="66966" h="356711">
                  <a:moveTo>
                    <a:pt x="66965" y="51910"/>
                  </a:moveTo>
                  <a:lnTo>
                    <a:pt x="66965" y="51910"/>
                  </a:lnTo>
                  <a:lnTo>
                    <a:pt x="61939" y="6094"/>
                  </a:lnTo>
                  <a:lnTo>
                    <a:pt x="61498" y="2316"/>
                  </a:lnTo>
                  <a:lnTo>
                    <a:pt x="60498" y="503"/>
                  </a:lnTo>
                  <a:lnTo>
                    <a:pt x="59126" y="0"/>
                  </a:lnTo>
                  <a:lnTo>
                    <a:pt x="57505" y="370"/>
                  </a:lnTo>
                  <a:lnTo>
                    <a:pt x="41741" y="17746"/>
                  </a:lnTo>
                  <a:lnTo>
                    <a:pt x="22567" y="51979"/>
                  </a:lnTo>
                  <a:lnTo>
                    <a:pt x="11720" y="82985"/>
                  </a:lnTo>
                  <a:lnTo>
                    <a:pt x="3606" y="120049"/>
                  </a:lnTo>
                  <a:lnTo>
                    <a:pt x="0" y="164744"/>
                  </a:lnTo>
                  <a:lnTo>
                    <a:pt x="279" y="209068"/>
                  </a:lnTo>
                  <a:lnTo>
                    <a:pt x="3460" y="250169"/>
                  </a:lnTo>
                  <a:lnTo>
                    <a:pt x="9578" y="284899"/>
                  </a:lnTo>
                  <a:lnTo>
                    <a:pt x="20955" y="325476"/>
                  </a:lnTo>
                  <a:lnTo>
                    <a:pt x="31667" y="353467"/>
                  </a:lnTo>
                  <a:lnTo>
                    <a:pt x="32849" y="355254"/>
                  </a:lnTo>
                  <a:lnTo>
                    <a:pt x="35215" y="356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16"/>
            <p:cNvSpPr/>
            <p:nvPr>
              <p:custDataLst>
                <p:tags r:id="rId43"/>
              </p:custDataLst>
            </p:nvPr>
          </p:nvSpPr>
          <p:spPr>
            <a:xfrm>
              <a:off x="1929212" y="882650"/>
              <a:ext cx="134539" cy="68968"/>
            </a:xfrm>
            <a:custGeom>
              <a:avLst/>
              <a:gdLst/>
              <a:ahLst/>
              <a:cxnLst/>
              <a:rect l="0" t="0" r="0" b="0"/>
              <a:pathLst>
                <a:path w="134539" h="68968">
                  <a:moveTo>
                    <a:pt x="20238" y="63500"/>
                  </a:moveTo>
                  <a:lnTo>
                    <a:pt x="20238" y="63500"/>
                  </a:lnTo>
                  <a:lnTo>
                    <a:pt x="465" y="68967"/>
                  </a:lnTo>
                  <a:lnTo>
                    <a:pt x="0" y="67850"/>
                  </a:lnTo>
                  <a:lnTo>
                    <a:pt x="3247" y="62846"/>
                  </a:lnTo>
                  <a:lnTo>
                    <a:pt x="37813" y="39408"/>
                  </a:lnTo>
                  <a:lnTo>
                    <a:pt x="77343" y="23593"/>
                  </a:lnTo>
                  <a:lnTo>
                    <a:pt x="1345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17"/>
            <p:cNvSpPr/>
            <p:nvPr>
              <p:custDataLst>
                <p:tags r:id="rId44"/>
              </p:custDataLst>
            </p:nvPr>
          </p:nvSpPr>
          <p:spPr>
            <a:xfrm>
              <a:off x="2123879" y="876300"/>
              <a:ext cx="22422" cy="88901"/>
            </a:xfrm>
            <a:custGeom>
              <a:avLst/>
              <a:gdLst/>
              <a:ahLst/>
              <a:cxnLst/>
              <a:rect l="0" t="0" r="0" b="0"/>
              <a:pathLst>
                <a:path w="22422" h="889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6" y="7526"/>
                  </a:lnTo>
                  <a:lnTo>
                    <a:pt x="8732" y="48394"/>
                  </a:lnTo>
                  <a:lnTo>
                    <a:pt x="22421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18"/>
            <p:cNvSpPr/>
            <p:nvPr>
              <p:custDataLst>
                <p:tags r:id="rId45"/>
              </p:custDataLst>
            </p:nvPr>
          </p:nvSpPr>
          <p:spPr>
            <a:xfrm>
              <a:off x="2114550" y="768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19"/>
            <p:cNvSpPr/>
            <p:nvPr>
              <p:custDataLst>
                <p:tags r:id="rId46"/>
              </p:custDataLst>
            </p:nvPr>
          </p:nvSpPr>
          <p:spPr>
            <a:xfrm>
              <a:off x="2175001" y="833877"/>
              <a:ext cx="60200" cy="163074"/>
            </a:xfrm>
            <a:custGeom>
              <a:avLst/>
              <a:gdLst/>
              <a:ahLst/>
              <a:cxnLst/>
              <a:rect l="0" t="0" r="0" b="0"/>
              <a:pathLst>
                <a:path w="60200" h="163074">
                  <a:moveTo>
                    <a:pt x="53849" y="17023"/>
                  </a:moveTo>
                  <a:lnTo>
                    <a:pt x="53849" y="17023"/>
                  </a:lnTo>
                  <a:lnTo>
                    <a:pt x="38654" y="2533"/>
                  </a:lnTo>
                  <a:lnTo>
                    <a:pt x="33455" y="0"/>
                  </a:lnTo>
                  <a:lnTo>
                    <a:pt x="30375" y="1441"/>
                  </a:lnTo>
                  <a:lnTo>
                    <a:pt x="23190" y="8686"/>
                  </a:lnTo>
                  <a:lnTo>
                    <a:pt x="7841" y="34779"/>
                  </a:lnTo>
                  <a:lnTo>
                    <a:pt x="0" y="72692"/>
                  </a:lnTo>
                  <a:lnTo>
                    <a:pt x="1048" y="111834"/>
                  </a:lnTo>
                  <a:lnTo>
                    <a:pt x="9685" y="131834"/>
                  </a:lnTo>
                  <a:lnTo>
                    <a:pt x="15940" y="140130"/>
                  </a:lnTo>
                  <a:lnTo>
                    <a:pt x="32297" y="151230"/>
                  </a:lnTo>
                  <a:lnTo>
                    <a:pt x="60199" y="163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20"/>
            <p:cNvSpPr/>
            <p:nvPr>
              <p:custDataLst>
                <p:tags r:id="rId47"/>
              </p:custDataLst>
            </p:nvPr>
          </p:nvSpPr>
          <p:spPr>
            <a:xfrm>
              <a:off x="2283094" y="820257"/>
              <a:ext cx="98157" cy="151294"/>
            </a:xfrm>
            <a:custGeom>
              <a:avLst/>
              <a:gdLst/>
              <a:ahLst/>
              <a:cxnLst/>
              <a:rect l="0" t="0" r="0" b="0"/>
              <a:pathLst>
                <a:path w="98157" h="151294">
                  <a:moveTo>
                    <a:pt x="9256" y="81443"/>
                  </a:moveTo>
                  <a:lnTo>
                    <a:pt x="9256" y="81443"/>
                  </a:lnTo>
                  <a:lnTo>
                    <a:pt x="5885" y="84814"/>
                  </a:lnTo>
                  <a:lnTo>
                    <a:pt x="4230" y="88351"/>
                  </a:lnTo>
                  <a:lnTo>
                    <a:pt x="3789" y="90281"/>
                  </a:lnTo>
                  <a:lnTo>
                    <a:pt x="4905" y="91569"/>
                  </a:lnTo>
                  <a:lnTo>
                    <a:pt x="9909" y="92999"/>
                  </a:lnTo>
                  <a:lnTo>
                    <a:pt x="27402" y="87062"/>
                  </a:lnTo>
                  <a:lnTo>
                    <a:pt x="53830" y="72995"/>
                  </a:lnTo>
                  <a:lnTo>
                    <a:pt x="68107" y="59579"/>
                  </a:lnTo>
                  <a:lnTo>
                    <a:pt x="77745" y="44209"/>
                  </a:lnTo>
                  <a:lnTo>
                    <a:pt x="82029" y="27970"/>
                  </a:lnTo>
                  <a:lnTo>
                    <a:pt x="81055" y="20395"/>
                  </a:lnTo>
                  <a:lnTo>
                    <a:pt x="74328" y="6333"/>
                  </a:lnTo>
                  <a:lnTo>
                    <a:pt x="68865" y="2442"/>
                  </a:lnTo>
                  <a:lnTo>
                    <a:pt x="55269" y="0"/>
                  </a:lnTo>
                  <a:lnTo>
                    <a:pt x="37938" y="8792"/>
                  </a:lnTo>
                  <a:lnTo>
                    <a:pt x="20592" y="25165"/>
                  </a:lnTo>
                  <a:lnTo>
                    <a:pt x="8180" y="46553"/>
                  </a:lnTo>
                  <a:lnTo>
                    <a:pt x="0" y="85765"/>
                  </a:lnTo>
                  <a:lnTo>
                    <a:pt x="3731" y="108529"/>
                  </a:lnTo>
                  <a:lnTo>
                    <a:pt x="7689" y="118550"/>
                  </a:lnTo>
                  <a:lnTo>
                    <a:pt x="23376" y="133448"/>
                  </a:lnTo>
                  <a:lnTo>
                    <a:pt x="45165" y="143362"/>
                  </a:lnTo>
                  <a:lnTo>
                    <a:pt x="98156" y="151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35"/>
          <p:cNvGrpSpPr/>
          <p:nvPr/>
        </p:nvGrpSpPr>
        <p:grpSpPr>
          <a:xfrm>
            <a:off x="1574800" y="671552"/>
            <a:ext cx="2197101" cy="598449"/>
            <a:chOff x="1574800" y="671552"/>
            <a:chExt cx="2197101" cy="598449"/>
          </a:xfrm>
        </p:grpSpPr>
        <p:sp>
          <p:nvSpPr>
            <p:cNvPr id="12" name="SMARTInkShape-2121"/>
            <p:cNvSpPr/>
            <p:nvPr>
              <p:custDataLst>
                <p:tags r:id="rId31"/>
              </p:custDataLst>
            </p:nvPr>
          </p:nvSpPr>
          <p:spPr>
            <a:xfrm>
              <a:off x="2886180" y="686683"/>
              <a:ext cx="47521" cy="316618"/>
            </a:xfrm>
            <a:custGeom>
              <a:avLst/>
              <a:gdLst/>
              <a:ahLst/>
              <a:cxnLst/>
              <a:rect l="0" t="0" r="0" b="0"/>
              <a:pathLst>
                <a:path w="47521" h="3166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2" y="441"/>
                  </a:lnTo>
                  <a:lnTo>
                    <a:pt x="582" y="0"/>
                  </a:lnTo>
                  <a:lnTo>
                    <a:pt x="0" y="3233"/>
                  </a:lnTo>
                  <a:lnTo>
                    <a:pt x="4136" y="45059"/>
                  </a:lnTo>
                  <a:lnTo>
                    <a:pt x="7777" y="83741"/>
                  </a:lnTo>
                  <a:lnTo>
                    <a:pt x="11748" y="126804"/>
                  </a:lnTo>
                  <a:lnTo>
                    <a:pt x="17745" y="171813"/>
                  </a:lnTo>
                  <a:lnTo>
                    <a:pt x="25114" y="216276"/>
                  </a:lnTo>
                  <a:lnTo>
                    <a:pt x="33093" y="257204"/>
                  </a:lnTo>
                  <a:lnTo>
                    <a:pt x="43938" y="302686"/>
                  </a:lnTo>
                  <a:lnTo>
                    <a:pt x="47520" y="316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22"/>
            <p:cNvSpPr/>
            <p:nvPr>
              <p:custDataLst>
                <p:tags r:id="rId32"/>
              </p:custDataLst>
            </p:nvPr>
          </p:nvSpPr>
          <p:spPr>
            <a:xfrm>
              <a:off x="2895600" y="671552"/>
              <a:ext cx="133351" cy="280949"/>
            </a:xfrm>
            <a:custGeom>
              <a:avLst/>
              <a:gdLst/>
              <a:ahLst/>
              <a:cxnLst/>
              <a:rect l="0" t="0" r="0" b="0"/>
              <a:pathLst>
                <a:path w="133351" h="280949">
                  <a:moveTo>
                    <a:pt x="0" y="211098"/>
                  </a:moveTo>
                  <a:lnTo>
                    <a:pt x="0" y="211098"/>
                  </a:lnTo>
                  <a:lnTo>
                    <a:pt x="0" y="191325"/>
                  </a:lnTo>
                  <a:lnTo>
                    <a:pt x="1881" y="186317"/>
                  </a:lnTo>
                  <a:lnTo>
                    <a:pt x="3371" y="183994"/>
                  </a:lnTo>
                  <a:lnTo>
                    <a:pt x="12209" y="177354"/>
                  </a:lnTo>
                  <a:lnTo>
                    <a:pt x="53803" y="157800"/>
                  </a:lnTo>
                  <a:lnTo>
                    <a:pt x="78579" y="140508"/>
                  </a:lnTo>
                  <a:lnTo>
                    <a:pt x="97052" y="115237"/>
                  </a:lnTo>
                  <a:lnTo>
                    <a:pt x="108092" y="82035"/>
                  </a:lnTo>
                  <a:lnTo>
                    <a:pt x="112460" y="42016"/>
                  </a:lnTo>
                  <a:lnTo>
                    <a:pt x="108671" y="284"/>
                  </a:lnTo>
                  <a:lnTo>
                    <a:pt x="107725" y="0"/>
                  </a:lnTo>
                  <a:lnTo>
                    <a:pt x="104793" y="3447"/>
                  </a:lnTo>
                  <a:lnTo>
                    <a:pt x="98572" y="49692"/>
                  </a:lnTo>
                  <a:lnTo>
                    <a:pt x="99784" y="88327"/>
                  </a:lnTo>
                  <a:lnTo>
                    <a:pt x="100793" y="129487"/>
                  </a:lnTo>
                  <a:lnTo>
                    <a:pt x="102652" y="169887"/>
                  </a:lnTo>
                  <a:lnTo>
                    <a:pt x="108183" y="206658"/>
                  </a:lnTo>
                  <a:lnTo>
                    <a:pt x="122601" y="252351"/>
                  </a:lnTo>
                  <a:lnTo>
                    <a:pt x="133350" y="280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23"/>
            <p:cNvSpPr/>
            <p:nvPr>
              <p:custDataLst>
                <p:tags r:id="rId33"/>
              </p:custDataLst>
            </p:nvPr>
          </p:nvSpPr>
          <p:spPr>
            <a:xfrm>
              <a:off x="3093164" y="832733"/>
              <a:ext cx="61100" cy="128779"/>
            </a:xfrm>
            <a:custGeom>
              <a:avLst/>
              <a:gdLst/>
              <a:ahLst/>
              <a:cxnLst/>
              <a:rect l="0" t="0" r="0" b="0"/>
              <a:pathLst>
                <a:path w="61100" h="128779">
                  <a:moveTo>
                    <a:pt x="43736" y="5467"/>
                  </a:moveTo>
                  <a:lnTo>
                    <a:pt x="43736" y="5467"/>
                  </a:lnTo>
                  <a:lnTo>
                    <a:pt x="31803" y="441"/>
                  </a:lnTo>
                  <a:lnTo>
                    <a:pt x="29431" y="0"/>
                  </a:lnTo>
                  <a:lnTo>
                    <a:pt x="23032" y="3272"/>
                  </a:lnTo>
                  <a:lnTo>
                    <a:pt x="19350" y="6120"/>
                  </a:lnTo>
                  <a:lnTo>
                    <a:pt x="7426" y="30355"/>
                  </a:lnTo>
                  <a:lnTo>
                    <a:pt x="894" y="75765"/>
                  </a:lnTo>
                  <a:lnTo>
                    <a:pt x="0" y="97859"/>
                  </a:lnTo>
                  <a:lnTo>
                    <a:pt x="1879" y="106572"/>
                  </a:lnTo>
                  <a:lnTo>
                    <a:pt x="9611" y="120018"/>
                  </a:lnTo>
                  <a:lnTo>
                    <a:pt x="20102" y="126934"/>
                  </a:lnTo>
                  <a:lnTo>
                    <a:pt x="25863" y="128778"/>
                  </a:lnTo>
                  <a:lnTo>
                    <a:pt x="31821" y="127891"/>
                  </a:lnTo>
                  <a:lnTo>
                    <a:pt x="44085" y="121261"/>
                  </a:lnTo>
                  <a:lnTo>
                    <a:pt x="59518" y="98886"/>
                  </a:lnTo>
                  <a:lnTo>
                    <a:pt x="61099" y="78031"/>
                  </a:lnTo>
                  <a:lnTo>
                    <a:pt x="50615" y="36891"/>
                  </a:lnTo>
                  <a:lnTo>
                    <a:pt x="46205" y="30649"/>
                  </a:lnTo>
                  <a:lnTo>
                    <a:pt x="35661" y="23715"/>
                  </a:lnTo>
                  <a:lnTo>
                    <a:pt x="32003" y="22571"/>
                  </a:lnTo>
                  <a:lnTo>
                    <a:pt x="29564" y="22514"/>
                  </a:lnTo>
                  <a:lnTo>
                    <a:pt x="24686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24"/>
            <p:cNvSpPr/>
            <p:nvPr>
              <p:custDataLst>
                <p:tags r:id="rId34"/>
              </p:custDataLst>
            </p:nvPr>
          </p:nvSpPr>
          <p:spPr>
            <a:xfrm>
              <a:off x="3184668" y="813683"/>
              <a:ext cx="136383" cy="122691"/>
            </a:xfrm>
            <a:custGeom>
              <a:avLst/>
              <a:gdLst/>
              <a:ahLst/>
              <a:cxnLst/>
              <a:rect l="0" t="0" r="0" b="0"/>
              <a:pathLst>
                <a:path w="136383" h="122691">
                  <a:moveTo>
                    <a:pt x="15732" y="5467"/>
                  </a:moveTo>
                  <a:lnTo>
                    <a:pt x="15732" y="5467"/>
                  </a:lnTo>
                  <a:lnTo>
                    <a:pt x="12361" y="2096"/>
                  </a:lnTo>
                  <a:lnTo>
                    <a:pt x="8825" y="441"/>
                  </a:lnTo>
                  <a:lnTo>
                    <a:pt x="6894" y="0"/>
                  </a:lnTo>
                  <a:lnTo>
                    <a:pt x="5606" y="1116"/>
                  </a:lnTo>
                  <a:lnTo>
                    <a:pt x="0" y="30355"/>
                  </a:lnTo>
                  <a:lnTo>
                    <a:pt x="1036" y="64347"/>
                  </a:lnTo>
                  <a:lnTo>
                    <a:pt x="12553" y="94488"/>
                  </a:lnTo>
                  <a:lnTo>
                    <a:pt x="29372" y="114550"/>
                  </a:lnTo>
                  <a:lnTo>
                    <a:pt x="41550" y="120976"/>
                  </a:lnTo>
                  <a:lnTo>
                    <a:pt x="47760" y="122690"/>
                  </a:lnTo>
                  <a:lnTo>
                    <a:pt x="53312" y="121716"/>
                  </a:lnTo>
                  <a:lnTo>
                    <a:pt x="63243" y="114989"/>
                  </a:lnTo>
                  <a:lnTo>
                    <a:pt x="70479" y="101180"/>
                  </a:lnTo>
                  <a:lnTo>
                    <a:pt x="80874" y="56829"/>
                  </a:lnTo>
                  <a:lnTo>
                    <a:pt x="85168" y="27679"/>
                  </a:lnTo>
                  <a:lnTo>
                    <a:pt x="88917" y="60148"/>
                  </a:lnTo>
                  <a:lnTo>
                    <a:pt x="96236" y="72338"/>
                  </a:lnTo>
                  <a:lnTo>
                    <a:pt x="136382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25"/>
            <p:cNvSpPr/>
            <p:nvPr>
              <p:custDataLst>
                <p:tags r:id="rId35"/>
              </p:custDataLst>
            </p:nvPr>
          </p:nvSpPr>
          <p:spPr>
            <a:xfrm>
              <a:off x="3351194" y="797888"/>
              <a:ext cx="115907" cy="125616"/>
            </a:xfrm>
            <a:custGeom>
              <a:avLst/>
              <a:gdLst/>
              <a:ahLst/>
              <a:cxnLst/>
              <a:rect l="0" t="0" r="0" b="0"/>
              <a:pathLst>
                <a:path w="115907" h="125616">
                  <a:moveTo>
                    <a:pt x="14306" y="78412"/>
                  </a:moveTo>
                  <a:lnTo>
                    <a:pt x="14306" y="78412"/>
                  </a:lnTo>
                  <a:lnTo>
                    <a:pt x="0" y="39688"/>
                  </a:lnTo>
                  <a:lnTo>
                    <a:pt x="33" y="13237"/>
                  </a:lnTo>
                  <a:lnTo>
                    <a:pt x="2788" y="3584"/>
                  </a:lnTo>
                  <a:lnTo>
                    <a:pt x="4510" y="1010"/>
                  </a:lnTo>
                  <a:lnTo>
                    <a:pt x="7070" y="0"/>
                  </a:lnTo>
                  <a:lnTo>
                    <a:pt x="13677" y="758"/>
                  </a:lnTo>
                  <a:lnTo>
                    <a:pt x="28701" y="11894"/>
                  </a:lnTo>
                  <a:lnTo>
                    <a:pt x="52035" y="44759"/>
                  </a:lnTo>
                  <a:lnTo>
                    <a:pt x="65074" y="74869"/>
                  </a:lnTo>
                  <a:lnTo>
                    <a:pt x="68620" y="95652"/>
                  </a:lnTo>
                  <a:lnTo>
                    <a:pt x="66432" y="111004"/>
                  </a:lnTo>
                  <a:lnTo>
                    <a:pt x="63874" y="117073"/>
                  </a:lnTo>
                  <a:lnTo>
                    <a:pt x="60757" y="121120"/>
                  </a:lnTo>
                  <a:lnTo>
                    <a:pt x="53530" y="125615"/>
                  </a:lnTo>
                  <a:lnTo>
                    <a:pt x="50333" y="125403"/>
                  </a:lnTo>
                  <a:lnTo>
                    <a:pt x="47496" y="123851"/>
                  </a:lnTo>
                  <a:lnTo>
                    <a:pt x="44900" y="121404"/>
                  </a:lnTo>
                  <a:lnTo>
                    <a:pt x="41245" y="97736"/>
                  </a:lnTo>
                  <a:lnTo>
                    <a:pt x="50275" y="53799"/>
                  </a:lnTo>
                  <a:lnTo>
                    <a:pt x="64394" y="30078"/>
                  </a:lnTo>
                  <a:lnTo>
                    <a:pt x="81723" y="14597"/>
                  </a:lnTo>
                  <a:lnTo>
                    <a:pt x="115906" y="2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26"/>
            <p:cNvSpPr/>
            <p:nvPr>
              <p:custDataLst>
                <p:tags r:id="rId36"/>
              </p:custDataLst>
            </p:nvPr>
          </p:nvSpPr>
          <p:spPr>
            <a:xfrm>
              <a:off x="3486150" y="768350"/>
              <a:ext cx="78503" cy="196851"/>
            </a:xfrm>
            <a:custGeom>
              <a:avLst/>
              <a:gdLst/>
              <a:ahLst/>
              <a:cxnLst/>
              <a:rect l="0" t="0" r="0" b="0"/>
              <a:pathLst>
                <a:path w="78503" h="196851">
                  <a:moveTo>
                    <a:pt x="63500" y="0"/>
                  </a:moveTo>
                  <a:lnTo>
                    <a:pt x="63500" y="0"/>
                  </a:lnTo>
                  <a:lnTo>
                    <a:pt x="28146" y="3371"/>
                  </a:lnTo>
                  <a:lnTo>
                    <a:pt x="7164" y="8838"/>
                  </a:lnTo>
                  <a:lnTo>
                    <a:pt x="3365" y="12242"/>
                  </a:lnTo>
                  <a:lnTo>
                    <a:pt x="1538" y="16628"/>
                  </a:lnTo>
                  <a:lnTo>
                    <a:pt x="1025" y="21669"/>
                  </a:lnTo>
                  <a:lnTo>
                    <a:pt x="4218" y="31032"/>
                  </a:lnTo>
                  <a:lnTo>
                    <a:pt x="39585" y="70902"/>
                  </a:lnTo>
                  <a:lnTo>
                    <a:pt x="68889" y="107295"/>
                  </a:lnTo>
                  <a:lnTo>
                    <a:pt x="76478" y="125768"/>
                  </a:lnTo>
                  <a:lnTo>
                    <a:pt x="78502" y="134645"/>
                  </a:lnTo>
                  <a:lnTo>
                    <a:pt x="77029" y="142680"/>
                  </a:lnTo>
                  <a:lnTo>
                    <a:pt x="67867" y="157252"/>
                  </a:lnTo>
                  <a:lnTo>
                    <a:pt x="46841" y="17735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27"/>
            <p:cNvSpPr/>
            <p:nvPr>
              <p:custDataLst>
                <p:tags r:id="rId37"/>
              </p:custDataLst>
            </p:nvPr>
          </p:nvSpPr>
          <p:spPr>
            <a:xfrm>
              <a:off x="1574800" y="1009650"/>
              <a:ext cx="2089151" cy="260351"/>
            </a:xfrm>
            <a:custGeom>
              <a:avLst/>
              <a:gdLst/>
              <a:ahLst/>
              <a:cxnLst/>
              <a:rect l="0" t="0" r="0" b="0"/>
              <a:pathLst>
                <a:path w="2089151" h="260351">
                  <a:moveTo>
                    <a:pt x="0" y="260350"/>
                  </a:moveTo>
                  <a:lnTo>
                    <a:pt x="0" y="260350"/>
                  </a:lnTo>
                  <a:lnTo>
                    <a:pt x="33945" y="260350"/>
                  </a:lnTo>
                  <a:lnTo>
                    <a:pt x="69885" y="260350"/>
                  </a:lnTo>
                  <a:lnTo>
                    <a:pt x="94567" y="259644"/>
                  </a:lnTo>
                  <a:lnTo>
                    <a:pt x="123017" y="258469"/>
                  </a:lnTo>
                  <a:lnTo>
                    <a:pt x="153978" y="256979"/>
                  </a:lnTo>
                  <a:lnTo>
                    <a:pt x="190846" y="254575"/>
                  </a:lnTo>
                  <a:lnTo>
                    <a:pt x="231653" y="251561"/>
                  </a:lnTo>
                  <a:lnTo>
                    <a:pt x="275085" y="248141"/>
                  </a:lnTo>
                  <a:lnTo>
                    <a:pt x="323796" y="243744"/>
                  </a:lnTo>
                  <a:lnTo>
                    <a:pt x="376025" y="238696"/>
                  </a:lnTo>
                  <a:lnTo>
                    <a:pt x="430600" y="233214"/>
                  </a:lnTo>
                  <a:lnTo>
                    <a:pt x="493089" y="226031"/>
                  </a:lnTo>
                  <a:lnTo>
                    <a:pt x="560854" y="217715"/>
                  </a:lnTo>
                  <a:lnTo>
                    <a:pt x="632136" y="208644"/>
                  </a:lnTo>
                  <a:lnTo>
                    <a:pt x="706468" y="198362"/>
                  </a:lnTo>
                  <a:lnTo>
                    <a:pt x="782834" y="187275"/>
                  </a:lnTo>
                  <a:lnTo>
                    <a:pt x="860556" y="175650"/>
                  </a:lnTo>
                  <a:lnTo>
                    <a:pt x="937771" y="164372"/>
                  </a:lnTo>
                  <a:lnTo>
                    <a:pt x="1014647" y="153326"/>
                  </a:lnTo>
                  <a:lnTo>
                    <a:pt x="1091298" y="142434"/>
                  </a:lnTo>
                  <a:lnTo>
                    <a:pt x="1169210" y="130939"/>
                  </a:lnTo>
                  <a:lnTo>
                    <a:pt x="1247962" y="119043"/>
                  </a:lnTo>
                  <a:lnTo>
                    <a:pt x="1327275" y="106879"/>
                  </a:lnTo>
                  <a:lnTo>
                    <a:pt x="1402022" y="96652"/>
                  </a:lnTo>
                  <a:lnTo>
                    <a:pt x="1473726" y="87718"/>
                  </a:lnTo>
                  <a:lnTo>
                    <a:pt x="1543401" y="79645"/>
                  </a:lnTo>
                  <a:lnTo>
                    <a:pt x="1606784" y="72147"/>
                  </a:lnTo>
                  <a:lnTo>
                    <a:pt x="1665972" y="65031"/>
                  </a:lnTo>
                  <a:lnTo>
                    <a:pt x="1722365" y="58171"/>
                  </a:lnTo>
                  <a:lnTo>
                    <a:pt x="1772660" y="52186"/>
                  </a:lnTo>
                  <a:lnTo>
                    <a:pt x="1818890" y="46785"/>
                  </a:lnTo>
                  <a:lnTo>
                    <a:pt x="1862410" y="41774"/>
                  </a:lnTo>
                  <a:lnTo>
                    <a:pt x="1901301" y="36316"/>
                  </a:lnTo>
                  <a:lnTo>
                    <a:pt x="1937107" y="30560"/>
                  </a:lnTo>
                  <a:lnTo>
                    <a:pt x="1970855" y="24607"/>
                  </a:lnTo>
                  <a:lnTo>
                    <a:pt x="1998997" y="19227"/>
                  </a:lnTo>
                  <a:lnTo>
                    <a:pt x="2045319" y="9486"/>
                  </a:lnTo>
                  <a:lnTo>
                    <a:pt x="2089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28"/>
            <p:cNvSpPr/>
            <p:nvPr>
              <p:custDataLst>
                <p:tags r:id="rId38"/>
              </p:custDataLst>
            </p:nvPr>
          </p:nvSpPr>
          <p:spPr>
            <a:xfrm>
              <a:off x="3746500" y="7937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29"/>
            <p:cNvSpPr/>
            <p:nvPr>
              <p:custDataLst>
                <p:tags r:id="rId39"/>
              </p:custDataLst>
            </p:nvPr>
          </p:nvSpPr>
          <p:spPr>
            <a:xfrm>
              <a:off x="3752850" y="939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130"/>
          <p:cNvSpPr/>
          <p:nvPr>
            <p:custDataLst>
              <p:tags r:id="rId1"/>
            </p:custDataLst>
          </p:nvPr>
        </p:nvSpPr>
        <p:spPr>
          <a:xfrm>
            <a:off x="2083656" y="1767118"/>
            <a:ext cx="361095" cy="379587"/>
          </a:xfrm>
          <a:custGeom>
            <a:avLst/>
            <a:gdLst/>
            <a:ahLst/>
            <a:cxnLst/>
            <a:rect l="0" t="0" r="0" b="0"/>
            <a:pathLst>
              <a:path w="361095" h="379587">
                <a:moveTo>
                  <a:pt x="43594" y="48982"/>
                </a:moveTo>
                <a:lnTo>
                  <a:pt x="43594" y="48982"/>
                </a:lnTo>
                <a:lnTo>
                  <a:pt x="48663" y="89075"/>
                </a:lnTo>
                <a:lnTo>
                  <a:pt x="54425" y="126870"/>
                </a:lnTo>
                <a:lnTo>
                  <a:pt x="58521" y="157447"/>
                </a:lnTo>
                <a:lnTo>
                  <a:pt x="60811" y="195496"/>
                </a:lnTo>
                <a:lnTo>
                  <a:pt x="61830" y="236160"/>
                </a:lnTo>
                <a:lnTo>
                  <a:pt x="62282" y="273048"/>
                </a:lnTo>
                <a:lnTo>
                  <a:pt x="60601" y="310139"/>
                </a:lnTo>
                <a:lnTo>
                  <a:pt x="57570" y="355432"/>
                </a:lnTo>
                <a:lnTo>
                  <a:pt x="56156" y="372154"/>
                </a:lnTo>
                <a:lnTo>
                  <a:pt x="53175" y="379586"/>
                </a:lnTo>
                <a:lnTo>
                  <a:pt x="51393" y="376629"/>
                </a:lnTo>
                <a:lnTo>
                  <a:pt x="41581" y="336397"/>
                </a:lnTo>
                <a:lnTo>
                  <a:pt x="34232" y="306544"/>
                </a:lnTo>
                <a:lnTo>
                  <a:pt x="26263" y="267406"/>
                </a:lnTo>
                <a:lnTo>
                  <a:pt x="19899" y="226022"/>
                </a:lnTo>
                <a:lnTo>
                  <a:pt x="14718" y="185522"/>
                </a:lnTo>
                <a:lnTo>
                  <a:pt x="10064" y="148707"/>
                </a:lnTo>
                <a:lnTo>
                  <a:pt x="3477" y="102989"/>
                </a:lnTo>
                <a:lnTo>
                  <a:pt x="0" y="55391"/>
                </a:lnTo>
                <a:lnTo>
                  <a:pt x="1194" y="21843"/>
                </a:lnTo>
                <a:lnTo>
                  <a:pt x="6102" y="7779"/>
                </a:lnTo>
                <a:lnTo>
                  <a:pt x="8016" y="4580"/>
                </a:lnTo>
                <a:lnTo>
                  <a:pt x="10703" y="3859"/>
                </a:lnTo>
                <a:lnTo>
                  <a:pt x="13906" y="4788"/>
                </a:lnTo>
                <a:lnTo>
                  <a:pt x="21227" y="10290"/>
                </a:lnTo>
                <a:lnTo>
                  <a:pt x="50155" y="49618"/>
                </a:lnTo>
                <a:lnTo>
                  <a:pt x="72380" y="91049"/>
                </a:lnTo>
                <a:lnTo>
                  <a:pt x="100159" y="123457"/>
                </a:lnTo>
                <a:lnTo>
                  <a:pt x="113184" y="131471"/>
                </a:lnTo>
                <a:lnTo>
                  <a:pt x="125323" y="134327"/>
                </a:lnTo>
                <a:lnTo>
                  <a:pt x="135422" y="133244"/>
                </a:lnTo>
                <a:lnTo>
                  <a:pt x="144614" y="124767"/>
                </a:lnTo>
                <a:lnTo>
                  <a:pt x="162013" y="92958"/>
                </a:lnTo>
                <a:lnTo>
                  <a:pt x="174674" y="49751"/>
                </a:lnTo>
                <a:lnTo>
                  <a:pt x="195551" y="7388"/>
                </a:lnTo>
                <a:lnTo>
                  <a:pt x="200031" y="2273"/>
                </a:lnTo>
                <a:lnTo>
                  <a:pt x="204373" y="0"/>
                </a:lnTo>
                <a:lnTo>
                  <a:pt x="206519" y="100"/>
                </a:lnTo>
                <a:lnTo>
                  <a:pt x="210785" y="2092"/>
                </a:lnTo>
                <a:lnTo>
                  <a:pt x="217153" y="10551"/>
                </a:lnTo>
                <a:lnTo>
                  <a:pt x="234650" y="54652"/>
                </a:lnTo>
                <a:lnTo>
                  <a:pt x="248840" y="98875"/>
                </a:lnTo>
                <a:lnTo>
                  <a:pt x="260403" y="134657"/>
                </a:lnTo>
                <a:lnTo>
                  <a:pt x="272598" y="174078"/>
                </a:lnTo>
                <a:lnTo>
                  <a:pt x="283192" y="213236"/>
                </a:lnTo>
                <a:lnTo>
                  <a:pt x="293310" y="248984"/>
                </a:lnTo>
                <a:lnTo>
                  <a:pt x="310200" y="288237"/>
                </a:lnTo>
                <a:lnTo>
                  <a:pt x="333286" y="332651"/>
                </a:lnTo>
                <a:lnTo>
                  <a:pt x="361094" y="3601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437"/>
          <p:cNvGrpSpPr/>
          <p:nvPr/>
        </p:nvGrpSpPr>
        <p:grpSpPr>
          <a:xfrm>
            <a:off x="3253248" y="1671764"/>
            <a:ext cx="800754" cy="292240"/>
            <a:chOff x="3253248" y="1671764"/>
            <a:chExt cx="800754" cy="292240"/>
          </a:xfrm>
        </p:grpSpPr>
        <p:sp>
          <p:nvSpPr>
            <p:cNvPr id="23" name="SMARTInkShape-2131"/>
            <p:cNvSpPr/>
            <p:nvPr>
              <p:custDataLst>
                <p:tags r:id="rId26"/>
              </p:custDataLst>
            </p:nvPr>
          </p:nvSpPr>
          <p:spPr>
            <a:xfrm>
              <a:off x="3253248" y="1727200"/>
              <a:ext cx="144027" cy="236804"/>
            </a:xfrm>
            <a:custGeom>
              <a:avLst/>
              <a:gdLst/>
              <a:ahLst/>
              <a:cxnLst/>
              <a:rect l="0" t="0" r="0" b="0"/>
              <a:pathLst>
                <a:path w="144027" h="236804">
                  <a:moveTo>
                    <a:pt x="137652" y="0"/>
                  </a:moveTo>
                  <a:lnTo>
                    <a:pt x="137652" y="0"/>
                  </a:lnTo>
                  <a:lnTo>
                    <a:pt x="96541" y="0"/>
                  </a:lnTo>
                  <a:lnTo>
                    <a:pt x="53164" y="706"/>
                  </a:lnTo>
                  <a:lnTo>
                    <a:pt x="31009" y="5775"/>
                  </a:lnTo>
                  <a:lnTo>
                    <a:pt x="4866" y="20394"/>
                  </a:lnTo>
                  <a:lnTo>
                    <a:pt x="2561" y="23474"/>
                  </a:lnTo>
                  <a:lnTo>
                    <a:pt x="0" y="30659"/>
                  </a:lnTo>
                  <a:lnTo>
                    <a:pt x="3426" y="52544"/>
                  </a:lnTo>
                  <a:lnTo>
                    <a:pt x="17074" y="99387"/>
                  </a:lnTo>
                  <a:lnTo>
                    <a:pt x="22985" y="113427"/>
                  </a:lnTo>
                  <a:lnTo>
                    <a:pt x="25070" y="112031"/>
                  </a:lnTo>
                  <a:lnTo>
                    <a:pt x="26614" y="110670"/>
                  </a:lnTo>
                  <a:lnTo>
                    <a:pt x="38900" y="108756"/>
                  </a:lnTo>
                  <a:lnTo>
                    <a:pt x="79869" y="116859"/>
                  </a:lnTo>
                  <a:lnTo>
                    <a:pt x="102736" y="126268"/>
                  </a:lnTo>
                  <a:lnTo>
                    <a:pt x="124013" y="144736"/>
                  </a:lnTo>
                  <a:lnTo>
                    <a:pt x="140353" y="168081"/>
                  </a:lnTo>
                  <a:lnTo>
                    <a:pt x="144026" y="182653"/>
                  </a:lnTo>
                  <a:lnTo>
                    <a:pt x="142602" y="196185"/>
                  </a:lnTo>
                  <a:lnTo>
                    <a:pt x="137265" y="209254"/>
                  </a:lnTo>
                  <a:lnTo>
                    <a:pt x="122956" y="225141"/>
                  </a:lnTo>
                  <a:lnTo>
                    <a:pt x="101939" y="235415"/>
                  </a:lnTo>
                  <a:lnTo>
                    <a:pt x="87913" y="236803"/>
                  </a:lnTo>
                  <a:lnTo>
                    <a:pt x="61661" y="231945"/>
                  </a:lnTo>
                  <a:lnTo>
                    <a:pt x="36052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32"/>
            <p:cNvSpPr/>
            <p:nvPr>
              <p:custDataLst>
                <p:tags r:id="rId27"/>
              </p:custDataLst>
            </p:nvPr>
          </p:nvSpPr>
          <p:spPr>
            <a:xfrm>
              <a:off x="3474234" y="1752600"/>
              <a:ext cx="18267" cy="38101"/>
            </a:xfrm>
            <a:custGeom>
              <a:avLst/>
              <a:gdLst/>
              <a:ahLst/>
              <a:cxnLst/>
              <a:rect l="0" t="0" r="0" b="0"/>
              <a:pathLst>
                <a:path w="18267" h="38101">
                  <a:moveTo>
                    <a:pt x="18266" y="0"/>
                  </a:moveTo>
                  <a:lnTo>
                    <a:pt x="18266" y="0"/>
                  </a:lnTo>
                  <a:lnTo>
                    <a:pt x="8153" y="0"/>
                  </a:lnTo>
                  <a:lnTo>
                    <a:pt x="5174" y="706"/>
                  </a:lnTo>
                  <a:lnTo>
                    <a:pt x="3188" y="1881"/>
                  </a:lnTo>
                  <a:lnTo>
                    <a:pt x="1864" y="3371"/>
                  </a:lnTo>
                  <a:lnTo>
                    <a:pt x="393" y="8789"/>
                  </a:lnTo>
                  <a:lnTo>
                    <a:pt x="0" y="12209"/>
                  </a:lnTo>
                  <a:lnTo>
                    <a:pt x="3327" y="21654"/>
                  </a:lnTo>
                  <a:lnTo>
                    <a:pt x="11916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33"/>
            <p:cNvSpPr/>
            <p:nvPr>
              <p:custDataLst>
                <p:tags r:id="rId28"/>
              </p:custDataLst>
            </p:nvPr>
          </p:nvSpPr>
          <p:spPr>
            <a:xfrm>
              <a:off x="3481565" y="1885950"/>
              <a:ext cx="17286" cy="6351"/>
            </a:xfrm>
            <a:custGeom>
              <a:avLst/>
              <a:gdLst/>
              <a:ahLst/>
              <a:cxnLst/>
              <a:rect l="0" t="0" r="0" b="0"/>
              <a:pathLst>
                <a:path w="1728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728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34"/>
            <p:cNvSpPr/>
            <p:nvPr>
              <p:custDataLst>
                <p:tags r:id="rId29"/>
              </p:custDataLst>
            </p:nvPr>
          </p:nvSpPr>
          <p:spPr>
            <a:xfrm>
              <a:off x="3674829" y="1671764"/>
              <a:ext cx="151203" cy="266771"/>
            </a:xfrm>
            <a:custGeom>
              <a:avLst/>
              <a:gdLst/>
              <a:ahLst/>
              <a:cxnLst/>
              <a:rect l="0" t="0" r="0" b="0"/>
              <a:pathLst>
                <a:path w="151203" h="266771">
                  <a:moveTo>
                    <a:pt x="8171" y="36386"/>
                  </a:moveTo>
                  <a:lnTo>
                    <a:pt x="8171" y="36386"/>
                  </a:lnTo>
                  <a:lnTo>
                    <a:pt x="1429" y="33015"/>
                  </a:lnTo>
                  <a:lnTo>
                    <a:pt x="148" y="31316"/>
                  </a:lnTo>
                  <a:lnTo>
                    <a:pt x="0" y="29478"/>
                  </a:lnTo>
                  <a:lnTo>
                    <a:pt x="1718" y="25555"/>
                  </a:lnTo>
                  <a:lnTo>
                    <a:pt x="4832" y="21459"/>
                  </a:lnTo>
                  <a:lnTo>
                    <a:pt x="17294" y="11816"/>
                  </a:lnTo>
                  <a:lnTo>
                    <a:pt x="37763" y="3392"/>
                  </a:lnTo>
                  <a:lnTo>
                    <a:pt x="75034" y="0"/>
                  </a:lnTo>
                  <a:lnTo>
                    <a:pt x="95508" y="2105"/>
                  </a:lnTo>
                  <a:lnTo>
                    <a:pt x="103790" y="5771"/>
                  </a:lnTo>
                  <a:lnTo>
                    <a:pt x="116755" y="17370"/>
                  </a:lnTo>
                  <a:lnTo>
                    <a:pt x="123459" y="33814"/>
                  </a:lnTo>
                  <a:lnTo>
                    <a:pt x="125246" y="43138"/>
                  </a:lnTo>
                  <a:lnTo>
                    <a:pt x="119706" y="62905"/>
                  </a:lnTo>
                  <a:lnTo>
                    <a:pt x="90357" y="108369"/>
                  </a:lnTo>
                  <a:lnTo>
                    <a:pt x="72974" y="124115"/>
                  </a:lnTo>
                  <a:lnTo>
                    <a:pt x="60954" y="130646"/>
                  </a:lnTo>
                  <a:lnTo>
                    <a:pt x="61704" y="130976"/>
                  </a:lnTo>
                  <a:lnTo>
                    <a:pt x="87230" y="137353"/>
                  </a:lnTo>
                  <a:lnTo>
                    <a:pt x="112578" y="148931"/>
                  </a:lnTo>
                  <a:lnTo>
                    <a:pt x="133416" y="169608"/>
                  </a:lnTo>
                  <a:lnTo>
                    <a:pt x="144033" y="185436"/>
                  </a:lnTo>
                  <a:lnTo>
                    <a:pt x="151202" y="213585"/>
                  </a:lnTo>
                  <a:lnTo>
                    <a:pt x="147235" y="230147"/>
                  </a:lnTo>
                  <a:lnTo>
                    <a:pt x="138416" y="243857"/>
                  </a:lnTo>
                  <a:lnTo>
                    <a:pt x="121551" y="258804"/>
                  </a:lnTo>
                  <a:lnTo>
                    <a:pt x="109362" y="265296"/>
                  </a:lnTo>
                  <a:lnTo>
                    <a:pt x="98771" y="266770"/>
                  </a:lnTo>
                  <a:lnTo>
                    <a:pt x="84371" y="264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35"/>
            <p:cNvSpPr/>
            <p:nvPr>
              <p:custDataLst>
                <p:tags r:id="rId30"/>
              </p:custDataLst>
            </p:nvPr>
          </p:nvSpPr>
          <p:spPr>
            <a:xfrm>
              <a:off x="3934728" y="1690244"/>
              <a:ext cx="119274" cy="229876"/>
            </a:xfrm>
            <a:custGeom>
              <a:avLst/>
              <a:gdLst/>
              <a:ahLst/>
              <a:cxnLst/>
              <a:rect l="0" t="0" r="0" b="0"/>
              <a:pathLst>
                <a:path w="119274" h="229876">
                  <a:moveTo>
                    <a:pt x="84822" y="11556"/>
                  </a:moveTo>
                  <a:lnTo>
                    <a:pt x="84822" y="11556"/>
                  </a:lnTo>
                  <a:lnTo>
                    <a:pt x="84822" y="2718"/>
                  </a:lnTo>
                  <a:lnTo>
                    <a:pt x="83410" y="1430"/>
                  </a:lnTo>
                  <a:lnTo>
                    <a:pt x="78080" y="0"/>
                  </a:lnTo>
                  <a:lnTo>
                    <a:pt x="69125" y="3127"/>
                  </a:lnTo>
                  <a:lnTo>
                    <a:pt x="57385" y="11338"/>
                  </a:lnTo>
                  <a:lnTo>
                    <a:pt x="35613" y="37910"/>
                  </a:lnTo>
                  <a:lnTo>
                    <a:pt x="16149" y="80591"/>
                  </a:lnTo>
                  <a:lnTo>
                    <a:pt x="5852" y="112559"/>
                  </a:lnTo>
                  <a:lnTo>
                    <a:pt x="335" y="145581"/>
                  </a:lnTo>
                  <a:lnTo>
                    <a:pt x="0" y="176956"/>
                  </a:lnTo>
                  <a:lnTo>
                    <a:pt x="6907" y="202660"/>
                  </a:lnTo>
                  <a:lnTo>
                    <a:pt x="18913" y="220198"/>
                  </a:lnTo>
                  <a:lnTo>
                    <a:pt x="26066" y="226851"/>
                  </a:lnTo>
                  <a:lnTo>
                    <a:pt x="35068" y="229875"/>
                  </a:lnTo>
                  <a:lnTo>
                    <a:pt x="56359" y="229472"/>
                  </a:lnTo>
                  <a:lnTo>
                    <a:pt x="78051" y="218945"/>
                  </a:lnTo>
                  <a:lnTo>
                    <a:pt x="97335" y="201801"/>
                  </a:lnTo>
                  <a:lnTo>
                    <a:pt x="110609" y="180070"/>
                  </a:lnTo>
                  <a:lnTo>
                    <a:pt x="119273" y="137294"/>
                  </a:lnTo>
                  <a:lnTo>
                    <a:pt x="117537" y="105305"/>
                  </a:lnTo>
                  <a:lnTo>
                    <a:pt x="106745" y="63087"/>
                  </a:lnTo>
                  <a:lnTo>
                    <a:pt x="101554" y="52260"/>
                  </a:lnTo>
                  <a:lnTo>
                    <a:pt x="95271" y="45042"/>
                  </a:lnTo>
                  <a:lnTo>
                    <a:pt x="80764" y="37022"/>
                  </a:lnTo>
                  <a:lnTo>
                    <a:pt x="53072" y="30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38"/>
          <p:cNvGrpSpPr/>
          <p:nvPr/>
        </p:nvGrpSpPr>
        <p:grpSpPr>
          <a:xfrm>
            <a:off x="4279900" y="1535447"/>
            <a:ext cx="1873251" cy="469958"/>
            <a:chOff x="4279900" y="1535447"/>
            <a:chExt cx="1873251" cy="469958"/>
          </a:xfrm>
        </p:grpSpPr>
        <p:sp>
          <p:nvSpPr>
            <p:cNvPr id="29" name="SMARTInkShape-2136"/>
            <p:cNvSpPr/>
            <p:nvPr>
              <p:custDataLst>
                <p:tags r:id="rId18"/>
              </p:custDataLst>
            </p:nvPr>
          </p:nvSpPr>
          <p:spPr>
            <a:xfrm>
              <a:off x="4279900" y="17970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2"/>
                  </a:lnTo>
                  <a:lnTo>
                    <a:pt x="21341" y="29703"/>
                  </a:lnTo>
                  <a:lnTo>
                    <a:pt x="59005" y="18444"/>
                  </a:lnTo>
                  <a:lnTo>
                    <a:pt x="106618" y="8052"/>
                  </a:lnTo>
                  <a:lnTo>
                    <a:pt x="146360" y="238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37"/>
            <p:cNvSpPr/>
            <p:nvPr>
              <p:custDataLst>
                <p:tags r:id="rId19"/>
              </p:custDataLst>
            </p:nvPr>
          </p:nvSpPr>
          <p:spPr>
            <a:xfrm>
              <a:off x="4743450" y="1582033"/>
              <a:ext cx="127001" cy="286331"/>
            </a:xfrm>
            <a:custGeom>
              <a:avLst/>
              <a:gdLst/>
              <a:ahLst/>
              <a:cxnLst/>
              <a:rect l="0" t="0" r="0" b="0"/>
              <a:pathLst>
                <a:path w="127001" h="286331">
                  <a:moveTo>
                    <a:pt x="127000" y="5467"/>
                  </a:moveTo>
                  <a:lnTo>
                    <a:pt x="127000" y="5467"/>
                  </a:lnTo>
                  <a:lnTo>
                    <a:pt x="116065" y="0"/>
                  </a:lnTo>
                  <a:lnTo>
                    <a:pt x="104710" y="2750"/>
                  </a:lnTo>
                  <a:lnTo>
                    <a:pt x="87940" y="14775"/>
                  </a:lnTo>
                  <a:lnTo>
                    <a:pt x="62605" y="55832"/>
                  </a:lnTo>
                  <a:lnTo>
                    <a:pt x="47345" y="90176"/>
                  </a:lnTo>
                  <a:lnTo>
                    <a:pt x="34918" y="128958"/>
                  </a:lnTo>
                  <a:lnTo>
                    <a:pt x="26103" y="168302"/>
                  </a:lnTo>
                  <a:lnTo>
                    <a:pt x="22185" y="204603"/>
                  </a:lnTo>
                  <a:lnTo>
                    <a:pt x="23350" y="246660"/>
                  </a:lnTo>
                  <a:lnTo>
                    <a:pt x="32014" y="266475"/>
                  </a:lnTo>
                  <a:lnTo>
                    <a:pt x="38276" y="274722"/>
                  </a:lnTo>
                  <a:lnTo>
                    <a:pt x="52760" y="283886"/>
                  </a:lnTo>
                  <a:lnTo>
                    <a:pt x="60573" y="286330"/>
                  </a:lnTo>
                  <a:lnTo>
                    <a:pt x="68604" y="285842"/>
                  </a:lnTo>
                  <a:lnTo>
                    <a:pt x="85054" y="279656"/>
                  </a:lnTo>
                  <a:lnTo>
                    <a:pt x="98009" y="267969"/>
                  </a:lnTo>
                  <a:lnTo>
                    <a:pt x="107060" y="253368"/>
                  </a:lnTo>
                  <a:lnTo>
                    <a:pt x="111082" y="237471"/>
                  </a:lnTo>
                  <a:lnTo>
                    <a:pt x="110038" y="229986"/>
                  </a:lnTo>
                  <a:lnTo>
                    <a:pt x="103233" y="216026"/>
                  </a:lnTo>
                  <a:lnTo>
                    <a:pt x="89391" y="204647"/>
                  </a:lnTo>
                  <a:lnTo>
                    <a:pt x="70774" y="196297"/>
                  </a:lnTo>
                  <a:lnTo>
                    <a:pt x="37904" y="192302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38"/>
            <p:cNvSpPr/>
            <p:nvPr>
              <p:custDataLst>
                <p:tags r:id="rId20"/>
              </p:custDataLst>
            </p:nvPr>
          </p:nvSpPr>
          <p:spPr>
            <a:xfrm>
              <a:off x="5013429" y="1593850"/>
              <a:ext cx="9422" cy="57151"/>
            </a:xfrm>
            <a:custGeom>
              <a:avLst/>
              <a:gdLst/>
              <a:ahLst/>
              <a:cxnLst/>
              <a:rect l="0" t="0" r="0" b="0"/>
              <a:pathLst>
                <a:path w="9422" h="57151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1882"/>
                  </a:lnTo>
                  <a:lnTo>
                    <a:pt x="582" y="3371"/>
                  </a:lnTo>
                  <a:lnTo>
                    <a:pt x="0" y="6481"/>
                  </a:lnTo>
                  <a:lnTo>
                    <a:pt x="9421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39"/>
            <p:cNvSpPr/>
            <p:nvPr>
              <p:custDataLst>
                <p:tags r:id="rId21"/>
              </p:custDataLst>
            </p:nvPr>
          </p:nvSpPr>
          <p:spPr>
            <a:xfrm>
              <a:off x="5016500" y="1803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40"/>
            <p:cNvSpPr/>
            <p:nvPr>
              <p:custDataLst>
                <p:tags r:id="rId22"/>
              </p:custDataLst>
            </p:nvPr>
          </p:nvSpPr>
          <p:spPr>
            <a:xfrm>
              <a:off x="5181600" y="1545338"/>
              <a:ext cx="113205" cy="294034"/>
            </a:xfrm>
            <a:custGeom>
              <a:avLst/>
              <a:gdLst/>
              <a:ahLst/>
              <a:cxnLst/>
              <a:rect l="0" t="0" r="0" b="0"/>
              <a:pathLst>
                <a:path w="113205" h="294034">
                  <a:moveTo>
                    <a:pt x="0" y="23112"/>
                  </a:moveTo>
                  <a:lnTo>
                    <a:pt x="0" y="23112"/>
                  </a:lnTo>
                  <a:lnTo>
                    <a:pt x="17676" y="5435"/>
                  </a:lnTo>
                  <a:lnTo>
                    <a:pt x="27611" y="1145"/>
                  </a:lnTo>
                  <a:lnTo>
                    <a:pt x="33225" y="0"/>
                  </a:lnTo>
                  <a:lnTo>
                    <a:pt x="45105" y="2492"/>
                  </a:lnTo>
                  <a:lnTo>
                    <a:pt x="51237" y="5132"/>
                  </a:lnTo>
                  <a:lnTo>
                    <a:pt x="69979" y="22332"/>
                  </a:lnTo>
                  <a:lnTo>
                    <a:pt x="75081" y="41110"/>
                  </a:lnTo>
                  <a:lnTo>
                    <a:pt x="74292" y="62861"/>
                  </a:lnTo>
                  <a:lnTo>
                    <a:pt x="65208" y="94234"/>
                  </a:lnTo>
                  <a:lnTo>
                    <a:pt x="40860" y="132397"/>
                  </a:lnTo>
                  <a:lnTo>
                    <a:pt x="33917" y="138711"/>
                  </a:lnTo>
                  <a:lnTo>
                    <a:pt x="29891" y="141517"/>
                  </a:lnTo>
                  <a:lnTo>
                    <a:pt x="29805" y="142265"/>
                  </a:lnTo>
                  <a:lnTo>
                    <a:pt x="30453" y="142764"/>
                  </a:lnTo>
                  <a:lnTo>
                    <a:pt x="69237" y="161015"/>
                  </a:lnTo>
                  <a:lnTo>
                    <a:pt x="106893" y="197557"/>
                  </a:lnTo>
                  <a:lnTo>
                    <a:pt x="112655" y="215884"/>
                  </a:lnTo>
                  <a:lnTo>
                    <a:pt x="113204" y="225710"/>
                  </a:lnTo>
                  <a:lnTo>
                    <a:pt x="108168" y="244154"/>
                  </a:lnTo>
                  <a:lnTo>
                    <a:pt x="98169" y="261053"/>
                  </a:lnTo>
                  <a:lnTo>
                    <a:pt x="77378" y="281055"/>
                  </a:lnTo>
                  <a:lnTo>
                    <a:pt x="57499" y="291372"/>
                  </a:lnTo>
                  <a:lnTo>
                    <a:pt x="44605" y="294033"/>
                  </a:lnTo>
                  <a:lnTo>
                    <a:pt x="41025" y="292626"/>
                  </a:lnTo>
                  <a:lnTo>
                    <a:pt x="39344" y="289572"/>
                  </a:lnTo>
                  <a:lnTo>
                    <a:pt x="38100" y="277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41"/>
            <p:cNvSpPr/>
            <p:nvPr>
              <p:custDataLst>
                <p:tags r:id="rId23"/>
              </p:custDataLst>
            </p:nvPr>
          </p:nvSpPr>
          <p:spPr>
            <a:xfrm>
              <a:off x="5395218" y="1535447"/>
              <a:ext cx="148839" cy="275669"/>
            </a:xfrm>
            <a:custGeom>
              <a:avLst/>
              <a:gdLst/>
              <a:ahLst/>
              <a:cxnLst/>
              <a:rect l="0" t="0" r="0" b="0"/>
              <a:pathLst>
                <a:path w="148839" h="275669">
                  <a:moveTo>
                    <a:pt x="103882" y="33003"/>
                  </a:moveTo>
                  <a:lnTo>
                    <a:pt x="103882" y="33003"/>
                  </a:lnTo>
                  <a:lnTo>
                    <a:pt x="103882" y="22890"/>
                  </a:lnTo>
                  <a:lnTo>
                    <a:pt x="100119" y="14162"/>
                  </a:lnTo>
                  <a:lnTo>
                    <a:pt x="93743" y="6285"/>
                  </a:lnTo>
                  <a:lnTo>
                    <a:pt x="86206" y="432"/>
                  </a:lnTo>
                  <a:lnTo>
                    <a:pt x="82220" y="0"/>
                  </a:lnTo>
                  <a:lnTo>
                    <a:pt x="74028" y="3283"/>
                  </a:lnTo>
                  <a:lnTo>
                    <a:pt x="54742" y="23178"/>
                  </a:lnTo>
                  <a:lnTo>
                    <a:pt x="31152" y="68270"/>
                  </a:lnTo>
                  <a:lnTo>
                    <a:pt x="16524" y="108179"/>
                  </a:lnTo>
                  <a:lnTo>
                    <a:pt x="5084" y="150376"/>
                  </a:lnTo>
                  <a:lnTo>
                    <a:pt x="0" y="190296"/>
                  </a:lnTo>
                  <a:lnTo>
                    <a:pt x="3384" y="221680"/>
                  </a:lnTo>
                  <a:lnTo>
                    <a:pt x="12650" y="245976"/>
                  </a:lnTo>
                  <a:lnTo>
                    <a:pt x="26175" y="263830"/>
                  </a:lnTo>
                  <a:lnTo>
                    <a:pt x="45356" y="273176"/>
                  </a:lnTo>
                  <a:lnTo>
                    <a:pt x="56398" y="275668"/>
                  </a:lnTo>
                  <a:lnTo>
                    <a:pt x="81836" y="269030"/>
                  </a:lnTo>
                  <a:lnTo>
                    <a:pt x="95535" y="262321"/>
                  </a:lnTo>
                  <a:lnTo>
                    <a:pt x="118282" y="239815"/>
                  </a:lnTo>
                  <a:lnTo>
                    <a:pt x="128298" y="225911"/>
                  </a:lnTo>
                  <a:lnTo>
                    <a:pt x="141310" y="187884"/>
                  </a:lnTo>
                  <a:lnTo>
                    <a:pt x="148033" y="142056"/>
                  </a:lnTo>
                  <a:lnTo>
                    <a:pt x="148838" y="116994"/>
                  </a:lnTo>
                  <a:lnTo>
                    <a:pt x="145735" y="71038"/>
                  </a:lnTo>
                  <a:lnTo>
                    <a:pt x="134948" y="41205"/>
                  </a:lnTo>
                  <a:lnTo>
                    <a:pt x="127415" y="32121"/>
                  </a:lnTo>
                  <a:lnTo>
                    <a:pt x="109637" y="22028"/>
                  </a:lnTo>
                  <a:lnTo>
                    <a:pt x="100663" y="21453"/>
                  </a:lnTo>
                  <a:lnTo>
                    <a:pt x="83166" y="26458"/>
                  </a:lnTo>
                  <a:lnTo>
                    <a:pt x="78077" y="31462"/>
                  </a:lnTo>
                  <a:lnTo>
                    <a:pt x="75390" y="37620"/>
                  </a:lnTo>
                  <a:lnTo>
                    <a:pt x="72132" y="58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42"/>
            <p:cNvSpPr/>
            <p:nvPr>
              <p:custDataLst>
                <p:tags r:id="rId24"/>
              </p:custDataLst>
            </p:nvPr>
          </p:nvSpPr>
          <p:spPr>
            <a:xfrm>
              <a:off x="5969005" y="1595593"/>
              <a:ext cx="184146" cy="157008"/>
            </a:xfrm>
            <a:custGeom>
              <a:avLst/>
              <a:gdLst/>
              <a:ahLst/>
              <a:cxnLst/>
              <a:rect l="0" t="0" r="0" b="0"/>
              <a:pathLst>
                <a:path w="184146" h="157008">
                  <a:moveTo>
                    <a:pt x="6345" y="30007"/>
                  </a:moveTo>
                  <a:lnTo>
                    <a:pt x="6345" y="30007"/>
                  </a:lnTo>
                  <a:lnTo>
                    <a:pt x="6344" y="26636"/>
                  </a:lnTo>
                  <a:lnTo>
                    <a:pt x="5640" y="25643"/>
                  </a:lnTo>
                  <a:lnTo>
                    <a:pt x="4463" y="24981"/>
                  </a:lnTo>
                  <a:lnTo>
                    <a:pt x="2974" y="24540"/>
                  </a:lnTo>
                  <a:lnTo>
                    <a:pt x="1981" y="27068"/>
                  </a:lnTo>
                  <a:lnTo>
                    <a:pt x="257" y="69201"/>
                  </a:lnTo>
                  <a:lnTo>
                    <a:pt x="71" y="106531"/>
                  </a:lnTo>
                  <a:lnTo>
                    <a:pt x="0" y="146013"/>
                  </a:lnTo>
                  <a:lnTo>
                    <a:pt x="3367" y="125813"/>
                  </a:lnTo>
                  <a:lnTo>
                    <a:pt x="16601" y="78277"/>
                  </a:lnTo>
                  <a:lnTo>
                    <a:pt x="32196" y="33020"/>
                  </a:lnTo>
                  <a:lnTo>
                    <a:pt x="45363" y="13339"/>
                  </a:lnTo>
                  <a:lnTo>
                    <a:pt x="51438" y="8488"/>
                  </a:lnTo>
                  <a:lnTo>
                    <a:pt x="54752" y="10016"/>
                  </a:lnTo>
                  <a:lnTo>
                    <a:pt x="62195" y="19241"/>
                  </a:lnTo>
                  <a:lnTo>
                    <a:pt x="75745" y="63126"/>
                  </a:lnTo>
                  <a:lnTo>
                    <a:pt x="78817" y="80710"/>
                  </a:lnTo>
                  <a:lnTo>
                    <a:pt x="76680" y="97196"/>
                  </a:lnTo>
                  <a:lnTo>
                    <a:pt x="77224" y="96672"/>
                  </a:lnTo>
                  <a:lnTo>
                    <a:pt x="93535" y="57761"/>
                  </a:lnTo>
                  <a:lnTo>
                    <a:pt x="114180" y="24590"/>
                  </a:lnTo>
                  <a:lnTo>
                    <a:pt x="130002" y="7844"/>
                  </a:lnTo>
                  <a:lnTo>
                    <a:pt x="137467" y="3237"/>
                  </a:lnTo>
                  <a:lnTo>
                    <a:pt x="151404" y="0"/>
                  </a:lnTo>
                  <a:lnTo>
                    <a:pt x="156673" y="2241"/>
                  </a:lnTo>
                  <a:lnTo>
                    <a:pt x="164409" y="12257"/>
                  </a:lnTo>
                  <a:lnTo>
                    <a:pt x="174419" y="57598"/>
                  </a:lnTo>
                  <a:lnTo>
                    <a:pt x="177500" y="102466"/>
                  </a:lnTo>
                  <a:lnTo>
                    <a:pt x="184145" y="157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43"/>
            <p:cNvSpPr/>
            <p:nvPr>
              <p:custDataLst>
                <p:tags r:id="rId25"/>
              </p:custDataLst>
            </p:nvPr>
          </p:nvSpPr>
          <p:spPr>
            <a:xfrm>
              <a:off x="5715392" y="1606923"/>
              <a:ext cx="106298" cy="398482"/>
            </a:xfrm>
            <a:custGeom>
              <a:avLst/>
              <a:gdLst/>
              <a:ahLst/>
              <a:cxnLst/>
              <a:rect l="0" t="0" r="0" b="0"/>
              <a:pathLst>
                <a:path w="106298" h="398482">
                  <a:moveTo>
                    <a:pt x="5958" y="177427"/>
                  </a:moveTo>
                  <a:lnTo>
                    <a:pt x="5958" y="177427"/>
                  </a:lnTo>
                  <a:lnTo>
                    <a:pt x="932" y="220753"/>
                  </a:lnTo>
                  <a:lnTo>
                    <a:pt x="0" y="261526"/>
                  </a:lnTo>
                  <a:lnTo>
                    <a:pt x="3487" y="306767"/>
                  </a:lnTo>
                  <a:lnTo>
                    <a:pt x="11576" y="352157"/>
                  </a:lnTo>
                  <a:lnTo>
                    <a:pt x="18243" y="398481"/>
                  </a:lnTo>
                  <a:lnTo>
                    <a:pt x="18576" y="366201"/>
                  </a:lnTo>
                  <a:lnTo>
                    <a:pt x="18622" y="333058"/>
                  </a:lnTo>
                  <a:lnTo>
                    <a:pt x="18634" y="310814"/>
                  </a:lnTo>
                  <a:lnTo>
                    <a:pt x="18642" y="285402"/>
                  </a:lnTo>
                  <a:lnTo>
                    <a:pt x="18648" y="257877"/>
                  </a:lnTo>
                  <a:lnTo>
                    <a:pt x="20062" y="228238"/>
                  </a:lnTo>
                  <a:lnTo>
                    <a:pt x="22416" y="197190"/>
                  </a:lnTo>
                  <a:lnTo>
                    <a:pt x="25396" y="165202"/>
                  </a:lnTo>
                  <a:lnTo>
                    <a:pt x="29500" y="135410"/>
                  </a:lnTo>
                  <a:lnTo>
                    <a:pt x="34353" y="107083"/>
                  </a:lnTo>
                  <a:lnTo>
                    <a:pt x="39705" y="79731"/>
                  </a:lnTo>
                  <a:lnTo>
                    <a:pt x="49413" y="41814"/>
                  </a:lnTo>
                  <a:lnTo>
                    <a:pt x="63774" y="4589"/>
                  </a:lnTo>
                  <a:lnTo>
                    <a:pt x="67785" y="1524"/>
                  </a:lnTo>
                  <a:lnTo>
                    <a:pt x="72576" y="186"/>
                  </a:lnTo>
                  <a:lnTo>
                    <a:pt x="77887" y="0"/>
                  </a:lnTo>
                  <a:lnTo>
                    <a:pt x="82838" y="3403"/>
                  </a:lnTo>
                  <a:lnTo>
                    <a:pt x="92103" y="16592"/>
                  </a:lnTo>
                  <a:lnTo>
                    <a:pt x="105252" y="53964"/>
                  </a:lnTo>
                  <a:lnTo>
                    <a:pt x="106297" y="80927"/>
                  </a:lnTo>
                  <a:lnTo>
                    <a:pt x="97071" y="118025"/>
                  </a:lnTo>
                  <a:lnTo>
                    <a:pt x="92100" y="129359"/>
                  </a:lnTo>
                  <a:lnTo>
                    <a:pt x="75289" y="145715"/>
                  </a:lnTo>
                  <a:lnTo>
                    <a:pt x="55115" y="155572"/>
                  </a:lnTo>
                  <a:lnTo>
                    <a:pt x="18658" y="158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2144"/>
          <p:cNvSpPr/>
          <p:nvPr>
            <p:custDataLst>
              <p:tags r:id="rId2"/>
            </p:custDataLst>
          </p:nvPr>
        </p:nvSpPr>
        <p:spPr>
          <a:xfrm>
            <a:off x="7005663" y="450850"/>
            <a:ext cx="77906" cy="5226051"/>
          </a:xfrm>
          <a:custGeom>
            <a:avLst/>
            <a:gdLst/>
            <a:ahLst/>
            <a:cxnLst/>
            <a:rect l="0" t="0" r="0" b="0"/>
            <a:pathLst>
              <a:path w="77906" h="5226051">
                <a:moveTo>
                  <a:pt x="49187" y="0"/>
                </a:moveTo>
                <a:lnTo>
                  <a:pt x="49187" y="0"/>
                </a:lnTo>
                <a:lnTo>
                  <a:pt x="44160" y="37037"/>
                </a:lnTo>
                <a:lnTo>
                  <a:pt x="43425" y="71494"/>
                </a:lnTo>
                <a:lnTo>
                  <a:pt x="43098" y="117383"/>
                </a:lnTo>
                <a:lnTo>
                  <a:pt x="43717" y="148811"/>
                </a:lnTo>
                <a:lnTo>
                  <a:pt x="44835" y="185285"/>
                </a:lnTo>
                <a:lnTo>
                  <a:pt x="46286" y="225123"/>
                </a:lnTo>
                <a:lnTo>
                  <a:pt x="47252" y="271438"/>
                </a:lnTo>
                <a:lnTo>
                  <a:pt x="47897" y="322070"/>
                </a:lnTo>
                <a:lnTo>
                  <a:pt x="48327" y="375580"/>
                </a:lnTo>
                <a:lnTo>
                  <a:pt x="48613" y="435242"/>
                </a:lnTo>
                <a:lnTo>
                  <a:pt x="48804" y="499006"/>
                </a:lnTo>
                <a:lnTo>
                  <a:pt x="48932" y="565504"/>
                </a:lnTo>
                <a:lnTo>
                  <a:pt x="48311" y="637352"/>
                </a:lnTo>
                <a:lnTo>
                  <a:pt x="47193" y="712768"/>
                </a:lnTo>
                <a:lnTo>
                  <a:pt x="45740" y="790562"/>
                </a:lnTo>
                <a:lnTo>
                  <a:pt x="43361" y="874175"/>
                </a:lnTo>
                <a:lnTo>
                  <a:pt x="40364" y="961666"/>
                </a:lnTo>
                <a:lnTo>
                  <a:pt x="36955" y="1051744"/>
                </a:lnTo>
                <a:lnTo>
                  <a:pt x="33271" y="1145663"/>
                </a:lnTo>
                <a:lnTo>
                  <a:pt x="29404" y="1242142"/>
                </a:lnTo>
                <a:lnTo>
                  <a:pt x="25416" y="1340328"/>
                </a:lnTo>
                <a:lnTo>
                  <a:pt x="21345" y="1441768"/>
                </a:lnTo>
                <a:lnTo>
                  <a:pt x="17220" y="1545379"/>
                </a:lnTo>
                <a:lnTo>
                  <a:pt x="13059" y="1650436"/>
                </a:lnTo>
                <a:lnTo>
                  <a:pt x="9579" y="1756457"/>
                </a:lnTo>
                <a:lnTo>
                  <a:pt x="6553" y="1863122"/>
                </a:lnTo>
                <a:lnTo>
                  <a:pt x="3832" y="1970214"/>
                </a:lnTo>
                <a:lnTo>
                  <a:pt x="2016" y="2081121"/>
                </a:lnTo>
                <a:lnTo>
                  <a:pt x="807" y="2194569"/>
                </a:lnTo>
                <a:lnTo>
                  <a:pt x="0" y="2309713"/>
                </a:lnTo>
                <a:lnTo>
                  <a:pt x="168" y="2424575"/>
                </a:lnTo>
                <a:lnTo>
                  <a:pt x="986" y="2539250"/>
                </a:lnTo>
                <a:lnTo>
                  <a:pt x="2236" y="2653800"/>
                </a:lnTo>
                <a:lnTo>
                  <a:pt x="4480" y="2770384"/>
                </a:lnTo>
                <a:lnTo>
                  <a:pt x="7388" y="2888322"/>
                </a:lnTo>
                <a:lnTo>
                  <a:pt x="10738" y="3007165"/>
                </a:lnTo>
                <a:lnTo>
                  <a:pt x="15088" y="3124493"/>
                </a:lnTo>
                <a:lnTo>
                  <a:pt x="20104" y="3240812"/>
                </a:lnTo>
                <a:lnTo>
                  <a:pt x="25564" y="3356458"/>
                </a:lnTo>
                <a:lnTo>
                  <a:pt x="31321" y="3472361"/>
                </a:lnTo>
                <a:lnTo>
                  <a:pt x="37277" y="3588435"/>
                </a:lnTo>
                <a:lnTo>
                  <a:pt x="43363" y="3704623"/>
                </a:lnTo>
                <a:lnTo>
                  <a:pt x="48832" y="3817360"/>
                </a:lnTo>
                <a:lnTo>
                  <a:pt x="53890" y="3927796"/>
                </a:lnTo>
                <a:lnTo>
                  <a:pt x="58672" y="4036697"/>
                </a:lnTo>
                <a:lnTo>
                  <a:pt x="62566" y="4141753"/>
                </a:lnTo>
                <a:lnTo>
                  <a:pt x="65867" y="4244247"/>
                </a:lnTo>
                <a:lnTo>
                  <a:pt x="68774" y="4345031"/>
                </a:lnTo>
                <a:lnTo>
                  <a:pt x="70712" y="4439032"/>
                </a:lnTo>
                <a:lnTo>
                  <a:pt x="72003" y="4528510"/>
                </a:lnTo>
                <a:lnTo>
                  <a:pt x="72864" y="4614973"/>
                </a:lnTo>
                <a:lnTo>
                  <a:pt x="74144" y="4695899"/>
                </a:lnTo>
                <a:lnTo>
                  <a:pt x="75702" y="4773132"/>
                </a:lnTo>
                <a:lnTo>
                  <a:pt x="77447" y="4847905"/>
                </a:lnTo>
                <a:lnTo>
                  <a:pt x="77905" y="4913981"/>
                </a:lnTo>
                <a:lnTo>
                  <a:pt x="77505" y="4974260"/>
                </a:lnTo>
                <a:lnTo>
                  <a:pt x="76532" y="5030673"/>
                </a:lnTo>
                <a:lnTo>
                  <a:pt x="75178" y="5077454"/>
                </a:lnTo>
                <a:lnTo>
                  <a:pt x="73570" y="5117814"/>
                </a:lnTo>
                <a:lnTo>
                  <a:pt x="71792" y="5153893"/>
                </a:lnTo>
                <a:lnTo>
                  <a:pt x="68237" y="5226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442"/>
          <p:cNvGrpSpPr/>
          <p:nvPr/>
        </p:nvGrpSpPr>
        <p:grpSpPr>
          <a:xfrm>
            <a:off x="2503665" y="1867316"/>
            <a:ext cx="17286" cy="171035"/>
            <a:chOff x="2503665" y="1867316"/>
            <a:chExt cx="17286" cy="171035"/>
          </a:xfrm>
        </p:grpSpPr>
        <p:sp>
          <p:nvSpPr>
            <p:cNvPr id="39" name="SMARTInkShape-2145"/>
            <p:cNvSpPr/>
            <p:nvPr>
              <p:custDataLst>
                <p:tags r:id="rId16"/>
              </p:custDataLst>
            </p:nvPr>
          </p:nvSpPr>
          <p:spPr>
            <a:xfrm>
              <a:off x="2508589" y="1867316"/>
              <a:ext cx="12362" cy="18635"/>
            </a:xfrm>
            <a:custGeom>
              <a:avLst/>
              <a:gdLst/>
              <a:ahLst/>
              <a:cxnLst/>
              <a:rect l="0" t="0" r="0" b="0"/>
              <a:pathLst>
                <a:path w="12362" h="18635">
                  <a:moveTo>
                    <a:pt x="12361" y="18634"/>
                  </a:moveTo>
                  <a:lnTo>
                    <a:pt x="12361" y="186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46"/>
            <p:cNvSpPr/>
            <p:nvPr>
              <p:custDataLst>
                <p:tags r:id="rId17"/>
              </p:custDataLst>
            </p:nvPr>
          </p:nvSpPr>
          <p:spPr>
            <a:xfrm>
              <a:off x="2503665" y="202565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0"/>
                  </a:moveTo>
                  <a:lnTo>
                    <a:pt x="10935" y="0"/>
                  </a:lnTo>
                  <a:lnTo>
                    <a:pt x="0" y="10935"/>
                  </a:lnTo>
                  <a:lnTo>
                    <a:pt x="823" y="11523"/>
                  </a:lnTo>
                  <a:lnTo>
                    <a:pt x="10935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2147"/>
          <p:cNvSpPr/>
          <p:nvPr>
            <p:custDataLst>
              <p:tags r:id="rId3"/>
            </p:custDataLst>
          </p:nvPr>
        </p:nvSpPr>
        <p:spPr>
          <a:xfrm>
            <a:off x="1369484" y="1051355"/>
            <a:ext cx="4921628" cy="1641766"/>
          </a:xfrm>
          <a:custGeom>
            <a:avLst/>
            <a:gdLst/>
            <a:ahLst/>
            <a:cxnLst/>
            <a:rect l="0" t="0" r="0" b="0"/>
            <a:pathLst>
              <a:path w="4921628" h="1641766">
                <a:moveTo>
                  <a:pt x="878416" y="1463245"/>
                </a:moveTo>
                <a:lnTo>
                  <a:pt x="878416" y="1463245"/>
                </a:lnTo>
                <a:lnTo>
                  <a:pt x="925610" y="1463245"/>
                </a:lnTo>
                <a:lnTo>
                  <a:pt x="957151" y="1463245"/>
                </a:lnTo>
                <a:lnTo>
                  <a:pt x="995817" y="1463245"/>
                </a:lnTo>
                <a:lnTo>
                  <a:pt x="1039233" y="1463245"/>
                </a:lnTo>
                <a:lnTo>
                  <a:pt x="1089344" y="1461834"/>
                </a:lnTo>
                <a:lnTo>
                  <a:pt x="1143918" y="1459482"/>
                </a:lnTo>
                <a:lnTo>
                  <a:pt x="1201467" y="1456503"/>
                </a:lnTo>
                <a:lnTo>
                  <a:pt x="1265939" y="1453106"/>
                </a:lnTo>
                <a:lnTo>
                  <a:pt x="1335026" y="1449430"/>
                </a:lnTo>
                <a:lnTo>
                  <a:pt x="1407189" y="1445568"/>
                </a:lnTo>
                <a:lnTo>
                  <a:pt x="1485637" y="1440877"/>
                </a:lnTo>
                <a:lnTo>
                  <a:pt x="1568274" y="1435633"/>
                </a:lnTo>
                <a:lnTo>
                  <a:pt x="1653705" y="1430020"/>
                </a:lnTo>
                <a:lnTo>
                  <a:pt x="1745231" y="1424868"/>
                </a:lnTo>
                <a:lnTo>
                  <a:pt x="1840820" y="1420021"/>
                </a:lnTo>
                <a:lnTo>
                  <a:pt x="1939119" y="1415379"/>
                </a:lnTo>
                <a:lnTo>
                  <a:pt x="2041340" y="1411579"/>
                </a:lnTo>
                <a:lnTo>
                  <a:pt x="2146177" y="1408340"/>
                </a:lnTo>
                <a:lnTo>
                  <a:pt x="2252756" y="1405475"/>
                </a:lnTo>
                <a:lnTo>
                  <a:pt x="2365437" y="1402859"/>
                </a:lnTo>
                <a:lnTo>
                  <a:pt x="2482186" y="1400410"/>
                </a:lnTo>
                <a:lnTo>
                  <a:pt x="2601646" y="1398072"/>
                </a:lnTo>
                <a:lnTo>
                  <a:pt x="2721502" y="1395807"/>
                </a:lnTo>
                <a:lnTo>
                  <a:pt x="2841624" y="1393592"/>
                </a:lnTo>
                <a:lnTo>
                  <a:pt x="2961921" y="1391410"/>
                </a:lnTo>
                <a:lnTo>
                  <a:pt x="3079514" y="1387838"/>
                </a:lnTo>
                <a:lnTo>
                  <a:pt x="3195304" y="1383341"/>
                </a:lnTo>
                <a:lnTo>
                  <a:pt x="3309891" y="1378225"/>
                </a:lnTo>
                <a:lnTo>
                  <a:pt x="3425088" y="1370582"/>
                </a:lnTo>
                <a:lnTo>
                  <a:pt x="3540692" y="1361253"/>
                </a:lnTo>
                <a:lnTo>
                  <a:pt x="3656567" y="1350800"/>
                </a:lnTo>
                <a:lnTo>
                  <a:pt x="3766978" y="1338893"/>
                </a:lnTo>
                <a:lnTo>
                  <a:pt x="3873746" y="1326016"/>
                </a:lnTo>
                <a:lnTo>
                  <a:pt x="3978086" y="1312492"/>
                </a:lnTo>
                <a:lnTo>
                  <a:pt x="4075163" y="1297127"/>
                </a:lnTo>
                <a:lnTo>
                  <a:pt x="4167398" y="1280533"/>
                </a:lnTo>
                <a:lnTo>
                  <a:pt x="4256404" y="1263120"/>
                </a:lnTo>
                <a:lnTo>
                  <a:pt x="4338319" y="1243750"/>
                </a:lnTo>
                <a:lnTo>
                  <a:pt x="4415507" y="1223077"/>
                </a:lnTo>
                <a:lnTo>
                  <a:pt x="4489543" y="1201532"/>
                </a:lnTo>
                <a:lnTo>
                  <a:pt x="4554423" y="1176587"/>
                </a:lnTo>
                <a:lnTo>
                  <a:pt x="4613198" y="1149373"/>
                </a:lnTo>
                <a:lnTo>
                  <a:pt x="4667904" y="1120647"/>
                </a:lnTo>
                <a:lnTo>
                  <a:pt x="4714958" y="1090207"/>
                </a:lnTo>
                <a:lnTo>
                  <a:pt x="4756911" y="1058625"/>
                </a:lnTo>
                <a:lnTo>
                  <a:pt x="4795462" y="1026282"/>
                </a:lnTo>
                <a:lnTo>
                  <a:pt x="4826808" y="992725"/>
                </a:lnTo>
                <a:lnTo>
                  <a:pt x="4853349" y="958360"/>
                </a:lnTo>
                <a:lnTo>
                  <a:pt x="4876688" y="923455"/>
                </a:lnTo>
                <a:lnTo>
                  <a:pt x="4893658" y="886779"/>
                </a:lnTo>
                <a:lnTo>
                  <a:pt x="4906383" y="848923"/>
                </a:lnTo>
                <a:lnTo>
                  <a:pt x="4916277" y="810280"/>
                </a:lnTo>
                <a:lnTo>
                  <a:pt x="4920757" y="771819"/>
                </a:lnTo>
                <a:lnTo>
                  <a:pt x="4921627" y="733477"/>
                </a:lnTo>
                <a:lnTo>
                  <a:pt x="4920090" y="695217"/>
                </a:lnTo>
                <a:lnTo>
                  <a:pt x="4912715" y="657009"/>
                </a:lnTo>
                <a:lnTo>
                  <a:pt x="4901448" y="618838"/>
                </a:lnTo>
                <a:lnTo>
                  <a:pt x="4887588" y="580690"/>
                </a:lnTo>
                <a:lnTo>
                  <a:pt x="4866353" y="542559"/>
                </a:lnTo>
                <a:lnTo>
                  <a:pt x="4840201" y="504437"/>
                </a:lnTo>
                <a:lnTo>
                  <a:pt x="4810773" y="466323"/>
                </a:lnTo>
                <a:lnTo>
                  <a:pt x="4776338" y="429625"/>
                </a:lnTo>
                <a:lnTo>
                  <a:pt x="4738564" y="393870"/>
                </a:lnTo>
                <a:lnTo>
                  <a:pt x="4698565" y="358745"/>
                </a:lnTo>
                <a:lnTo>
                  <a:pt x="4653555" y="326156"/>
                </a:lnTo>
                <a:lnTo>
                  <a:pt x="4605202" y="295258"/>
                </a:lnTo>
                <a:lnTo>
                  <a:pt x="4554624" y="265487"/>
                </a:lnTo>
                <a:lnTo>
                  <a:pt x="4499738" y="237173"/>
                </a:lnTo>
                <a:lnTo>
                  <a:pt x="4441980" y="209830"/>
                </a:lnTo>
                <a:lnTo>
                  <a:pt x="4382309" y="183135"/>
                </a:lnTo>
                <a:lnTo>
                  <a:pt x="4317833" y="158989"/>
                </a:lnTo>
                <a:lnTo>
                  <a:pt x="4250156" y="136541"/>
                </a:lnTo>
                <a:lnTo>
                  <a:pt x="4180342" y="115225"/>
                </a:lnTo>
                <a:lnTo>
                  <a:pt x="4106284" y="96782"/>
                </a:lnTo>
                <a:lnTo>
                  <a:pt x="4029395" y="80253"/>
                </a:lnTo>
                <a:lnTo>
                  <a:pt x="3950618" y="65000"/>
                </a:lnTo>
                <a:lnTo>
                  <a:pt x="3869879" y="52010"/>
                </a:lnTo>
                <a:lnTo>
                  <a:pt x="3787830" y="40527"/>
                </a:lnTo>
                <a:lnTo>
                  <a:pt x="3704909" y="30050"/>
                </a:lnTo>
                <a:lnTo>
                  <a:pt x="3617878" y="21654"/>
                </a:lnTo>
                <a:lnTo>
                  <a:pt x="3528107" y="14645"/>
                </a:lnTo>
                <a:lnTo>
                  <a:pt x="3436510" y="8562"/>
                </a:lnTo>
                <a:lnTo>
                  <a:pt x="3342989" y="4506"/>
                </a:lnTo>
                <a:lnTo>
                  <a:pt x="3248187" y="1802"/>
                </a:lnTo>
                <a:lnTo>
                  <a:pt x="3152530" y="0"/>
                </a:lnTo>
                <a:lnTo>
                  <a:pt x="3056303" y="209"/>
                </a:lnTo>
                <a:lnTo>
                  <a:pt x="2959696" y="1760"/>
                </a:lnTo>
                <a:lnTo>
                  <a:pt x="2862836" y="4205"/>
                </a:lnTo>
                <a:lnTo>
                  <a:pt x="2764396" y="7952"/>
                </a:lnTo>
                <a:lnTo>
                  <a:pt x="2664903" y="12566"/>
                </a:lnTo>
                <a:lnTo>
                  <a:pt x="2564707" y="17759"/>
                </a:lnTo>
                <a:lnTo>
                  <a:pt x="2464749" y="24749"/>
                </a:lnTo>
                <a:lnTo>
                  <a:pt x="2364949" y="32936"/>
                </a:lnTo>
                <a:lnTo>
                  <a:pt x="2265255" y="41923"/>
                </a:lnTo>
                <a:lnTo>
                  <a:pt x="2167042" y="52852"/>
                </a:lnTo>
                <a:lnTo>
                  <a:pt x="2069817" y="65078"/>
                </a:lnTo>
                <a:lnTo>
                  <a:pt x="1973250" y="78167"/>
                </a:lnTo>
                <a:lnTo>
                  <a:pt x="1876416" y="93243"/>
                </a:lnTo>
                <a:lnTo>
                  <a:pt x="1779405" y="109644"/>
                </a:lnTo>
                <a:lnTo>
                  <a:pt x="1682275" y="126927"/>
                </a:lnTo>
                <a:lnTo>
                  <a:pt x="1587183" y="147622"/>
                </a:lnTo>
                <a:lnTo>
                  <a:pt x="1493450" y="170591"/>
                </a:lnTo>
                <a:lnTo>
                  <a:pt x="1400622" y="195076"/>
                </a:lnTo>
                <a:lnTo>
                  <a:pt x="1311926" y="221982"/>
                </a:lnTo>
                <a:lnTo>
                  <a:pt x="1225984" y="250503"/>
                </a:lnTo>
                <a:lnTo>
                  <a:pt x="1141878" y="280100"/>
                </a:lnTo>
                <a:lnTo>
                  <a:pt x="1060407" y="312532"/>
                </a:lnTo>
                <a:lnTo>
                  <a:pt x="980693" y="346853"/>
                </a:lnTo>
                <a:lnTo>
                  <a:pt x="902151" y="382434"/>
                </a:lnTo>
                <a:lnTo>
                  <a:pt x="827917" y="420265"/>
                </a:lnTo>
                <a:lnTo>
                  <a:pt x="756555" y="459598"/>
                </a:lnTo>
                <a:lnTo>
                  <a:pt x="687109" y="499930"/>
                </a:lnTo>
                <a:lnTo>
                  <a:pt x="621761" y="541635"/>
                </a:lnTo>
                <a:lnTo>
                  <a:pt x="559146" y="584255"/>
                </a:lnTo>
                <a:lnTo>
                  <a:pt x="498353" y="627485"/>
                </a:lnTo>
                <a:lnTo>
                  <a:pt x="440890" y="671827"/>
                </a:lnTo>
                <a:lnTo>
                  <a:pt x="385649" y="716911"/>
                </a:lnTo>
                <a:lnTo>
                  <a:pt x="331888" y="762489"/>
                </a:lnTo>
                <a:lnTo>
                  <a:pt x="281936" y="809102"/>
                </a:lnTo>
                <a:lnTo>
                  <a:pt x="234524" y="856405"/>
                </a:lnTo>
                <a:lnTo>
                  <a:pt x="188805" y="904169"/>
                </a:lnTo>
                <a:lnTo>
                  <a:pt x="149153" y="950827"/>
                </a:lnTo>
                <a:lnTo>
                  <a:pt x="113546" y="996750"/>
                </a:lnTo>
                <a:lnTo>
                  <a:pt x="80636" y="1042182"/>
                </a:lnTo>
                <a:lnTo>
                  <a:pt x="55168" y="1087286"/>
                </a:lnTo>
                <a:lnTo>
                  <a:pt x="34662" y="1132172"/>
                </a:lnTo>
                <a:lnTo>
                  <a:pt x="17463" y="1176913"/>
                </a:lnTo>
                <a:lnTo>
                  <a:pt x="7409" y="1220146"/>
                </a:lnTo>
                <a:lnTo>
                  <a:pt x="2117" y="1262374"/>
                </a:lnTo>
                <a:lnTo>
                  <a:pt x="0" y="1303931"/>
                </a:lnTo>
                <a:lnTo>
                  <a:pt x="3527" y="1343630"/>
                </a:lnTo>
                <a:lnTo>
                  <a:pt x="10818" y="1382090"/>
                </a:lnTo>
                <a:lnTo>
                  <a:pt x="20617" y="1419725"/>
                </a:lnTo>
                <a:lnTo>
                  <a:pt x="35617" y="1453987"/>
                </a:lnTo>
                <a:lnTo>
                  <a:pt x="54083" y="1486001"/>
                </a:lnTo>
                <a:lnTo>
                  <a:pt x="74861" y="1516516"/>
                </a:lnTo>
                <a:lnTo>
                  <a:pt x="100707" y="1542503"/>
                </a:lnTo>
                <a:lnTo>
                  <a:pt x="129932" y="1565473"/>
                </a:lnTo>
                <a:lnTo>
                  <a:pt x="161410" y="1586430"/>
                </a:lnTo>
                <a:lnTo>
                  <a:pt x="195801" y="1602518"/>
                </a:lnTo>
                <a:lnTo>
                  <a:pt x="232134" y="1615361"/>
                </a:lnTo>
                <a:lnTo>
                  <a:pt x="269761" y="1626039"/>
                </a:lnTo>
                <a:lnTo>
                  <a:pt x="312485" y="1633157"/>
                </a:lnTo>
                <a:lnTo>
                  <a:pt x="358606" y="1637903"/>
                </a:lnTo>
                <a:lnTo>
                  <a:pt x="406993" y="1641067"/>
                </a:lnTo>
                <a:lnTo>
                  <a:pt x="459712" y="1641765"/>
                </a:lnTo>
                <a:lnTo>
                  <a:pt x="515319" y="1640820"/>
                </a:lnTo>
                <a:lnTo>
                  <a:pt x="572851" y="1638778"/>
                </a:lnTo>
                <a:lnTo>
                  <a:pt x="633078" y="1633889"/>
                </a:lnTo>
                <a:lnTo>
                  <a:pt x="695102" y="1627102"/>
                </a:lnTo>
                <a:lnTo>
                  <a:pt x="758323" y="1619050"/>
                </a:lnTo>
                <a:lnTo>
                  <a:pt x="823049" y="1607332"/>
                </a:lnTo>
                <a:lnTo>
                  <a:pt x="888776" y="1593170"/>
                </a:lnTo>
                <a:lnTo>
                  <a:pt x="955173" y="1577378"/>
                </a:lnTo>
                <a:lnTo>
                  <a:pt x="1021310" y="1556973"/>
                </a:lnTo>
                <a:lnTo>
                  <a:pt x="1087273" y="1533491"/>
                </a:lnTo>
                <a:lnTo>
                  <a:pt x="1153120" y="1507959"/>
                </a:lnTo>
                <a:lnTo>
                  <a:pt x="1216774" y="1478238"/>
                </a:lnTo>
                <a:lnTo>
                  <a:pt x="1278966" y="1445724"/>
                </a:lnTo>
                <a:lnTo>
                  <a:pt x="1340183" y="1411347"/>
                </a:lnTo>
                <a:lnTo>
                  <a:pt x="1399338" y="1375024"/>
                </a:lnTo>
                <a:lnTo>
                  <a:pt x="1457120" y="1337403"/>
                </a:lnTo>
                <a:lnTo>
                  <a:pt x="1513985" y="1298917"/>
                </a:lnTo>
                <a:lnTo>
                  <a:pt x="1568124" y="1262676"/>
                </a:lnTo>
                <a:lnTo>
                  <a:pt x="1620443" y="1227933"/>
                </a:lnTo>
                <a:lnTo>
                  <a:pt x="1671551" y="1194187"/>
                </a:lnTo>
                <a:lnTo>
                  <a:pt x="1705622" y="1171690"/>
                </a:lnTo>
                <a:lnTo>
                  <a:pt x="1773766" y="11266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452"/>
          <p:cNvGrpSpPr/>
          <p:nvPr/>
        </p:nvGrpSpPr>
        <p:grpSpPr>
          <a:xfrm>
            <a:off x="7812265" y="5499100"/>
            <a:ext cx="506236" cy="361951"/>
            <a:chOff x="7812265" y="5499100"/>
            <a:chExt cx="506236" cy="361951"/>
          </a:xfrm>
        </p:grpSpPr>
        <p:sp>
          <p:nvSpPr>
            <p:cNvPr id="43" name="SMARTInkShape-2148"/>
            <p:cNvSpPr/>
            <p:nvPr>
              <p:custDataLst>
                <p:tags r:id="rId13"/>
              </p:custDataLst>
            </p:nvPr>
          </p:nvSpPr>
          <p:spPr>
            <a:xfrm>
              <a:off x="8166100" y="5499100"/>
              <a:ext cx="152401" cy="361951"/>
            </a:xfrm>
            <a:custGeom>
              <a:avLst/>
              <a:gdLst/>
              <a:ahLst/>
              <a:cxnLst/>
              <a:rect l="0" t="0" r="0" b="0"/>
              <a:pathLst>
                <a:path w="152401" h="361951">
                  <a:moveTo>
                    <a:pt x="0" y="0"/>
                  </a:moveTo>
                  <a:lnTo>
                    <a:pt x="0" y="0"/>
                  </a:lnTo>
                  <a:lnTo>
                    <a:pt x="5069" y="44057"/>
                  </a:lnTo>
                  <a:lnTo>
                    <a:pt x="8838" y="75319"/>
                  </a:lnTo>
                  <a:lnTo>
                    <a:pt x="12865" y="114144"/>
                  </a:lnTo>
                  <a:lnTo>
                    <a:pt x="15596" y="156564"/>
                  </a:lnTo>
                  <a:lnTo>
                    <a:pt x="14456" y="198936"/>
                  </a:lnTo>
                  <a:lnTo>
                    <a:pt x="13481" y="235642"/>
                  </a:lnTo>
                  <a:lnTo>
                    <a:pt x="12931" y="276548"/>
                  </a:lnTo>
                  <a:lnTo>
                    <a:pt x="13508" y="292243"/>
                  </a:lnTo>
                  <a:lnTo>
                    <a:pt x="16117" y="299218"/>
                  </a:lnTo>
                  <a:lnTo>
                    <a:pt x="17095" y="298963"/>
                  </a:lnTo>
                  <a:lnTo>
                    <a:pt x="22163" y="260940"/>
                  </a:lnTo>
                  <a:lnTo>
                    <a:pt x="29607" y="229568"/>
                  </a:lnTo>
                  <a:lnTo>
                    <a:pt x="43815" y="189375"/>
                  </a:lnTo>
                  <a:lnTo>
                    <a:pt x="55080" y="172293"/>
                  </a:lnTo>
                  <a:lnTo>
                    <a:pt x="57886" y="169895"/>
                  </a:lnTo>
                  <a:lnTo>
                    <a:pt x="61169" y="169708"/>
                  </a:lnTo>
                  <a:lnTo>
                    <a:pt x="68579" y="173263"/>
                  </a:lnTo>
                  <a:lnTo>
                    <a:pt x="94266" y="208026"/>
                  </a:lnTo>
                  <a:lnTo>
                    <a:pt x="113303" y="247590"/>
                  </a:lnTo>
                  <a:lnTo>
                    <a:pt x="127488" y="289182"/>
                  </a:lnTo>
                  <a:lnTo>
                    <a:pt x="140842" y="333673"/>
                  </a:lnTo>
                  <a:lnTo>
                    <a:pt x="15240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49"/>
            <p:cNvSpPr/>
            <p:nvPr>
              <p:custDataLst>
                <p:tags r:id="rId14"/>
              </p:custDataLst>
            </p:nvPr>
          </p:nvSpPr>
          <p:spPr>
            <a:xfrm>
              <a:off x="7812265" y="5518150"/>
              <a:ext cx="309386" cy="88901"/>
            </a:xfrm>
            <a:custGeom>
              <a:avLst/>
              <a:gdLst/>
              <a:ahLst/>
              <a:cxnLst/>
              <a:rect l="0" t="0" r="0" b="0"/>
              <a:pathLst>
                <a:path w="30938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0" y="77965"/>
                  </a:lnTo>
                  <a:lnTo>
                    <a:pt x="823" y="77377"/>
                  </a:lnTo>
                  <a:lnTo>
                    <a:pt x="43807" y="69822"/>
                  </a:lnTo>
                  <a:lnTo>
                    <a:pt x="80342" y="60665"/>
                  </a:lnTo>
                  <a:lnTo>
                    <a:pt x="124332" y="47658"/>
                  </a:lnTo>
                  <a:lnTo>
                    <a:pt x="169990" y="33175"/>
                  </a:lnTo>
                  <a:lnTo>
                    <a:pt x="211448" y="19683"/>
                  </a:lnTo>
                  <a:lnTo>
                    <a:pt x="245396" y="10394"/>
                  </a:lnTo>
                  <a:lnTo>
                    <a:pt x="291571" y="2053"/>
                  </a:lnTo>
                  <a:lnTo>
                    <a:pt x="3093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50"/>
            <p:cNvSpPr/>
            <p:nvPr>
              <p:custDataLst>
                <p:tags r:id="rId15"/>
              </p:custDataLst>
            </p:nvPr>
          </p:nvSpPr>
          <p:spPr>
            <a:xfrm>
              <a:off x="8001000" y="5525644"/>
              <a:ext cx="25401" cy="316357"/>
            </a:xfrm>
            <a:custGeom>
              <a:avLst/>
              <a:gdLst/>
              <a:ahLst/>
              <a:cxnLst/>
              <a:rect l="0" t="0" r="0" b="0"/>
              <a:pathLst>
                <a:path w="25401" h="3163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33560"/>
                  </a:lnTo>
                  <a:lnTo>
                    <a:pt x="0" y="66021"/>
                  </a:lnTo>
                  <a:lnTo>
                    <a:pt x="0" y="109611"/>
                  </a:lnTo>
                  <a:lnTo>
                    <a:pt x="0" y="134076"/>
                  </a:lnTo>
                  <a:lnTo>
                    <a:pt x="3763" y="180074"/>
                  </a:lnTo>
                  <a:lnTo>
                    <a:pt x="8727" y="221215"/>
                  </a:lnTo>
                  <a:lnTo>
                    <a:pt x="12229" y="266764"/>
                  </a:lnTo>
                  <a:lnTo>
                    <a:pt x="19375" y="302510"/>
                  </a:lnTo>
                  <a:lnTo>
                    <a:pt x="25400" y="3163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53"/>
          <p:cNvGrpSpPr/>
          <p:nvPr/>
        </p:nvGrpSpPr>
        <p:grpSpPr>
          <a:xfrm>
            <a:off x="8510765" y="5658733"/>
            <a:ext cx="14111" cy="145168"/>
            <a:chOff x="8510765" y="5658733"/>
            <a:chExt cx="14111" cy="145168"/>
          </a:xfrm>
        </p:grpSpPr>
        <p:sp>
          <p:nvSpPr>
            <p:cNvPr id="47" name="SMARTInkShape-2151"/>
            <p:cNvSpPr/>
            <p:nvPr>
              <p:custDataLst>
                <p:tags r:id="rId11"/>
              </p:custDataLst>
            </p:nvPr>
          </p:nvSpPr>
          <p:spPr>
            <a:xfrm>
              <a:off x="8515350" y="580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52"/>
            <p:cNvSpPr/>
            <p:nvPr>
              <p:custDataLst>
                <p:tags r:id="rId12"/>
              </p:custDataLst>
            </p:nvPr>
          </p:nvSpPr>
          <p:spPr>
            <a:xfrm>
              <a:off x="8510765" y="5658733"/>
              <a:ext cx="10936" cy="24518"/>
            </a:xfrm>
            <a:custGeom>
              <a:avLst/>
              <a:gdLst/>
              <a:ahLst/>
              <a:cxnLst/>
              <a:rect l="0" t="0" r="0" b="0"/>
              <a:pathLst>
                <a:path w="10936" h="24518">
                  <a:moveTo>
                    <a:pt x="10935" y="5467"/>
                  </a:moveTo>
                  <a:lnTo>
                    <a:pt x="10935" y="5467"/>
                  </a:lnTo>
                  <a:lnTo>
                    <a:pt x="10935" y="0"/>
                  </a:lnTo>
                  <a:lnTo>
                    <a:pt x="4193" y="2749"/>
                  </a:lnTo>
                  <a:lnTo>
                    <a:pt x="2207" y="5067"/>
                  </a:lnTo>
                  <a:lnTo>
                    <a:pt x="0" y="11404"/>
                  </a:lnTo>
                  <a:lnTo>
                    <a:pt x="822" y="14364"/>
                  </a:lnTo>
                  <a:lnTo>
                    <a:pt x="10935" y="24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55"/>
          <p:cNvGrpSpPr/>
          <p:nvPr/>
        </p:nvGrpSpPr>
        <p:grpSpPr>
          <a:xfrm>
            <a:off x="8978900" y="5523466"/>
            <a:ext cx="698501" cy="382035"/>
            <a:chOff x="8978900" y="5523466"/>
            <a:chExt cx="698501" cy="382035"/>
          </a:xfrm>
        </p:grpSpPr>
        <p:sp>
          <p:nvSpPr>
            <p:cNvPr id="50" name="SMARTInkShape-2153"/>
            <p:cNvSpPr/>
            <p:nvPr>
              <p:custDataLst>
                <p:tags r:id="rId8"/>
              </p:custDataLst>
            </p:nvPr>
          </p:nvSpPr>
          <p:spPr>
            <a:xfrm>
              <a:off x="8978900" y="5550783"/>
              <a:ext cx="57151" cy="354718"/>
            </a:xfrm>
            <a:custGeom>
              <a:avLst/>
              <a:gdLst/>
              <a:ahLst/>
              <a:cxnLst/>
              <a:rect l="0" t="0" r="0" b="0"/>
              <a:pathLst>
                <a:path w="57151" h="354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9433" y="1822"/>
                  </a:lnTo>
                  <a:lnTo>
                    <a:pt x="14305" y="9491"/>
                  </a:lnTo>
                  <a:lnTo>
                    <a:pt x="21015" y="45935"/>
                  </a:lnTo>
                  <a:lnTo>
                    <a:pt x="25333" y="84836"/>
                  </a:lnTo>
                  <a:lnTo>
                    <a:pt x="29604" y="130347"/>
                  </a:lnTo>
                  <a:lnTo>
                    <a:pt x="31730" y="154337"/>
                  </a:lnTo>
                  <a:lnTo>
                    <a:pt x="33853" y="178798"/>
                  </a:lnTo>
                  <a:lnTo>
                    <a:pt x="35974" y="202865"/>
                  </a:lnTo>
                  <a:lnTo>
                    <a:pt x="40212" y="250303"/>
                  </a:lnTo>
                  <a:lnTo>
                    <a:pt x="46330" y="287849"/>
                  </a:lnTo>
                  <a:lnTo>
                    <a:pt x="53944" y="327144"/>
                  </a:lnTo>
                  <a:lnTo>
                    <a:pt x="57150" y="354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54"/>
            <p:cNvSpPr/>
            <p:nvPr>
              <p:custDataLst>
                <p:tags r:id="rId9"/>
              </p:custDataLst>
            </p:nvPr>
          </p:nvSpPr>
          <p:spPr>
            <a:xfrm>
              <a:off x="9144000" y="5523466"/>
              <a:ext cx="234951" cy="286941"/>
            </a:xfrm>
            <a:custGeom>
              <a:avLst/>
              <a:gdLst/>
              <a:ahLst/>
              <a:cxnLst/>
              <a:rect l="0" t="0" r="0" b="0"/>
              <a:pathLst>
                <a:path w="234951" h="286941">
                  <a:moveTo>
                    <a:pt x="0" y="51834"/>
                  </a:moveTo>
                  <a:lnTo>
                    <a:pt x="0" y="51834"/>
                  </a:lnTo>
                  <a:lnTo>
                    <a:pt x="0" y="45092"/>
                  </a:lnTo>
                  <a:lnTo>
                    <a:pt x="6741" y="30786"/>
                  </a:lnTo>
                  <a:lnTo>
                    <a:pt x="27789" y="13142"/>
                  </a:lnTo>
                  <a:lnTo>
                    <a:pt x="59739" y="1250"/>
                  </a:lnTo>
                  <a:lnTo>
                    <a:pt x="92646" y="0"/>
                  </a:lnTo>
                  <a:lnTo>
                    <a:pt x="112202" y="9982"/>
                  </a:lnTo>
                  <a:lnTo>
                    <a:pt x="129595" y="28294"/>
                  </a:lnTo>
                  <a:lnTo>
                    <a:pt x="144381" y="55247"/>
                  </a:lnTo>
                  <a:lnTo>
                    <a:pt x="146719" y="89805"/>
                  </a:lnTo>
                  <a:lnTo>
                    <a:pt x="139998" y="127977"/>
                  </a:lnTo>
                  <a:lnTo>
                    <a:pt x="127602" y="166109"/>
                  </a:lnTo>
                  <a:lnTo>
                    <a:pt x="108128" y="213163"/>
                  </a:lnTo>
                  <a:lnTo>
                    <a:pt x="85406" y="255439"/>
                  </a:lnTo>
                  <a:lnTo>
                    <a:pt x="83348" y="268384"/>
                  </a:lnTo>
                  <a:lnTo>
                    <a:pt x="86668" y="278842"/>
                  </a:lnTo>
                  <a:lnTo>
                    <a:pt x="89529" y="283606"/>
                  </a:lnTo>
                  <a:lnTo>
                    <a:pt x="94257" y="286076"/>
                  </a:lnTo>
                  <a:lnTo>
                    <a:pt x="107038" y="286940"/>
                  </a:lnTo>
                  <a:lnTo>
                    <a:pt x="152742" y="276675"/>
                  </a:lnTo>
                  <a:lnTo>
                    <a:pt x="189895" y="265836"/>
                  </a:lnTo>
                  <a:lnTo>
                    <a:pt x="234950" y="255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55"/>
            <p:cNvSpPr/>
            <p:nvPr>
              <p:custDataLst>
                <p:tags r:id="rId10"/>
              </p:custDataLst>
            </p:nvPr>
          </p:nvSpPr>
          <p:spPr>
            <a:xfrm>
              <a:off x="9544050" y="56515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12960" y="26681"/>
                  </a:lnTo>
                  <a:lnTo>
                    <a:pt x="55241" y="18885"/>
                  </a:lnTo>
                  <a:lnTo>
                    <a:pt x="94683" y="107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56"/>
          <p:cNvGrpSpPr/>
          <p:nvPr/>
        </p:nvGrpSpPr>
        <p:grpSpPr>
          <a:xfrm>
            <a:off x="9918700" y="5416386"/>
            <a:ext cx="546101" cy="456609"/>
            <a:chOff x="9918700" y="5416386"/>
            <a:chExt cx="546101" cy="456609"/>
          </a:xfrm>
        </p:grpSpPr>
        <p:sp>
          <p:nvSpPr>
            <p:cNvPr id="54" name="SMARTInkShape-2156"/>
            <p:cNvSpPr/>
            <p:nvPr>
              <p:custDataLst>
                <p:tags r:id="rId4"/>
              </p:custDataLst>
            </p:nvPr>
          </p:nvSpPr>
          <p:spPr>
            <a:xfrm>
              <a:off x="9918700" y="5449550"/>
              <a:ext cx="12701" cy="348001"/>
            </a:xfrm>
            <a:custGeom>
              <a:avLst/>
              <a:gdLst/>
              <a:ahLst/>
              <a:cxnLst/>
              <a:rect l="0" t="0" r="0" b="0"/>
              <a:pathLst>
                <a:path w="12701" h="348001">
                  <a:moveTo>
                    <a:pt x="0" y="0"/>
                  </a:moveTo>
                  <a:lnTo>
                    <a:pt x="0" y="0"/>
                  </a:lnTo>
                  <a:lnTo>
                    <a:pt x="0" y="33407"/>
                  </a:lnTo>
                  <a:lnTo>
                    <a:pt x="0" y="75536"/>
                  </a:lnTo>
                  <a:lnTo>
                    <a:pt x="0" y="98624"/>
                  </a:lnTo>
                  <a:lnTo>
                    <a:pt x="0" y="125305"/>
                  </a:lnTo>
                  <a:lnTo>
                    <a:pt x="0" y="154381"/>
                  </a:lnTo>
                  <a:lnTo>
                    <a:pt x="0" y="185054"/>
                  </a:lnTo>
                  <a:lnTo>
                    <a:pt x="0" y="213264"/>
                  </a:lnTo>
                  <a:lnTo>
                    <a:pt x="0" y="239831"/>
                  </a:lnTo>
                  <a:lnTo>
                    <a:pt x="1411" y="285814"/>
                  </a:lnTo>
                  <a:lnTo>
                    <a:pt x="8727" y="328007"/>
                  </a:lnTo>
                  <a:lnTo>
                    <a:pt x="12700" y="348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57"/>
            <p:cNvSpPr/>
            <p:nvPr>
              <p:custDataLst>
                <p:tags r:id="rId5"/>
              </p:custDataLst>
            </p:nvPr>
          </p:nvSpPr>
          <p:spPr>
            <a:xfrm>
              <a:off x="10223500" y="5550926"/>
              <a:ext cx="241301" cy="151375"/>
            </a:xfrm>
            <a:custGeom>
              <a:avLst/>
              <a:gdLst/>
              <a:ahLst/>
              <a:cxnLst/>
              <a:rect l="0" t="0" r="0" b="0"/>
              <a:pathLst>
                <a:path w="241301" h="151375">
                  <a:moveTo>
                    <a:pt x="0" y="18024"/>
                  </a:moveTo>
                  <a:lnTo>
                    <a:pt x="0" y="18024"/>
                  </a:lnTo>
                  <a:lnTo>
                    <a:pt x="10113" y="18024"/>
                  </a:lnTo>
                  <a:lnTo>
                    <a:pt x="13091" y="19435"/>
                  </a:lnTo>
                  <a:lnTo>
                    <a:pt x="15077" y="21787"/>
                  </a:lnTo>
                  <a:lnTo>
                    <a:pt x="16401" y="24766"/>
                  </a:lnTo>
                  <a:lnTo>
                    <a:pt x="13457" y="60670"/>
                  </a:lnTo>
                  <a:lnTo>
                    <a:pt x="7964" y="107064"/>
                  </a:lnTo>
                  <a:lnTo>
                    <a:pt x="6562" y="131950"/>
                  </a:lnTo>
                  <a:lnTo>
                    <a:pt x="6444" y="129571"/>
                  </a:lnTo>
                  <a:lnTo>
                    <a:pt x="17033" y="84384"/>
                  </a:lnTo>
                  <a:lnTo>
                    <a:pt x="36797" y="37921"/>
                  </a:lnTo>
                  <a:lnTo>
                    <a:pt x="58226" y="1572"/>
                  </a:lnTo>
                  <a:lnTo>
                    <a:pt x="60689" y="0"/>
                  </a:lnTo>
                  <a:lnTo>
                    <a:pt x="63037" y="363"/>
                  </a:lnTo>
                  <a:lnTo>
                    <a:pt x="65308" y="2017"/>
                  </a:lnTo>
                  <a:lnTo>
                    <a:pt x="67831" y="13262"/>
                  </a:lnTo>
                  <a:lnTo>
                    <a:pt x="72823" y="42483"/>
                  </a:lnTo>
                  <a:lnTo>
                    <a:pt x="78570" y="55453"/>
                  </a:lnTo>
                  <a:lnTo>
                    <a:pt x="82014" y="56382"/>
                  </a:lnTo>
                  <a:lnTo>
                    <a:pt x="91484" y="53652"/>
                  </a:lnTo>
                  <a:lnTo>
                    <a:pt x="133969" y="9294"/>
                  </a:lnTo>
                  <a:lnTo>
                    <a:pt x="149853" y="1914"/>
                  </a:lnTo>
                  <a:lnTo>
                    <a:pt x="157051" y="934"/>
                  </a:lnTo>
                  <a:lnTo>
                    <a:pt x="174458" y="9252"/>
                  </a:lnTo>
                  <a:lnTo>
                    <a:pt x="202210" y="35651"/>
                  </a:lnTo>
                  <a:lnTo>
                    <a:pt x="218282" y="59019"/>
                  </a:lnTo>
                  <a:lnTo>
                    <a:pt x="233853" y="99236"/>
                  </a:lnTo>
                  <a:lnTo>
                    <a:pt x="241300" y="151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158"/>
            <p:cNvSpPr/>
            <p:nvPr>
              <p:custDataLst>
                <p:tags r:id="rId6"/>
              </p:custDataLst>
            </p:nvPr>
          </p:nvSpPr>
          <p:spPr>
            <a:xfrm>
              <a:off x="9918700" y="5416386"/>
              <a:ext cx="1" cy="6515"/>
            </a:xfrm>
            <a:custGeom>
              <a:avLst/>
              <a:gdLst/>
              <a:ahLst/>
              <a:cxnLst/>
              <a:rect l="0" t="0" r="0" b="0"/>
              <a:pathLst>
                <a:path w="1" h="6515">
                  <a:moveTo>
                    <a:pt x="0" y="6514"/>
                  </a:moveTo>
                  <a:lnTo>
                    <a:pt x="0" y="65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159"/>
            <p:cNvSpPr/>
            <p:nvPr>
              <p:custDataLst>
                <p:tags r:id="rId7"/>
              </p:custDataLst>
            </p:nvPr>
          </p:nvSpPr>
          <p:spPr>
            <a:xfrm>
              <a:off x="10036948" y="5561524"/>
              <a:ext cx="121206" cy="311471"/>
            </a:xfrm>
            <a:custGeom>
              <a:avLst/>
              <a:gdLst/>
              <a:ahLst/>
              <a:cxnLst/>
              <a:rect l="0" t="0" r="0" b="0"/>
              <a:pathLst>
                <a:path w="121206" h="311471">
                  <a:moveTo>
                    <a:pt x="21452" y="58226"/>
                  </a:moveTo>
                  <a:lnTo>
                    <a:pt x="21452" y="58226"/>
                  </a:lnTo>
                  <a:lnTo>
                    <a:pt x="24822" y="64968"/>
                  </a:lnTo>
                  <a:lnTo>
                    <a:pt x="26508" y="107352"/>
                  </a:lnTo>
                  <a:lnTo>
                    <a:pt x="24169" y="142384"/>
                  </a:lnTo>
                  <a:lnTo>
                    <a:pt x="20778" y="179591"/>
                  </a:lnTo>
                  <a:lnTo>
                    <a:pt x="17624" y="216588"/>
                  </a:lnTo>
                  <a:lnTo>
                    <a:pt x="16223" y="251846"/>
                  </a:lnTo>
                  <a:lnTo>
                    <a:pt x="12063" y="293317"/>
                  </a:lnTo>
                  <a:lnTo>
                    <a:pt x="9733" y="311092"/>
                  </a:lnTo>
                  <a:lnTo>
                    <a:pt x="8700" y="311470"/>
                  </a:lnTo>
                  <a:lnTo>
                    <a:pt x="5672" y="306245"/>
                  </a:lnTo>
                  <a:lnTo>
                    <a:pt x="0" y="274549"/>
                  </a:lnTo>
                  <a:lnTo>
                    <a:pt x="94" y="252535"/>
                  </a:lnTo>
                  <a:lnTo>
                    <a:pt x="1569" y="224455"/>
                  </a:lnTo>
                  <a:lnTo>
                    <a:pt x="3963" y="192328"/>
                  </a:lnTo>
                  <a:lnTo>
                    <a:pt x="7676" y="161033"/>
                  </a:lnTo>
                  <a:lnTo>
                    <a:pt x="12267" y="130292"/>
                  </a:lnTo>
                  <a:lnTo>
                    <a:pt x="17446" y="99920"/>
                  </a:lnTo>
                  <a:lnTo>
                    <a:pt x="26963" y="58647"/>
                  </a:lnTo>
                  <a:lnTo>
                    <a:pt x="37307" y="31602"/>
                  </a:lnTo>
                  <a:lnTo>
                    <a:pt x="51311" y="12526"/>
                  </a:lnTo>
                  <a:lnTo>
                    <a:pt x="68824" y="2637"/>
                  </a:lnTo>
                  <a:lnTo>
                    <a:pt x="78433" y="0"/>
                  </a:lnTo>
                  <a:lnTo>
                    <a:pt x="96636" y="2714"/>
                  </a:lnTo>
                  <a:lnTo>
                    <a:pt x="105441" y="6401"/>
                  </a:lnTo>
                  <a:lnTo>
                    <a:pt x="112016" y="12387"/>
                  </a:lnTo>
                  <a:lnTo>
                    <a:pt x="121205" y="28446"/>
                  </a:lnTo>
                  <a:lnTo>
                    <a:pt x="120114" y="51105"/>
                  </a:lnTo>
                  <a:lnTo>
                    <a:pt x="105719" y="91629"/>
                  </a:lnTo>
                  <a:lnTo>
                    <a:pt x="83578" y="129271"/>
                  </a:lnTo>
                  <a:lnTo>
                    <a:pt x="67408" y="146951"/>
                  </a:lnTo>
                  <a:lnTo>
                    <a:pt x="50814" y="157161"/>
                  </a:lnTo>
                  <a:lnTo>
                    <a:pt x="44555" y="157344"/>
                  </a:lnTo>
                  <a:lnTo>
                    <a:pt x="39676" y="154643"/>
                  </a:lnTo>
                  <a:lnTo>
                    <a:pt x="27802" y="1407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20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</Words>
  <Application>Microsoft Office PowerPoint</Application>
  <PresentationFormat>Custom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11</cp:revision>
  <dcterms:created xsi:type="dcterms:W3CDTF">2019-01-30T20:54:36Z</dcterms:created>
  <dcterms:modified xsi:type="dcterms:W3CDTF">2019-02-11T23:02:38Z</dcterms:modified>
</cp:coreProperties>
</file>